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4648"/>
  </p:normalViewPr>
  <p:slideViewPr>
    <p:cSldViewPr snapToGrid="0" snapToObjects="1">
      <p:cViewPr>
        <p:scale>
          <a:sx n="213" d="100"/>
          <a:sy n="213" d="100"/>
        </p:scale>
        <p:origin x="-69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69EFE-BF14-404D-B5AA-D06E9FF20F79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57987-ACD3-E543-8873-D60CC72D943F}">
      <dgm:prSet phldrT="[Text]"/>
      <dgm:spPr/>
      <dgm:t>
        <a:bodyPr/>
        <a:lstStyle/>
        <a:p>
          <a:r>
            <a:rPr lang="en-US" dirty="0" smtClean="0"/>
            <a:t>Decentralized Finance</a:t>
          </a:r>
          <a:endParaRPr lang="en-US" dirty="0"/>
        </a:p>
      </dgm:t>
    </dgm:pt>
    <dgm:pt modelId="{18FCDB33-5AEA-3C44-928A-8DA914F957DE}" type="parTrans" cxnId="{29B7A76A-4AE6-164A-AAEC-0CF3AA404728}">
      <dgm:prSet/>
      <dgm:spPr/>
      <dgm:t>
        <a:bodyPr/>
        <a:lstStyle/>
        <a:p>
          <a:endParaRPr lang="en-US"/>
        </a:p>
      </dgm:t>
    </dgm:pt>
    <dgm:pt modelId="{5FE3C956-53D7-7A4B-AB02-59446A0B21A2}" type="sibTrans" cxnId="{29B7A76A-4AE6-164A-AAEC-0CF3AA404728}">
      <dgm:prSet/>
      <dgm:spPr/>
      <dgm:t>
        <a:bodyPr/>
        <a:lstStyle/>
        <a:p>
          <a:endParaRPr lang="en-US"/>
        </a:p>
      </dgm:t>
    </dgm:pt>
    <dgm:pt modelId="{716569D1-1F1D-B843-9ACE-E313D2A6A1D0}">
      <dgm:prSet phldrT="[Text]"/>
      <dgm:spPr/>
      <dgm:t>
        <a:bodyPr/>
        <a:lstStyle/>
        <a:p>
          <a:r>
            <a:rPr lang="en-US" dirty="0" smtClean="0"/>
            <a:t>Identity (how to customize services)</a:t>
          </a:r>
          <a:endParaRPr lang="en-US" dirty="0"/>
        </a:p>
      </dgm:t>
    </dgm:pt>
    <dgm:pt modelId="{7BC8079D-C0ED-2C48-88EF-46D2C6AC2C40}" type="parTrans" cxnId="{A815EF9A-2164-844F-90B2-B3CFDC2F2BC7}">
      <dgm:prSet/>
      <dgm:spPr/>
      <dgm:t>
        <a:bodyPr/>
        <a:lstStyle/>
        <a:p>
          <a:endParaRPr lang="en-US"/>
        </a:p>
      </dgm:t>
    </dgm:pt>
    <dgm:pt modelId="{B26A374C-80C4-404D-BD67-B194C6A1B641}" type="sibTrans" cxnId="{A815EF9A-2164-844F-90B2-B3CFDC2F2BC7}">
      <dgm:prSet/>
      <dgm:spPr/>
      <dgm:t>
        <a:bodyPr/>
        <a:lstStyle/>
        <a:p>
          <a:endParaRPr lang="en-US"/>
        </a:p>
      </dgm:t>
    </dgm:pt>
    <dgm:pt modelId="{D140E1A0-6043-2148-B71E-8F07123580AA}">
      <dgm:prSet phldrT="[Text]"/>
      <dgm:spPr/>
      <dgm:t>
        <a:bodyPr/>
        <a:lstStyle/>
        <a:p>
          <a:r>
            <a:rPr lang="en-US" dirty="0" smtClean="0"/>
            <a:t>Oracle (how to trust data)</a:t>
          </a:r>
          <a:endParaRPr lang="en-US" dirty="0"/>
        </a:p>
      </dgm:t>
    </dgm:pt>
    <dgm:pt modelId="{6ABB6C64-9B9A-6E4F-A74E-DEF097BD7DBF}" type="parTrans" cxnId="{CAA825B7-E183-684B-9563-D055AF0C5794}">
      <dgm:prSet/>
      <dgm:spPr/>
      <dgm:t>
        <a:bodyPr/>
        <a:lstStyle/>
        <a:p>
          <a:endParaRPr lang="en-US"/>
        </a:p>
      </dgm:t>
    </dgm:pt>
    <dgm:pt modelId="{B226E971-5113-8F40-B09B-9B63CB149B72}" type="sibTrans" cxnId="{CAA825B7-E183-684B-9563-D055AF0C5794}">
      <dgm:prSet/>
      <dgm:spPr/>
      <dgm:t>
        <a:bodyPr/>
        <a:lstStyle/>
        <a:p>
          <a:endParaRPr lang="en-US"/>
        </a:p>
      </dgm:t>
    </dgm:pt>
    <dgm:pt modelId="{067C54A2-918F-884A-A582-362068CD8CAF}">
      <dgm:prSet phldrT="[Text]"/>
      <dgm:spPr/>
      <dgm:t>
        <a:bodyPr/>
        <a:lstStyle/>
        <a:p>
          <a:r>
            <a:rPr lang="en-US" dirty="0" smtClean="0"/>
            <a:t>Onboarding (how to use it)</a:t>
          </a:r>
          <a:endParaRPr lang="en-US" dirty="0"/>
        </a:p>
      </dgm:t>
    </dgm:pt>
    <dgm:pt modelId="{0933525D-443A-0441-9648-673E4FF53DF8}" type="parTrans" cxnId="{47802F86-FC9A-4C48-BA7B-3A99AE1FA7CD}">
      <dgm:prSet/>
      <dgm:spPr/>
      <dgm:t>
        <a:bodyPr/>
        <a:lstStyle/>
        <a:p>
          <a:endParaRPr lang="en-US"/>
        </a:p>
      </dgm:t>
    </dgm:pt>
    <dgm:pt modelId="{CC30EDFC-67A7-4F41-8455-A1FE67266726}" type="sibTrans" cxnId="{47802F86-FC9A-4C48-BA7B-3A99AE1FA7CD}">
      <dgm:prSet/>
      <dgm:spPr/>
      <dgm:t>
        <a:bodyPr/>
        <a:lstStyle/>
        <a:p>
          <a:endParaRPr lang="en-US"/>
        </a:p>
      </dgm:t>
    </dgm:pt>
    <dgm:pt modelId="{88AAD9CB-E58D-6B44-B6E5-9D5680A0A37B}">
      <dgm:prSet phldrT="[Text]"/>
      <dgm:spPr/>
      <dgm:t>
        <a:bodyPr/>
        <a:lstStyle/>
        <a:p>
          <a:r>
            <a:rPr lang="en-US" dirty="0" smtClean="0"/>
            <a:t>Risk (how to know what useful)</a:t>
          </a:r>
          <a:endParaRPr lang="en-US" dirty="0"/>
        </a:p>
      </dgm:t>
    </dgm:pt>
    <dgm:pt modelId="{A8C7D502-65C8-304B-8268-D13F33A8A4CA}" type="parTrans" cxnId="{46416A2D-375F-4E4C-8BE9-6A6F9B301EAA}">
      <dgm:prSet/>
      <dgm:spPr/>
      <dgm:t>
        <a:bodyPr/>
        <a:lstStyle/>
        <a:p>
          <a:endParaRPr lang="en-US"/>
        </a:p>
      </dgm:t>
    </dgm:pt>
    <dgm:pt modelId="{CDCBF7A6-B3EB-A542-A5F0-8EFCDC4F8C81}" type="sibTrans" cxnId="{46416A2D-375F-4E4C-8BE9-6A6F9B301EAA}">
      <dgm:prSet/>
      <dgm:spPr/>
      <dgm:t>
        <a:bodyPr/>
        <a:lstStyle/>
        <a:p>
          <a:endParaRPr lang="en-US"/>
        </a:p>
      </dgm:t>
    </dgm:pt>
    <dgm:pt modelId="{98EA256B-BA96-BA4A-A2BF-89BD438F2799}">
      <dgm:prSet phldrT="[Text]"/>
      <dgm:spPr/>
      <dgm:t>
        <a:bodyPr/>
        <a:lstStyle/>
        <a:p>
          <a:r>
            <a:rPr lang="en-US" dirty="0" smtClean="0"/>
            <a:t>Financial Products (how to provide banking)</a:t>
          </a:r>
          <a:endParaRPr lang="en-US" dirty="0"/>
        </a:p>
      </dgm:t>
    </dgm:pt>
    <dgm:pt modelId="{52EC92DB-5B50-4E40-A9FD-C707289D55F9}" type="parTrans" cxnId="{50D6B3CA-EDA0-1E46-9A76-80E8DE63E7C3}">
      <dgm:prSet/>
      <dgm:spPr/>
      <dgm:t>
        <a:bodyPr/>
        <a:lstStyle/>
        <a:p>
          <a:endParaRPr lang="en-US"/>
        </a:p>
      </dgm:t>
    </dgm:pt>
    <dgm:pt modelId="{D0EB1981-8B1C-D542-BC54-5D30FB399804}" type="sibTrans" cxnId="{50D6B3CA-EDA0-1E46-9A76-80E8DE63E7C3}">
      <dgm:prSet/>
      <dgm:spPr/>
      <dgm:t>
        <a:bodyPr/>
        <a:lstStyle/>
        <a:p>
          <a:endParaRPr lang="en-US"/>
        </a:p>
      </dgm:t>
    </dgm:pt>
    <dgm:pt modelId="{381CF207-1147-0F43-8109-69372120D910}">
      <dgm:prSet phldrT="[Text]"/>
      <dgm:spPr/>
      <dgm:t>
        <a:bodyPr/>
        <a:lstStyle/>
        <a:p>
          <a:r>
            <a:rPr lang="en-US" dirty="0" smtClean="0"/>
            <a:t>web of trust</a:t>
          </a:r>
          <a:endParaRPr lang="en-US" dirty="0"/>
        </a:p>
      </dgm:t>
    </dgm:pt>
    <dgm:pt modelId="{F2ED4076-B436-DE42-A458-9AE844848A89}" type="parTrans" cxnId="{F2CB0B11-C438-114A-A548-B419B88A49E6}">
      <dgm:prSet/>
      <dgm:spPr/>
      <dgm:t>
        <a:bodyPr/>
        <a:lstStyle/>
        <a:p>
          <a:endParaRPr lang="en-US"/>
        </a:p>
      </dgm:t>
    </dgm:pt>
    <dgm:pt modelId="{087D66B6-CB89-B843-9E9E-7E6E3CEE75AD}" type="sibTrans" cxnId="{F2CB0B11-C438-114A-A548-B419B88A49E6}">
      <dgm:prSet/>
      <dgm:spPr/>
      <dgm:t>
        <a:bodyPr/>
        <a:lstStyle/>
        <a:p>
          <a:endParaRPr lang="en-US"/>
        </a:p>
      </dgm:t>
    </dgm:pt>
    <dgm:pt modelId="{C02550A8-2F32-D04C-8EAD-91AC949F2DCA}">
      <dgm:prSet phldrT="[Text]"/>
      <dgm:spPr/>
      <dgm:t>
        <a:bodyPr/>
        <a:lstStyle/>
        <a:p>
          <a:r>
            <a:rPr lang="en-US" dirty="0" err="1" smtClean="0"/>
            <a:t>bloom.io</a:t>
          </a:r>
          <a:endParaRPr lang="en-US" dirty="0"/>
        </a:p>
      </dgm:t>
    </dgm:pt>
    <dgm:pt modelId="{6BB9085E-3292-EC44-BB85-867ADEF1DFB9}" type="parTrans" cxnId="{C8277900-2133-544B-A307-E547FE649FC1}">
      <dgm:prSet/>
      <dgm:spPr/>
      <dgm:t>
        <a:bodyPr/>
        <a:lstStyle/>
        <a:p>
          <a:endParaRPr lang="en-US"/>
        </a:p>
      </dgm:t>
    </dgm:pt>
    <dgm:pt modelId="{781CE544-D24B-004B-A58A-DA35D62E4EDE}" type="sibTrans" cxnId="{C8277900-2133-544B-A307-E547FE649FC1}">
      <dgm:prSet/>
      <dgm:spPr/>
      <dgm:t>
        <a:bodyPr/>
        <a:lstStyle/>
        <a:p>
          <a:endParaRPr lang="en-US"/>
        </a:p>
      </dgm:t>
    </dgm:pt>
    <dgm:pt modelId="{892EE4CD-A6D0-D442-A7F3-AD491C66F8C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credit scoring??</a:t>
          </a:r>
          <a:endParaRPr lang="en-US" dirty="0"/>
        </a:p>
      </dgm:t>
    </dgm:pt>
    <dgm:pt modelId="{5F313687-669A-0D47-97B4-92718D5AAED0}" type="parTrans" cxnId="{AFF5DAA0-8F02-1443-A88F-306872E3748B}">
      <dgm:prSet/>
      <dgm:spPr/>
      <dgm:t>
        <a:bodyPr/>
        <a:lstStyle/>
        <a:p>
          <a:endParaRPr lang="en-US"/>
        </a:p>
      </dgm:t>
    </dgm:pt>
    <dgm:pt modelId="{596B8CAC-EA79-F54F-A022-DD32C3113DF2}" type="sibTrans" cxnId="{AFF5DAA0-8F02-1443-A88F-306872E3748B}">
      <dgm:prSet/>
      <dgm:spPr/>
      <dgm:t>
        <a:bodyPr/>
        <a:lstStyle/>
        <a:p>
          <a:endParaRPr lang="en-US"/>
        </a:p>
      </dgm:t>
    </dgm:pt>
    <dgm:pt modelId="{1332494C-5A71-D54A-97C1-F558ABDEC190}">
      <dgm:prSet phldrT="[Text]"/>
      <dgm:spPr/>
      <dgm:t>
        <a:bodyPr/>
        <a:lstStyle/>
        <a:p>
          <a:r>
            <a:rPr lang="en-US" dirty="0" smtClean="0"/>
            <a:t>stuck with peer to peer tokens</a:t>
          </a:r>
          <a:endParaRPr lang="en-US" dirty="0"/>
        </a:p>
      </dgm:t>
    </dgm:pt>
    <dgm:pt modelId="{A9899F93-2931-4D48-B67A-24896A88FD2D}" type="parTrans" cxnId="{82FC047F-D3C2-0F46-8534-9DF89780297C}">
      <dgm:prSet/>
      <dgm:spPr/>
      <dgm:t>
        <a:bodyPr/>
        <a:lstStyle/>
        <a:p>
          <a:endParaRPr lang="en-US"/>
        </a:p>
      </dgm:t>
    </dgm:pt>
    <dgm:pt modelId="{76B3E9BA-4F78-484A-8AC2-67D72F5AACBF}" type="sibTrans" cxnId="{82FC047F-D3C2-0F46-8534-9DF89780297C}">
      <dgm:prSet/>
      <dgm:spPr/>
      <dgm:t>
        <a:bodyPr/>
        <a:lstStyle/>
        <a:p>
          <a:endParaRPr lang="en-US"/>
        </a:p>
      </dgm:t>
    </dgm:pt>
    <dgm:pt modelId="{49A4F479-4FE2-0E4E-A259-1398202D7901}">
      <dgm:prSet phldrT="[Text]"/>
      <dgm:spPr/>
      <dgm:t>
        <a:bodyPr/>
        <a:lstStyle/>
        <a:p>
          <a:r>
            <a:rPr lang="en-US" dirty="0" smtClean="0"/>
            <a:t>Enigma</a:t>
          </a:r>
          <a:endParaRPr lang="en-US" dirty="0"/>
        </a:p>
      </dgm:t>
    </dgm:pt>
    <dgm:pt modelId="{AAA2A985-9986-1D42-B816-2750B87C57C0}" type="parTrans" cxnId="{DE864837-9EF1-BC45-B25D-3469D46A7377}">
      <dgm:prSet/>
      <dgm:spPr/>
      <dgm:t>
        <a:bodyPr/>
        <a:lstStyle/>
        <a:p>
          <a:endParaRPr lang="en-US"/>
        </a:p>
      </dgm:t>
    </dgm:pt>
    <dgm:pt modelId="{786A9116-2537-1448-BA30-6CD09D28BB10}" type="sibTrans" cxnId="{DE864837-9EF1-BC45-B25D-3469D46A7377}">
      <dgm:prSet/>
      <dgm:spPr/>
      <dgm:t>
        <a:bodyPr/>
        <a:lstStyle/>
        <a:p>
          <a:endParaRPr lang="en-US"/>
        </a:p>
      </dgm:t>
    </dgm:pt>
    <dgm:pt modelId="{0FC55883-626C-054E-BD9D-1E23AE50AD3A}">
      <dgm:prSet phldrT="[Text]"/>
      <dgm:spPr/>
      <dgm:t>
        <a:bodyPr/>
        <a:lstStyle/>
        <a:p>
          <a:r>
            <a:rPr lang="en-US" dirty="0" smtClean="0"/>
            <a:t>Enigma secret contracts</a:t>
          </a:r>
          <a:endParaRPr lang="en-US" dirty="0"/>
        </a:p>
      </dgm:t>
    </dgm:pt>
    <dgm:pt modelId="{ECEDBBEE-AC41-A44D-87E2-7EA8F59E56F8}" type="parTrans" cxnId="{4DA99DF7-E47A-0145-A08F-1808473491CE}">
      <dgm:prSet/>
      <dgm:spPr/>
      <dgm:t>
        <a:bodyPr/>
        <a:lstStyle/>
        <a:p>
          <a:endParaRPr lang="en-US"/>
        </a:p>
      </dgm:t>
    </dgm:pt>
    <dgm:pt modelId="{A604BE07-DE9E-6544-9D40-D04CD3419F2F}" type="sibTrans" cxnId="{4DA99DF7-E47A-0145-A08F-1808473491CE}">
      <dgm:prSet/>
      <dgm:spPr/>
      <dgm:t>
        <a:bodyPr/>
        <a:lstStyle/>
        <a:p>
          <a:endParaRPr lang="en-US"/>
        </a:p>
      </dgm:t>
    </dgm:pt>
    <dgm:pt modelId="{45A7442C-23EB-574D-981D-93CF33C5327C}">
      <dgm:prSet phldrT="[Text]"/>
      <dgm:spPr/>
      <dgm:t>
        <a:bodyPr/>
        <a:lstStyle/>
        <a:p>
          <a:r>
            <a:rPr lang="en-US" dirty="0" smtClean="0"/>
            <a:t>on chain data</a:t>
          </a:r>
          <a:endParaRPr lang="en-US" dirty="0"/>
        </a:p>
      </dgm:t>
    </dgm:pt>
    <dgm:pt modelId="{AEC3E2DD-6F16-7946-B26A-1CEAD256E438}" type="parTrans" cxnId="{1F8C4614-02B8-E544-9EDA-86F54D3740E7}">
      <dgm:prSet/>
      <dgm:spPr/>
      <dgm:t>
        <a:bodyPr/>
        <a:lstStyle/>
        <a:p>
          <a:endParaRPr lang="en-US"/>
        </a:p>
      </dgm:t>
    </dgm:pt>
    <dgm:pt modelId="{55D0BB85-3556-2642-A5E2-4EAFC58ABAB7}" type="sibTrans" cxnId="{1F8C4614-02B8-E544-9EDA-86F54D3740E7}">
      <dgm:prSet/>
      <dgm:spPr/>
      <dgm:t>
        <a:bodyPr/>
        <a:lstStyle/>
        <a:p>
          <a:endParaRPr lang="en-US"/>
        </a:p>
      </dgm:t>
    </dgm:pt>
    <dgm:pt modelId="{840056B5-2EF7-1C45-A524-ACD75402589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implementation </a:t>
          </a:r>
          <a:r>
            <a:rPr lang="en-US" dirty="0" err="1" smtClean="0"/>
            <a:t>possiblity</a:t>
          </a:r>
          <a:r>
            <a:rPr lang="en-US" dirty="0" smtClean="0"/>
            <a:t>??</a:t>
          </a:r>
          <a:endParaRPr lang="en-US" dirty="0"/>
        </a:p>
      </dgm:t>
    </dgm:pt>
    <dgm:pt modelId="{30534E8F-EF71-0A44-BB4D-0DA6619BF10C}" type="parTrans" cxnId="{9707CBFD-A412-BF41-B6C9-8E77467B71A9}">
      <dgm:prSet/>
      <dgm:spPr/>
      <dgm:t>
        <a:bodyPr/>
        <a:lstStyle/>
        <a:p>
          <a:endParaRPr lang="en-US"/>
        </a:p>
      </dgm:t>
    </dgm:pt>
    <dgm:pt modelId="{FEC6C74D-6635-CE49-8BEB-9734BED38594}" type="sibTrans" cxnId="{9707CBFD-A412-BF41-B6C9-8E77467B71A9}">
      <dgm:prSet/>
      <dgm:spPr/>
      <dgm:t>
        <a:bodyPr/>
        <a:lstStyle/>
        <a:p>
          <a:endParaRPr lang="en-US"/>
        </a:p>
      </dgm:t>
    </dgm:pt>
    <dgm:pt modelId="{27F5CF53-A5E2-BA47-B6CB-E3BB3579FAB6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how does this apply to identity??</a:t>
          </a:r>
          <a:endParaRPr lang="en-US" dirty="0"/>
        </a:p>
      </dgm:t>
    </dgm:pt>
    <dgm:pt modelId="{A0E8A47E-2755-8444-85AD-C8E5B7A22C31}" type="parTrans" cxnId="{4896C4E5-A85A-A94A-9BD5-2D4F658E77EE}">
      <dgm:prSet/>
      <dgm:spPr/>
      <dgm:t>
        <a:bodyPr/>
        <a:lstStyle/>
        <a:p>
          <a:endParaRPr lang="en-US"/>
        </a:p>
      </dgm:t>
    </dgm:pt>
    <dgm:pt modelId="{C18EFB90-0B4E-EC48-86B8-8E51D0C20293}" type="sibTrans" cxnId="{4896C4E5-A85A-A94A-9BD5-2D4F658E77EE}">
      <dgm:prSet/>
      <dgm:spPr/>
      <dgm:t>
        <a:bodyPr/>
        <a:lstStyle/>
        <a:p>
          <a:endParaRPr lang="en-US"/>
        </a:p>
      </dgm:t>
    </dgm:pt>
    <dgm:pt modelId="{91B6A3A9-7093-AA44-806C-5A345EBC8818}">
      <dgm:prSet phldrT="[Text]"/>
      <dgm:spPr/>
      <dgm:t>
        <a:bodyPr/>
        <a:lstStyle/>
        <a:p>
          <a:r>
            <a:rPr lang="en-US" dirty="0" smtClean="0"/>
            <a:t>ERC </a:t>
          </a:r>
          <a:r>
            <a:rPr lang="en-US" smtClean="0"/>
            <a:t>725 (proxy contract)</a:t>
          </a:r>
          <a:endParaRPr lang="en-US" dirty="0"/>
        </a:p>
      </dgm:t>
    </dgm:pt>
    <dgm:pt modelId="{4E3ECE90-5991-5E46-BE8A-70EC018DB8BC}" type="parTrans" cxnId="{F2860A1F-B8A9-AB4A-9720-0C315CC67264}">
      <dgm:prSet/>
      <dgm:spPr/>
      <dgm:t>
        <a:bodyPr/>
        <a:lstStyle/>
        <a:p>
          <a:endParaRPr lang="en-US"/>
        </a:p>
      </dgm:t>
    </dgm:pt>
    <dgm:pt modelId="{032DFEA5-E8DE-1947-8C9A-174D8903B696}" type="sibTrans" cxnId="{F2860A1F-B8A9-AB4A-9720-0C315CC67264}">
      <dgm:prSet/>
      <dgm:spPr/>
      <dgm:t>
        <a:bodyPr/>
        <a:lstStyle/>
        <a:p>
          <a:endParaRPr lang="en-US"/>
        </a:p>
      </dgm:t>
    </dgm:pt>
    <dgm:pt modelId="{843B5EE3-D009-AF46-8AE6-8351CA563AE3}">
      <dgm:prSet phldrT="[Text]"/>
      <dgm:spPr/>
      <dgm:t>
        <a:bodyPr/>
        <a:lstStyle/>
        <a:p>
          <a:r>
            <a:rPr lang="en-US" dirty="0" smtClean="0"/>
            <a:t>combining off and on</a:t>
          </a:r>
          <a:endParaRPr lang="en-US" dirty="0"/>
        </a:p>
      </dgm:t>
    </dgm:pt>
    <dgm:pt modelId="{FD0130B0-E451-3F48-AB0A-B7AD06F225E3}" type="parTrans" cxnId="{52729DAC-1324-2A42-9290-E75784F1A4F5}">
      <dgm:prSet/>
      <dgm:spPr/>
      <dgm:t>
        <a:bodyPr/>
        <a:lstStyle/>
        <a:p>
          <a:endParaRPr lang="en-US"/>
        </a:p>
      </dgm:t>
    </dgm:pt>
    <dgm:pt modelId="{DFCA85A4-6438-8846-94DF-89BF0FB9D3DB}" type="sibTrans" cxnId="{52729DAC-1324-2A42-9290-E75784F1A4F5}">
      <dgm:prSet/>
      <dgm:spPr/>
      <dgm:t>
        <a:bodyPr/>
        <a:lstStyle/>
        <a:p>
          <a:endParaRPr lang="en-US"/>
        </a:p>
      </dgm:t>
    </dgm:pt>
    <dgm:pt modelId="{86FE5733-1F16-424A-8605-002944E718ED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credit scoring??</a:t>
          </a:r>
          <a:endParaRPr lang="en-US" dirty="0"/>
        </a:p>
      </dgm:t>
    </dgm:pt>
    <dgm:pt modelId="{EF401335-0196-1E4E-B2ED-18C66E95B8D6}" type="parTrans" cxnId="{758BC65B-F4DE-D94A-BD6B-9016AAEBA89B}">
      <dgm:prSet/>
      <dgm:spPr/>
      <dgm:t>
        <a:bodyPr/>
        <a:lstStyle/>
        <a:p>
          <a:endParaRPr lang="en-US"/>
        </a:p>
      </dgm:t>
    </dgm:pt>
    <dgm:pt modelId="{C1ED8BA1-0FC5-C848-969B-10E8D82E2CF9}" type="sibTrans" cxnId="{758BC65B-F4DE-D94A-BD6B-9016AAEBA89B}">
      <dgm:prSet/>
      <dgm:spPr/>
      <dgm:t>
        <a:bodyPr/>
        <a:lstStyle/>
        <a:p>
          <a:endParaRPr lang="en-US"/>
        </a:p>
      </dgm:t>
    </dgm:pt>
    <dgm:pt modelId="{9BA516BD-3F56-7A4B-99A7-AA5CE23B926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how to solve the oracle problem??</a:t>
          </a:r>
          <a:endParaRPr lang="en-US" dirty="0"/>
        </a:p>
      </dgm:t>
    </dgm:pt>
    <dgm:pt modelId="{17FA90EF-FB33-B442-A433-F7046E68EA09}" type="parTrans" cxnId="{6DA5D5E3-D282-A540-AEA0-EDDAA6F466F8}">
      <dgm:prSet/>
      <dgm:spPr/>
      <dgm:t>
        <a:bodyPr/>
        <a:lstStyle/>
        <a:p>
          <a:endParaRPr lang="en-US"/>
        </a:p>
      </dgm:t>
    </dgm:pt>
    <dgm:pt modelId="{E7A8913A-0855-054D-AE8C-0E067B729F6F}" type="sibTrans" cxnId="{6DA5D5E3-D282-A540-AEA0-EDDAA6F466F8}">
      <dgm:prSet/>
      <dgm:spPr/>
      <dgm:t>
        <a:bodyPr/>
        <a:lstStyle/>
        <a:p>
          <a:endParaRPr lang="en-US"/>
        </a:p>
      </dgm:t>
    </dgm:pt>
    <dgm:pt modelId="{5552EDC3-4EC5-5047-A55B-B1EAD17C601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Augur (solution to the oracle problem??)</a:t>
          </a:r>
          <a:endParaRPr lang="en-US" dirty="0"/>
        </a:p>
      </dgm:t>
    </dgm:pt>
    <dgm:pt modelId="{004412F8-5C9B-2542-A354-F5454755C492}" type="parTrans" cxnId="{82DB4C42-EB82-764E-8F82-3D070B37B08E}">
      <dgm:prSet/>
      <dgm:spPr/>
      <dgm:t>
        <a:bodyPr/>
        <a:lstStyle/>
        <a:p>
          <a:endParaRPr lang="en-US"/>
        </a:p>
      </dgm:t>
    </dgm:pt>
    <dgm:pt modelId="{0E1483DB-7B20-E74A-A875-8DFBA6C062F4}" type="sibTrans" cxnId="{82DB4C42-EB82-764E-8F82-3D070B37B08E}">
      <dgm:prSet/>
      <dgm:spPr/>
      <dgm:t>
        <a:bodyPr/>
        <a:lstStyle/>
        <a:p>
          <a:endParaRPr lang="en-US"/>
        </a:p>
      </dgm:t>
    </dgm:pt>
    <dgm:pt modelId="{597DF714-F534-DD42-83FE-B44ECE7BBF34}">
      <dgm:prSet phldrT="[Text]"/>
      <dgm:spPr/>
      <dgm:t>
        <a:bodyPr/>
        <a:lstStyle/>
        <a:p>
          <a:r>
            <a:rPr lang="en-US" dirty="0" smtClean="0"/>
            <a:t>Polaris (connect with </a:t>
          </a:r>
          <a:r>
            <a:rPr lang="en-US" dirty="0" err="1" smtClean="0"/>
            <a:t>uniswap</a:t>
          </a:r>
          <a:r>
            <a:rPr lang="en-US" dirty="0" smtClean="0"/>
            <a:t>)</a:t>
          </a:r>
          <a:endParaRPr lang="en-US" dirty="0"/>
        </a:p>
      </dgm:t>
    </dgm:pt>
    <dgm:pt modelId="{012B0321-CC21-2E4A-80EC-506B57A8316B}" type="parTrans" cxnId="{C49DA923-1F6D-1649-84E6-27A4DC52BDD0}">
      <dgm:prSet/>
      <dgm:spPr/>
      <dgm:t>
        <a:bodyPr/>
        <a:lstStyle/>
        <a:p>
          <a:endParaRPr lang="en-US"/>
        </a:p>
      </dgm:t>
    </dgm:pt>
    <dgm:pt modelId="{5D60EED0-8C9A-9442-9AF9-51356C3A0818}" type="sibTrans" cxnId="{C49DA923-1F6D-1649-84E6-27A4DC52BDD0}">
      <dgm:prSet/>
      <dgm:spPr/>
      <dgm:t>
        <a:bodyPr/>
        <a:lstStyle/>
        <a:p>
          <a:endParaRPr lang="en-US"/>
        </a:p>
      </dgm:t>
    </dgm:pt>
    <dgm:pt modelId="{46403A67-7900-BF44-9BC9-90BBBBDD9FFC}">
      <dgm:prSet phldrT="[Text]"/>
      <dgm:spPr/>
      <dgm:t>
        <a:bodyPr/>
        <a:lstStyle/>
        <a:p>
          <a:r>
            <a:rPr lang="en-US" dirty="0" err="1" smtClean="0"/>
            <a:t>CoinAPI</a:t>
          </a:r>
          <a:endParaRPr lang="en-US" dirty="0"/>
        </a:p>
      </dgm:t>
    </dgm:pt>
    <dgm:pt modelId="{E5A4197B-CCD5-A944-A8C4-ACDAD59B58ED}" type="parTrans" cxnId="{D30F2656-3E46-124D-B5AB-6ECE9B5C286B}">
      <dgm:prSet/>
      <dgm:spPr/>
      <dgm:t>
        <a:bodyPr/>
        <a:lstStyle/>
        <a:p>
          <a:endParaRPr lang="en-US"/>
        </a:p>
      </dgm:t>
    </dgm:pt>
    <dgm:pt modelId="{606DEAAC-8E43-6B42-88D6-9035EBE83B43}" type="sibTrans" cxnId="{D30F2656-3E46-124D-B5AB-6ECE9B5C286B}">
      <dgm:prSet/>
      <dgm:spPr/>
      <dgm:t>
        <a:bodyPr/>
        <a:lstStyle/>
        <a:p>
          <a:endParaRPr lang="en-US"/>
        </a:p>
      </dgm:t>
    </dgm:pt>
    <dgm:pt modelId="{D5F3C243-1894-C14C-8C20-BE0774C45878}">
      <dgm:prSet phldrT="[Text]"/>
      <dgm:spPr/>
      <dgm:t>
        <a:bodyPr/>
        <a:lstStyle/>
        <a:p>
          <a:r>
            <a:rPr lang="en-US" dirty="0" err="1" smtClean="0"/>
            <a:t>earn.com</a:t>
          </a:r>
          <a:endParaRPr lang="en-US" dirty="0"/>
        </a:p>
      </dgm:t>
    </dgm:pt>
    <dgm:pt modelId="{8D2BCD08-8692-AC40-B757-CC5708937829}" type="parTrans" cxnId="{5958A19A-8E13-B64E-90BC-D9DA999EA12F}">
      <dgm:prSet/>
      <dgm:spPr/>
      <dgm:t>
        <a:bodyPr/>
        <a:lstStyle/>
        <a:p>
          <a:endParaRPr lang="en-US"/>
        </a:p>
      </dgm:t>
    </dgm:pt>
    <dgm:pt modelId="{89277BC0-43BA-C04F-9382-DE6AA04F6A64}" type="sibTrans" cxnId="{5958A19A-8E13-B64E-90BC-D9DA999EA12F}">
      <dgm:prSet/>
      <dgm:spPr/>
      <dgm:t>
        <a:bodyPr/>
        <a:lstStyle/>
        <a:p>
          <a:endParaRPr lang="en-US"/>
        </a:p>
      </dgm:t>
    </dgm:pt>
    <dgm:pt modelId="{A941F238-0264-2C40-9E37-64D92AE3B728}">
      <dgm:prSet phldrT="[Text]"/>
      <dgm:spPr/>
      <dgm:t>
        <a:bodyPr/>
        <a:lstStyle/>
        <a:p>
          <a:r>
            <a:rPr lang="en-US" dirty="0" smtClean="0"/>
            <a:t>central / decentral </a:t>
          </a:r>
          <a:r>
            <a:rPr lang="en-US" dirty="0" err="1" smtClean="0"/>
            <a:t>exs</a:t>
          </a:r>
          <a:endParaRPr lang="en-US" dirty="0"/>
        </a:p>
      </dgm:t>
    </dgm:pt>
    <dgm:pt modelId="{58E6128D-71C7-6140-99E6-BC6D4A7227CC}" type="parTrans" cxnId="{EAC94119-8E67-8441-93C9-398716F9D83E}">
      <dgm:prSet/>
      <dgm:spPr/>
      <dgm:t>
        <a:bodyPr/>
        <a:lstStyle/>
        <a:p>
          <a:endParaRPr lang="en-US"/>
        </a:p>
      </dgm:t>
    </dgm:pt>
    <dgm:pt modelId="{2058EA8F-EDF2-2445-9C49-5930E47E3145}" type="sibTrans" cxnId="{EAC94119-8E67-8441-93C9-398716F9D83E}">
      <dgm:prSet/>
      <dgm:spPr/>
      <dgm:t>
        <a:bodyPr/>
        <a:lstStyle/>
        <a:p>
          <a:endParaRPr lang="en-US"/>
        </a:p>
      </dgm:t>
    </dgm:pt>
    <dgm:pt modelId="{2F730355-0F75-CA4D-BD15-39F7EDA572B9}">
      <dgm:prSet phldrT="[Text]"/>
      <dgm:spPr/>
      <dgm:t>
        <a:bodyPr/>
        <a:lstStyle/>
        <a:p>
          <a:r>
            <a:rPr lang="en-US" dirty="0" smtClean="0"/>
            <a:t>marketplaces </a:t>
          </a:r>
          <a:r>
            <a:rPr lang="en-US" dirty="0" err="1" smtClean="0"/>
            <a:t>opensea</a:t>
          </a:r>
          <a:endParaRPr lang="en-US" dirty="0"/>
        </a:p>
      </dgm:t>
    </dgm:pt>
    <dgm:pt modelId="{CEA50CD1-FAD3-8344-BCD6-468B58519CD4}" type="parTrans" cxnId="{7C12F0D8-DF5B-1E4B-80AA-38CB6532185D}">
      <dgm:prSet/>
      <dgm:spPr/>
      <dgm:t>
        <a:bodyPr/>
        <a:lstStyle/>
        <a:p>
          <a:endParaRPr lang="en-US"/>
        </a:p>
      </dgm:t>
    </dgm:pt>
    <dgm:pt modelId="{73632F7F-FF2A-6044-85F1-81C7AD514CBC}" type="sibTrans" cxnId="{7C12F0D8-DF5B-1E4B-80AA-38CB6532185D}">
      <dgm:prSet/>
      <dgm:spPr/>
      <dgm:t>
        <a:bodyPr/>
        <a:lstStyle/>
        <a:p>
          <a:endParaRPr lang="en-US"/>
        </a:p>
      </dgm:t>
    </dgm:pt>
    <dgm:pt modelId="{2D91A087-7AE3-2045-8C43-210C7BD338EA}">
      <dgm:prSet phldrT="[Text]"/>
      <dgm:spPr/>
      <dgm:t>
        <a:bodyPr/>
        <a:lstStyle/>
        <a:p>
          <a:r>
            <a:rPr lang="en-US" dirty="0" smtClean="0"/>
            <a:t>gambling</a:t>
          </a:r>
          <a:endParaRPr lang="en-US" dirty="0"/>
        </a:p>
      </dgm:t>
    </dgm:pt>
    <dgm:pt modelId="{B58E45B1-F24B-E84C-8697-DF22B40D21FF}" type="parTrans" cxnId="{5D17B2D9-CB1D-E44B-B83D-25256DE9C278}">
      <dgm:prSet/>
      <dgm:spPr/>
      <dgm:t>
        <a:bodyPr/>
        <a:lstStyle/>
        <a:p>
          <a:endParaRPr lang="en-US"/>
        </a:p>
      </dgm:t>
    </dgm:pt>
    <dgm:pt modelId="{A99B8C96-09C2-2546-AEE6-40A31DF34973}" type="sibTrans" cxnId="{5D17B2D9-CB1D-E44B-B83D-25256DE9C278}">
      <dgm:prSet/>
      <dgm:spPr/>
      <dgm:t>
        <a:bodyPr/>
        <a:lstStyle/>
        <a:p>
          <a:endParaRPr lang="en-US"/>
        </a:p>
      </dgm:t>
    </dgm:pt>
    <dgm:pt modelId="{52C5027C-50CA-644E-8BB2-921B227B9210}">
      <dgm:prSet phldrT="[Text]"/>
      <dgm:spPr/>
      <dgm:t>
        <a:bodyPr/>
        <a:lstStyle/>
        <a:p>
          <a:r>
            <a:rPr lang="en-US" dirty="0" smtClean="0"/>
            <a:t>gaming</a:t>
          </a:r>
          <a:endParaRPr lang="en-US" dirty="0"/>
        </a:p>
      </dgm:t>
    </dgm:pt>
    <dgm:pt modelId="{0004EAF2-CD68-4F4C-ACF9-F82E64125506}" type="parTrans" cxnId="{21DCACA9-49D8-F34E-AB9F-F80691D19157}">
      <dgm:prSet/>
      <dgm:spPr/>
      <dgm:t>
        <a:bodyPr/>
        <a:lstStyle/>
        <a:p>
          <a:endParaRPr lang="en-US"/>
        </a:p>
      </dgm:t>
    </dgm:pt>
    <dgm:pt modelId="{46A50718-BA46-834C-9840-2B83203A27B7}" type="sibTrans" cxnId="{21DCACA9-49D8-F34E-AB9F-F80691D19157}">
      <dgm:prSet/>
      <dgm:spPr/>
      <dgm:t>
        <a:bodyPr/>
        <a:lstStyle/>
        <a:p>
          <a:endParaRPr lang="en-US"/>
        </a:p>
      </dgm:t>
    </dgm:pt>
    <dgm:pt modelId="{D66B8F0D-5D3E-3441-9654-752A72D4B415}">
      <dgm:prSet phldrT="[Text]"/>
      <dgm:spPr/>
      <dgm:t>
        <a:bodyPr/>
        <a:lstStyle/>
        <a:p>
          <a:r>
            <a:rPr lang="en-US" dirty="0" err="1" smtClean="0"/>
            <a:t>stateofthedapps</a:t>
          </a:r>
          <a:r>
            <a:rPr lang="en-US" dirty="0" smtClean="0"/>
            <a:t>, </a:t>
          </a:r>
          <a:r>
            <a:rPr lang="en-US" dirty="0" err="1" smtClean="0"/>
            <a:t>dappradar</a:t>
          </a:r>
          <a:r>
            <a:rPr lang="en-US" dirty="0" smtClean="0"/>
            <a:t>, </a:t>
          </a:r>
          <a:r>
            <a:rPr lang="en-US" dirty="0" err="1" smtClean="0"/>
            <a:t>fift.one</a:t>
          </a:r>
          <a:endParaRPr lang="en-US" dirty="0"/>
        </a:p>
      </dgm:t>
    </dgm:pt>
    <dgm:pt modelId="{DCD67755-F0CD-9A4B-8568-EBB4FBCAAF09}" type="parTrans" cxnId="{4FA5BF48-156F-7644-B254-DCD4AD3A46EF}">
      <dgm:prSet/>
      <dgm:spPr/>
      <dgm:t>
        <a:bodyPr/>
        <a:lstStyle/>
        <a:p>
          <a:endParaRPr lang="en-US"/>
        </a:p>
      </dgm:t>
    </dgm:pt>
    <dgm:pt modelId="{F5E55A06-3E1A-A948-914A-5436F6E570E0}" type="sibTrans" cxnId="{4FA5BF48-156F-7644-B254-DCD4AD3A46EF}">
      <dgm:prSet/>
      <dgm:spPr/>
      <dgm:t>
        <a:bodyPr/>
        <a:lstStyle/>
        <a:p>
          <a:endParaRPr lang="en-US"/>
        </a:p>
      </dgm:t>
    </dgm:pt>
    <dgm:pt modelId="{C6CDE530-3E79-BB44-AACE-83F2ED1F4E71}">
      <dgm:prSet phldrT="[Text]"/>
      <dgm:spPr/>
      <dgm:t>
        <a:bodyPr/>
        <a:lstStyle/>
        <a:p>
          <a:r>
            <a:rPr lang="en-US" dirty="0" smtClean="0"/>
            <a:t>insurance</a:t>
          </a:r>
          <a:endParaRPr lang="en-US" dirty="0"/>
        </a:p>
      </dgm:t>
    </dgm:pt>
    <dgm:pt modelId="{FE59D142-3CAA-6847-93D2-B81493C3E1B1}" type="parTrans" cxnId="{6C1CA235-0066-EF4F-843B-DC789928A961}">
      <dgm:prSet/>
      <dgm:spPr/>
      <dgm:t>
        <a:bodyPr/>
        <a:lstStyle/>
        <a:p>
          <a:endParaRPr lang="en-US"/>
        </a:p>
      </dgm:t>
    </dgm:pt>
    <dgm:pt modelId="{22084366-8965-204B-A7DD-79C418A3DD0C}" type="sibTrans" cxnId="{6C1CA235-0066-EF4F-843B-DC789928A961}">
      <dgm:prSet/>
      <dgm:spPr/>
      <dgm:t>
        <a:bodyPr/>
        <a:lstStyle/>
        <a:p>
          <a:endParaRPr lang="en-US"/>
        </a:p>
      </dgm:t>
    </dgm:pt>
    <dgm:pt modelId="{F615F78D-A089-C441-B6DA-A417C490197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how is </a:t>
          </a:r>
          <a:r>
            <a:rPr lang="en-US" dirty="0" err="1" smtClean="0"/>
            <a:t>ixLedger</a:t>
          </a:r>
          <a:r>
            <a:rPr lang="en-US" dirty="0" smtClean="0"/>
            <a:t>, </a:t>
          </a:r>
          <a:r>
            <a:rPr lang="en-US" dirty="0" err="1" smtClean="0"/>
            <a:t>nexuus</a:t>
          </a:r>
          <a:r>
            <a:rPr lang="en-US" dirty="0" smtClean="0"/>
            <a:t> mutual?? </a:t>
          </a:r>
          <a:r>
            <a:rPr lang="en-US" dirty="0" err="1" smtClean="0"/>
            <a:t>etc</a:t>
          </a:r>
          <a:endParaRPr lang="en-US" dirty="0"/>
        </a:p>
      </dgm:t>
    </dgm:pt>
    <dgm:pt modelId="{7CF966BF-7F07-234F-966E-5899965EF309}" type="parTrans" cxnId="{931EC425-2ABF-584B-996D-DC409BEE0A36}">
      <dgm:prSet/>
      <dgm:spPr/>
      <dgm:t>
        <a:bodyPr/>
        <a:lstStyle/>
        <a:p>
          <a:endParaRPr lang="en-US"/>
        </a:p>
      </dgm:t>
    </dgm:pt>
    <dgm:pt modelId="{27B10BA4-DF2C-0F41-8F7E-E644433665A6}" type="sibTrans" cxnId="{931EC425-2ABF-584B-996D-DC409BEE0A36}">
      <dgm:prSet/>
      <dgm:spPr/>
      <dgm:t>
        <a:bodyPr/>
        <a:lstStyle/>
        <a:p>
          <a:endParaRPr lang="en-US"/>
        </a:p>
      </dgm:t>
    </dgm:pt>
    <dgm:pt modelId="{6494C753-574B-B04D-AE90-85D87D682C38}">
      <dgm:prSet phldrT="[Text]"/>
      <dgm:spPr/>
      <dgm:t>
        <a:bodyPr/>
        <a:lstStyle/>
        <a:p>
          <a:r>
            <a:rPr lang="en-US" dirty="0" smtClean="0"/>
            <a:t>flipside crypto FCAS</a:t>
          </a:r>
          <a:endParaRPr lang="en-US" dirty="0"/>
        </a:p>
      </dgm:t>
    </dgm:pt>
    <dgm:pt modelId="{6094C5AB-20F8-7B4C-A0D2-D4E62DD55B5E}" type="parTrans" cxnId="{EACC16C1-B9BA-9546-BDA0-0353585FB38B}">
      <dgm:prSet/>
      <dgm:spPr/>
      <dgm:t>
        <a:bodyPr/>
        <a:lstStyle/>
        <a:p>
          <a:endParaRPr lang="en-US"/>
        </a:p>
      </dgm:t>
    </dgm:pt>
    <dgm:pt modelId="{4E0905DF-437A-984C-AE32-22C2CD955F88}" type="sibTrans" cxnId="{EACC16C1-B9BA-9546-BDA0-0353585FB38B}">
      <dgm:prSet/>
      <dgm:spPr/>
      <dgm:t>
        <a:bodyPr/>
        <a:lstStyle/>
        <a:p>
          <a:endParaRPr lang="en-US"/>
        </a:p>
      </dgm:t>
    </dgm:pt>
    <dgm:pt modelId="{BFC7D898-C1DD-7140-BE25-0A89B57D753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Risk scoring??</a:t>
          </a:r>
          <a:endParaRPr lang="en-US" dirty="0"/>
        </a:p>
      </dgm:t>
    </dgm:pt>
    <dgm:pt modelId="{D980F7E8-D880-8A41-BDC3-94A3DF17D60A}" type="parTrans" cxnId="{C8C4E204-7014-8C45-A60E-688455A52D3D}">
      <dgm:prSet/>
      <dgm:spPr/>
      <dgm:t>
        <a:bodyPr/>
        <a:lstStyle/>
        <a:p>
          <a:endParaRPr lang="en-US"/>
        </a:p>
      </dgm:t>
    </dgm:pt>
    <dgm:pt modelId="{E2F14932-8D85-2E4D-8EDF-FAF21EC8577C}" type="sibTrans" cxnId="{C8C4E204-7014-8C45-A60E-688455A52D3D}">
      <dgm:prSet/>
      <dgm:spPr/>
      <dgm:t>
        <a:bodyPr/>
        <a:lstStyle/>
        <a:p>
          <a:endParaRPr lang="en-US"/>
        </a:p>
      </dgm:t>
    </dgm:pt>
    <dgm:pt modelId="{005841DF-406D-3845-9B98-C6150BD5AF03}">
      <dgm:prSet phldrT="[Text]"/>
      <dgm:spPr/>
      <dgm:t>
        <a:bodyPr/>
        <a:lstStyle/>
        <a:p>
          <a:r>
            <a:rPr lang="en-US" dirty="0" smtClean="0"/>
            <a:t>credit loans - </a:t>
          </a:r>
          <a:r>
            <a:rPr lang="en-US" dirty="0" err="1" smtClean="0"/>
            <a:t>darma,maker,ethlend</a:t>
          </a:r>
          <a:endParaRPr lang="en-US" dirty="0"/>
        </a:p>
      </dgm:t>
    </dgm:pt>
    <dgm:pt modelId="{C80B78E0-A9AC-AD4D-A901-F9BBA723A496}" type="parTrans" cxnId="{8BF9911C-8D81-0E4C-8511-52E450F6C7AC}">
      <dgm:prSet/>
      <dgm:spPr/>
      <dgm:t>
        <a:bodyPr/>
        <a:lstStyle/>
        <a:p>
          <a:endParaRPr lang="en-US"/>
        </a:p>
      </dgm:t>
    </dgm:pt>
    <dgm:pt modelId="{6601BDE8-A242-4A49-9DE4-BE2588D7CE65}" type="sibTrans" cxnId="{8BF9911C-8D81-0E4C-8511-52E450F6C7AC}">
      <dgm:prSet/>
      <dgm:spPr/>
      <dgm:t>
        <a:bodyPr/>
        <a:lstStyle/>
        <a:p>
          <a:endParaRPr lang="en-US"/>
        </a:p>
      </dgm:t>
    </dgm:pt>
    <dgm:pt modelId="{E08E52AF-3A25-B84F-B580-9BC6DF9C16DC}">
      <dgm:prSet phldrT="[Text]"/>
      <dgm:spPr/>
      <dgm:t>
        <a:bodyPr/>
        <a:lstStyle/>
        <a:p>
          <a:r>
            <a:rPr lang="en-US" dirty="0" err="1" smtClean="0"/>
            <a:t>ux</a:t>
          </a:r>
          <a:r>
            <a:rPr lang="en-US" dirty="0" smtClean="0"/>
            <a:t> - </a:t>
          </a:r>
          <a:r>
            <a:rPr lang="en-US" dirty="0" err="1" smtClean="0"/>
            <a:t>instadapp</a:t>
          </a:r>
          <a:r>
            <a:rPr lang="en-US" dirty="0" smtClean="0"/>
            <a:t>, </a:t>
          </a:r>
          <a:r>
            <a:rPr lang="en-US" dirty="0" err="1" smtClean="0"/>
            <a:t>veil,settle</a:t>
          </a:r>
          <a:r>
            <a:rPr lang="en-US" dirty="0" smtClean="0"/>
            <a:t>, </a:t>
          </a:r>
          <a:r>
            <a:rPr lang="en-US" dirty="0" err="1" smtClean="0"/>
            <a:t>balance.io</a:t>
          </a:r>
          <a:endParaRPr lang="en-US" dirty="0"/>
        </a:p>
      </dgm:t>
    </dgm:pt>
    <dgm:pt modelId="{D4137707-0B55-E442-A448-2AF015887C4B}" type="parTrans" cxnId="{9B4DC888-B9DF-604F-B53F-534497D5C802}">
      <dgm:prSet/>
      <dgm:spPr/>
      <dgm:t>
        <a:bodyPr/>
        <a:lstStyle/>
        <a:p>
          <a:endParaRPr lang="en-US"/>
        </a:p>
      </dgm:t>
    </dgm:pt>
    <dgm:pt modelId="{3A90FBC4-013F-094D-91E0-759509838047}" type="sibTrans" cxnId="{9B4DC888-B9DF-604F-B53F-534497D5C802}">
      <dgm:prSet/>
      <dgm:spPr/>
      <dgm:t>
        <a:bodyPr/>
        <a:lstStyle/>
        <a:p>
          <a:endParaRPr lang="en-US"/>
        </a:p>
      </dgm:t>
    </dgm:pt>
    <dgm:pt modelId="{2CD580E2-8766-EE4A-AAFE-3CB4720277BA}">
      <dgm:prSet phldrT="[Text]"/>
      <dgm:spPr/>
      <dgm:t>
        <a:bodyPr/>
        <a:lstStyle/>
        <a:p>
          <a:r>
            <a:rPr lang="en-US" dirty="0" smtClean="0"/>
            <a:t>ex - 0x, </a:t>
          </a:r>
          <a:r>
            <a:rPr lang="en-US" dirty="0" err="1" smtClean="0"/>
            <a:t>kyber</a:t>
          </a:r>
          <a:r>
            <a:rPr lang="en-US" dirty="0" smtClean="0"/>
            <a:t>, </a:t>
          </a:r>
          <a:r>
            <a:rPr lang="en-US" dirty="0" err="1" smtClean="0"/>
            <a:t>uniswap</a:t>
          </a:r>
          <a:endParaRPr lang="en-US" dirty="0"/>
        </a:p>
      </dgm:t>
    </dgm:pt>
    <dgm:pt modelId="{46DA9658-6318-0545-8577-636906581303}" type="parTrans" cxnId="{863FF5AA-491A-734C-A9A2-AA26E5134E05}">
      <dgm:prSet/>
      <dgm:spPr/>
      <dgm:t>
        <a:bodyPr/>
        <a:lstStyle/>
        <a:p>
          <a:endParaRPr lang="en-US"/>
        </a:p>
      </dgm:t>
    </dgm:pt>
    <dgm:pt modelId="{6A0295D4-5274-9842-BD45-C4DEA485A8E4}" type="sibTrans" cxnId="{863FF5AA-491A-734C-A9A2-AA26E5134E05}">
      <dgm:prSet/>
      <dgm:spPr/>
      <dgm:t>
        <a:bodyPr/>
        <a:lstStyle/>
        <a:p>
          <a:endParaRPr lang="en-US"/>
        </a:p>
      </dgm:t>
    </dgm:pt>
    <dgm:pt modelId="{1A2B4119-CA30-6D42-AA57-131F20A96B0C}">
      <dgm:prSet phldrT="[Text]"/>
      <dgm:spPr/>
      <dgm:t>
        <a:bodyPr/>
        <a:lstStyle/>
        <a:p>
          <a:r>
            <a:rPr lang="en-US" dirty="0" smtClean="0"/>
            <a:t>derivative - augur </a:t>
          </a:r>
          <a:r>
            <a:rPr lang="en-US" dirty="0" err="1" smtClean="0"/>
            <a:t>dydx</a:t>
          </a:r>
          <a:r>
            <a:rPr lang="en-US" dirty="0" smtClean="0"/>
            <a:t> gnosis</a:t>
          </a:r>
          <a:endParaRPr lang="en-US" dirty="0"/>
        </a:p>
      </dgm:t>
    </dgm:pt>
    <dgm:pt modelId="{60C9E0E1-2459-964E-B536-D57F760A155D}" type="parTrans" cxnId="{76DE91E1-05E1-1245-81DD-355D1F1A9C0B}">
      <dgm:prSet/>
      <dgm:spPr/>
      <dgm:t>
        <a:bodyPr/>
        <a:lstStyle/>
        <a:p>
          <a:endParaRPr lang="en-US"/>
        </a:p>
      </dgm:t>
    </dgm:pt>
    <dgm:pt modelId="{FEE10B8E-AE09-C642-9973-8CBD595CDF86}" type="sibTrans" cxnId="{76DE91E1-05E1-1245-81DD-355D1F1A9C0B}">
      <dgm:prSet/>
      <dgm:spPr/>
      <dgm:t>
        <a:bodyPr/>
        <a:lstStyle/>
        <a:p>
          <a:endParaRPr lang="en-US"/>
        </a:p>
      </dgm:t>
    </dgm:pt>
    <dgm:pt modelId="{239E6044-A3DE-8A42-AA7B-2D1642099AE1}">
      <dgm:prSet phldrT="[Text]"/>
      <dgm:spPr/>
      <dgm:t>
        <a:bodyPr/>
        <a:lstStyle/>
        <a:p>
          <a:r>
            <a:rPr lang="en-US" dirty="0" smtClean="0"/>
            <a:t>investing -set </a:t>
          </a:r>
          <a:r>
            <a:rPr lang="en-US" dirty="0" err="1" smtClean="0"/>
            <a:t>meloprot</a:t>
          </a:r>
          <a:endParaRPr lang="en-US" dirty="0"/>
        </a:p>
      </dgm:t>
    </dgm:pt>
    <dgm:pt modelId="{A548621C-1F20-0D45-B36D-068D9AA44D9A}" type="parTrans" cxnId="{B957E5E6-D557-074B-BB74-C32DDE532388}">
      <dgm:prSet/>
      <dgm:spPr/>
      <dgm:t>
        <a:bodyPr/>
        <a:lstStyle/>
        <a:p>
          <a:endParaRPr lang="en-US"/>
        </a:p>
      </dgm:t>
    </dgm:pt>
    <dgm:pt modelId="{2FB3F9DD-F582-7648-B712-D7093CF183AD}" type="sibTrans" cxnId="{B957E5E6-D557-074B-BB74-C32DDE532388}">
      <dgm:prSet/>
      <dgm:spPr/>
      <dgm:t>
        <a:bodyPr/>
        <a:lstStyle/>
        <a:p>
          <a:endParaRPr lang="en-US"/>
        </a:p>
      </dgm:t>
    </dgm:pt>
    <dgm:pt modelId="{14CBEADA-399A-5746-9F66-61FCF231F520}">
      <dgm:prSet phldrT="[Text]"/>
      <dgm:spPr/>
      <dgm:t>
        <a:bodyPr/>
        <a:lstStyle/>
        <a:p>
          <a:r>
            <a:rPr lang="en-US" dirty="0" smtClean="0"/>
            <a:t>securities - polymath, harbor</a:t>
          </a:r>
          <a:endParaRPr lang="en-US" dirty="0"/>
        </a:p>
      </dgm:t>
    </dgm:pt>
    <dgm:pt modelId="{325516D1-08F7-D742-B2B4-FF734DD1365C}" type="parTrans" cxnId="{ED50B6D6-3F7E-6343-9136-755342B4AB87}">
      <dgm:prSet/>
      <dgm:spPr/>
      <dgm:t>
        <a:bodyPr/>
        <a:lstStyle/>
        <a:p>
          <a:endParaRPr lang="en-US"/>
        </a:p>
      </dgm:t>
    </dgm:pt>
    <dgm:pt modelId="{A459E43A-D1CA-2A46-98BD-7384529D485C}" type="sibTrans" cxnId="{ED50B6D6-3F7E-6343-9136-755342B4AB87}">
      <dgm:prSet/>
      <dgm:spPr/>
      <dgm:t>
        <a:bodyPr/>
        <a:lstStyle/>
        <a:p>
          <a:endParaRPr lang="en-US"/>
        </a:p>
      </dgm:t>
    </dgm:pt>
    <dgm:pt modelId="{6C156151-EE94-324F-85E1-3A240265334A}">
      <dgm:prSet phldrT="[Text]"/>
      <dgm:spPr/>
      <dgm:t>
        <a:bodyPr/>
        <a:lstStyle/>
        <a:p>
          <a:r>
            <a:rPr lang="en-US" dirty="0" smtClean="0"/>
            <a:t>payments - </a:t>
          </a:r>
          <a:r>
            <a:rPr lang="en-US" dirty="0" err="1" smtClean="0"/>
            <a:t>coinbase</a:t>
          </a:r>
          <a:endParaRPr lang="en-US" dirty="0"/>
        </a:p>
      </dgm:t>
    </dgm:pt>
    <dgm:pt modelId="{4B7E48A3-5665-0540-A84B-9D5C4051172E}" type="parTrans" cxnId="{09B6627B-6BA2-D843-A4F9-065B960C81A0}">
      <dgm:prSet/>
      <dgm:spPr/>
      <dgm:t>
        <a:bodyPr/>
        <a:lstStyle/>
        <a:p>
          <a:endParaRPr lang="en-US"/>
        </a:p>
      </dgm:t>
    </dgm:pt>
    <dgm:pt modelId="{76AA955B-5541-8B4E-9D48-364ECCB83C79}" type="sibTrans" cxnId="{09B6627B-6BA2-D843-A4F9-065B960C81A0}">
      <dgm:prSet/>
      <dgm:spPr/>
      <dgm:t>
        <a:bodyPr/>
        <a:lstStyle/>
        <a:p>
          <a:endParaRPr lang="en-US"/>
        </a:p>
      </dgm:t>
    </dgm:pt>
    <dgm:pt modelId="{01DDD822-BB5E-EE40-B726-8BF33FAB921A}">
      <dgm:prSet phldrT="[Text]"/>
      <dgm:spPr/>
      <dgm:t>
        <a:bodyPr/>
        <a:lstStyle/>
        <a:p>
          <a:r>
            <a:rPr lang="en-US" dirty="0" smtClean="0"/>
            <a:t>app tokenization - </a:t>
          </a:r>
          <a:r>
            <a:rPr lang="en-US" dirty="0" err="1" smtClean="0"/>
            <a:t>ost</a:t>
          </a:r>
          <a:endParaRPr lang="en-US" dirty="0"/>
        </a:p>
      </dgm:t>
    </dgm:pt>
    <dgm:pt modelId="{51B367D3-2BC4-2A44-ACBF-5D7997AE2CAE}" type="parTrans" cxnId="{AEC86DF8-C105-214D-AC8E-0682DB51F75B}">
      <dgm:prSet/>
      <dgm:spPr/>
      <dgm:t>
        <a:bodyPr/>
        <a:lstStyle/>
        <a:p>
          <a:endParaRPr lang="en-US"/>
        </a:p>
      </dgm:t>
    </dgm:pt>
    <dgm:pt modelId="{9F636DBD-1852-1648-89BF-5FD112FDEBF7}" type="sibTrans" cxnId="{AEC86DF8-C105-214D-AC8E-0682DB51F75B}">
      <dgm:prSet/>
      <dgm:spPr/>
      <dgm:t>
        <a:bodyPr/>
        <a:lstStyle/>
        <a:p>
          <a:endParaRPr lang="en-US"/>
        </a:p>
      </dgm:t>
    </dgm:pt>
    <dgm:pt modelId="{7A579703-4267-6749-B178-0CD8212AD139}">
      <dgm:prSet phldrT="[Text]"/>
      <dgm:spPr/>
      <dgm:t>
        <a:bodyPr/>
        <a:lstStyle/>
        <a:p>
          <a:r>
            <a:rPr lang="en-US" dirty="0" smtClean="0"/>
            <a:t>wallets - </a:t>
          </a:r>
          <a:r>
            <a:rPr lang="en-US" dirty="0" err="1" smtClean="0"/>
            <a:t>metamask</a:t>
          </a:r>
          <a:r>
            <a:rPr lang="en-US" dirty="0" smtClean="0"/>
            <a:t>, </a:t>
          </a:r>
          <a:r>
            <a:rPr lang="en-US" dirty="0" err="1" smtClean="0"/>
            <a:t>fortmatic</a:t>
          </a:r>
          <a:endParaRPr lang="en-US" dirty="0"/>
        </a:p>
      </dgm:t>
    </dgm:pt>
    <dgm:pt modelId="{13222AC9-63A8-2248-92E3-9DF7A4F8F21F}" type="parTrans" cxnId="{4D0FCF22-5ECA-6D4E-A052-723472865B66}">
      <dgm:prSet/>
      <dgm:spPr/>
      <dgm:t>
        <a:bodyPr/>
        <a:lstStyle/>
        <a:p>
          <a:endParaRPr lang="en-US"/>
        </a:p>
      </dgm:t>
    </dgm:pt>
    <dgm:pt modelId="{4D35C27D-A76A-E64A-B61E-228341E5C761}" type="sibTrans" cxnId="{4D0FCF22-5ECA-6D4E-A052-723472865B66}">
      <dgm:prSet/>
      <dgm:spPr/>
      <dgm:t>
        <a:bodyPr/>
        <a:lstStyle/>
        <a:p>
          <a:endParaRPr lang="en-US"/>
        </a:p>
      </dgm:t>
    </dgm:pt>
    <dgm:pt modelId="{F3B93C79-9AF5-464E-864F-468A4FEF7F6D}">
      <dgm:prSet phldrT="[Text]"/>
      <dgm:spPr/>
      <dgm:t>
        <a:bodyPr/>
        <a:lstStyle/>
        <a:p>
          <a:r>
            <a:rPr lang="en-US" dirty="0" err="1" smtClean="0"/>
            <a:t>stablecoins</a:t>
          </a:r>
          <a:r>
            <a:rPr lang="en-US" dirty="0" smtClean="0"/>
            <a:t> - tether, DAI, </a:t>
          </a:r>
          <a:r>
            <a:rPr lang="en-US" dirty="0" err="1" smtClean="0"/>
            <a:t>trueUSD</a:t>
          </a:r>
          <a:endParaRPr lang="en-US" dirty="0"/>
        </a:p>
      </dgm:t>
    </dgm:pt>
    <dgm:pt modelId="{6CB6825B-49E8-A74A-8540-5A94C5117265}" type="parTrans" cxnId="{EE426718-1114-FC45-B5EA-7736DFFAEFAB}">
      <dgm:prSet/>
      <dgm:spPr/>
      <dgm:t>
        <a:bodyPr/>
        <a:lstStyle/>
        <a:p>
          <a:endParaRPr lang="en-US"/>
        </a:p>
      </dgm:t>
    </dgm:pt>
    <dgm:pt modelId="{ADE8771A-3CA1-1949-AEF6-D8C3408B2807}" type="sibTrans" cxnId="{EE426718-1114-FC45-B5EA-7736DFFAEFAB}">
      <dgm:prSet/>
      <dgm:spPr/>
      <dgm:t>
        <a:bodyPr/>
        <a:lstStyle/>
        <a:p>
          <a:endParaRPr lang="en-US"/>
        </a:p>
      </dgm:t>
    </dgm:pt>
    <dgm:pt modelId="{0E3A5B85-ED31-7342-89D7-CD8F125455D1}">
      <dgm:prSet phldrT="[Text]"/>
      <dgm:spPr/>
      <dgm:t>
        <a:bodyPr/>
        <a:lstStyle/>
        <a:p>
          <a:r>
            <a:rPr lang="en-US" dirty="0" smtClean="0"/>
            <a:t>Profiling(how to group customers)</a:t>
          </a:r>
          <a:endParaRPr lang="en-US" dirty="0"/>
        </a:p>
      </dgm:t>
    </dgm:pt>
    <dgm:pt modelId="{F6112E3E-6F13-F04E-9F2A-557B8D96BB0A}" type="parTrans" cxnId="{9C85C196-7CD2-1344-A3FE-122BA7776089}">
      <dgm:prSet/>
      <dgm:spPr/>
      <dgm:t>
        <a:bodyPr/>
        <a:lstStyle/>
        <a:p>
          <a:endParaRPr lang="en-US"/>
        </a:p>
      </dgm:t>
    </dgm:pt>
    <dgm:pt modelId="{8103C085-52A1-6D43-90A4-422987285157}" type="sibTrans" cxnId="{9C85C196-7CD2-1344-A3FE-122BA7776089}">
      <dgm:prSet/>
      <dgm:spPr/>
      <dgm:t>
        <a:bodyPr/>
        <a:lstStyle/>
        <a:p>
          <a:endParaRPr lang="en-US"/>
        </a:p>
      </dgm:t>
    </dgm:pt>
    <dgm:pt modelId="{9104578F-54C7-6E41-A8DC-0158D7312A90}">
      <dgm:prSet phldrT="[Text]"/>
      <dgm:spPr/>
      <dgm:t>
        <a:bodyPr/>
        <a:lstStyle/>
        <a:p>
          <a:r>
            <a:rPr lang="en-US" dirty="0" smtClean="0"/>
            <a:t>3box</a:t>
          </a:r>
          <a:endParaRPr lang="en-US" dirty="0"/>
        </a:p>
      </dgm:t>
    </dgm:pt>
    <dgm:pt modelId="{BBECF6E1-744E-B44D-9AB3-2CF67DC0BD18}" type="parTrans" cxnId="{600D6D0D-559A-9847-A342-55A19BA1678C}">
      <dgm:prSet/>
      <dgm:spPr/>
      <dgm:t>
        <a:bodyPr/>
        <a:lstStyle/>
        <a:p>
          <a:endParaRPr lang="en-US"/>
        </a:p>
      </dgm:t>
    </dgm:pt>
    <dgm:pt modelId="{54D88163-BB4E-0646-8E39-3277AAA0D31E}" type="sibTrans" cxnId="{600D6D0D-559A-9847-A342-55A19BA1678C}">
      <dgm:prSet/>
      <dgm:spPr/>
      <dgm:t>
        <a:bodyPr/>
        <a:lstStyle/>
        <a:p>
          <a:endParaRPr lang="en-US"/>
        </a:p>
      </dgm:t>
    </dgm:pt>
    <dgm:pt modelId="{90A22E6F-CDE7-0B43-BFC3-5C6511661879}">
      <dgm:prSet phldrT="[Text]"/>
      <dgm:spPr/>
      <dgm:t>
        <a:bodyPr/>
        <a:lstStyle/>
        <a:p>
          <a:r>
            <a:rPr lang="en-US" dirty="0" smtClean="0"/>
            <a:t>public and private </a:t>
          </a:r>
          <a:r>
            <a:rPr lang="en-US" dirty="0" err="1" smtClean="0"/>
            <a:t>profules</a:t>
          </a:r>
          <a:r>
            <a:rPr lang="en-US" dirty="0" smtClean="0"/>
            <a:t> for Dapp</a:t>
          </a:r>
          <a:endParaRPr lang="en-US" dirty="0"/>
        </a:p>
      </dgm:t>
    </dgm:pt>
    <dgm:pt modelId="{483F2BF5-9CCC-B747-A873-21FDFF58EF9E}" type="parTrans" cxnId="{6DC3CC45-A9B8-D24D-B705-CC990E61035E}">
      <dgm:prSet/>
      <dgm:spPr/>
      <dgm:t>
        <a:bodyPr/>
        <a:lstStyle/>
        <a:p>
          <a:endParaRPr lang="en-US"/>
        </a:p>
      </dgm:t>
    </dgm:pt>
    <dgm:pt modelId="{BCD187FC-842B-3945-9169-CB920D2B3EE4}" type="sibTrans" cxnId="{6DC3CC45-A9B8-D24D-B705-CC990E61035E}">
      <dgm:prSet/>
      <dgm:spPr/>
      <dgm:t>
        <a:bodyPr/>
        <a:lstStyle/>
        <a:p>
          <a:endParaRPr lang="en-US"/>
        </a:p>
      </dgm:t>
    </dgm:pt>
    <dgm:pt modelId="{840EF085-2435-3D46-90AD-8E5BD4099796}">
      <dgm:prSet phldrT="[Text]"/>
      <dgm:spPr/>
      <dgm:t>
        <a:bodyPr/>
        <a:lstStyle/>
        <a:p>
          <a:r>
            <a:rPr lang="en-US" dirty="0" smtClean="0"/>
            <a:t>shared data between apps</a:t>
          </a:r>
          <a:endParaRPr lang="en-US" dirty="0"/>
        </a:p>
      </dgm:t>
    </dgm:pt>
    <dgm:pt modelId="{53932E01-9313-1245-9ED8-CFC8B0EA05EB}" type="parTrans" cxnId="{312DFDD9-DF7A-C041-9485-04D740803DD3}">
      <dgm:prSet/>
      <dgm:spPr/>
      <dgm:t>
        <a:bodyPr/>
        <a:lstStyle/>
        <a:p>
          <a:endParaRPr lang="en-US"/>
        </a:p>
      </dgm:t>
    </dgm:pt>
    <dgm:pt modelId="{E78B16D8-2BA8-2E42-A0F7-840AAB0CD5A1}" type="sibTrans" cxnId="{312DFDD9-DF7A-C041-9485-04D740803DD3}">
      <dgm:prSet/>
      <dgm:spPr/>
      <dgm:t>
        <a:bodyPr/>
        <a:lstStyle/>
        <a:p>
          <a:endParaRPr lang="en-US"/>
        </a:p>
      </dgm:t>
    </dgm:pt>
    <dgm:pt modelId="{5DC5D11F-44D8-034C-B5FF-51ABC4DD966C}">
      <dgm:prSet phldrT="[Text]"/>
      <dgm:spPr/>
      <dgm:t>
        <a:bodyPr/>
        <a:lstStyle/>
        <a:p>
          <a:r>
            <a:rPr lang="en-US" dirty="0" err="1" smtClean="0"/>
            <a:t>uport</a:t>
          </a:r>
          <a:endParaRPr lang="en-US" dirty="0"/>
        </a:p>
      </dgm:t>
    </dgm:pt>
    <dgm:pt modelId="{297F2D69-80E6-5848-81BB-58CFA5B2A37B}" type="parTrans" cxnId="{96B925C7-8539-7D45-8E91-F333BC534A4B}">
      <dgm:prSet/>
      <dgm:spPr/>
      <dgm:t>
        <a:bodyPr/>
        <a:lstStyle/>
        <a:p>
          <a:endParaRPr lang="en-US"/>
        </a:p>
      </dgm:t>
    </dgm:pt>
    <dgm:pt modelId="{09173743-CD2D-244F-BD40-68DACCDE2F2C}" type="sibTrans" cxnId="{96B925C7-8539-7D45-8E91-F333BC534A4B}">
      <dgm:prSet/>
      <dgm:spPr/>
      <dgm:t>
        <a:bodyPr/>
        <a:lstStyle/>
        <a:p>
          <a:endParaRPr lang="en-US"/>
        </a:p>
      </dgm:t>
    </dgm:pt>
    <dgm:pt modelId="{24BC56F9-2CDE-3747-9707-7DCB12546382}">
      <dgm:prSet phldrT="[Text]"/>
      <dgm:spPr/>
      <dgm:t>
        <a:bodyPr/>
        <a:lstStyle/>
        <a:p>
          <a:r>
            <a:rPr lang="en-US" dirty="0" smtClean="0"/>
            <a:t>Dapp user login and authentication</a:t>
          </a:r>
          <a:endParaRPr lang="en-US" dirty="0"/>
        </a:p>
      </dgm:t>
    </dgm:pt>
    <dgm:pt modelId="{A83077BB-5D6E-3144-A069-6C80DFB0DDE6}" type="parTrans" cxnId="{CFE5FE07-9620-6045-8CBF-C758B72B26A2}">
      <dgm:prSet/>
      <dgm:spPr/>
      <dgm:t>
        <a:bodyPr/>
        <a:lstStyle/>
        <a:p>
          <a:endParaRPr lang="en-US"/>
        </a:p>
      </dgm:t>
    </dgm:pt>
    <dgm:pt modelId="{86FA44F8-95A1-DE4F-B9E5-C657EBC397FC}" type="sibTrans" cxnId="{CFE5FE07-9620-6045-8CBF-C758B72B26A2}">
      <dgm:prSet/>
      <dgm:spPr/>
      <dgm:t>
        <a:bodyPr/>
        <a:lstStyle/>
        <a:p>
          <a:endParaRPr lang="en-US"/>
        </a:p>
      </dgm:t>
    </dgm:pt>
    <dgm:pt modelId="{E7A06F19-1E22-D84E-B97C-BE46F4E449CE}">
      <dgm:prSet phldrT="[Text]"/>
      <dgm:spPr/>
      <dgm:t>
        <a:bodyPr/>
        <a:lstStyle/>
        <a:p>
          <a:r>
            <a:rPr lang="en-US" dirty="0" smtClean="0"/>
            <a:t>off chain data</a:t>
          </a:r>
          <a:endParaRPr lang="en-US" dirty="0"/>
        </a:p>
      </dgm:t>
    </dgm:pt>
    <dgm:pt modelId="{511CFC51-5E5D-BB42-BA3F-75ED3D438D69}" type="parTrans" cxnId="{D739CF71-5066-B540-9328-A4334C318C50}">
      <dgm:prSet/>
      <dgm:spPr/>
      <dgm:t>
        <a:bodyPr/>
        <a:lstStyle/>
        <a:p>
          <a:endParaRPr lang="en-US"/>
        </a:p>
      </dgm:t>
    </dgm:pt>
    <dgm:pt modelId="{08C6B4DD-493C-3A45-B355-27822EBC7D1C}" type="sibTrans" cxnId="{D739CF71-5066-B540-9328-A4334C318C50}">
      <dgm:prSet/>
      <dgm:spPr/>
      <dgm:t>
        <a:bodyPr/>
        <a:lstStyle/>
        <a:p>
          <a:endParaRPr lang="en-US"/>
        </a:p>
      </dgm:t>
    </dgm:pt>
    <dgm:pt modelId="{D7CD6FC6-5DCF-064E-BA27-C591E72CE986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ERCs??</a:t>
          </a:r>
          <a:endParaRPr lang="en-US" dirty="0"/>
        </a:p>
      </dgm:t>
    </dgm:pt>
    <dgm:pt modelId="{99284B8B-5B2E-604D-B049-EC0665026856}" type="parTrans" cxnId="{7592E8AC-40EF-B743-B5AB-459B197DD6EA}">
      <dgm:prSet/>
      <dgm:spPr/>
      <dgm:t>
        <a:bodyPr/>
        <a:lstStyle/>
        <a:p>
          <a:endParaRPr lang="en-US"/>
        </a:p>
      </dgm:t>
    </dgm:pt>
    <dgm:pt modelId="{84CD625E-BDA6-0549-A86F-671E14B6E677}" type="sibTrans" cxnId="{7592E8AC-40EF-B743-B5AB-459B197DD6EA}">
      <dgm:prSet/>
      <dgm:spPr/>
      <dgm:t>
        <a:bodyPr/>
        <a:lstStyle/>
        <a:p>
          <a:endParaRPr lang="en-US"/>
        </a:p>
      </dgm:t>
    </dgm:pt>
    <dgm:pt modelId="{B5D2693B-FEF5-9246-A313-D751BB944CEE}">
      <dgm:prSet phldrT="[Text]"/>
      <dgm:spPr/>
      <dgm:t>
        <a:bodyPr/>
        <a:lstStyle/>
        <a:p>
          <a:r>
            <a:rPr lang="en-US" dirty="0" smtClean="0"/>
            <a:t>parameters in the real world</a:t>
          </a:r>
          <a:endParaRPr lang="en-US" dirty="0"/>
        </a:p>
      </dgm:t>
    </dgm:pt>
    <dgm:pt modelId="{F312A340-9A4E-194B-AF5F-D5163CCB040F}" type="parTrans" cxnId="{3A18DFE0-AED8-664F-9376-1FFF5A0CB01B}">
      <dgm:prSet/>
      <dgm:spPr/>
      <dgm:t>
        <a:bodyPr/>
        <a:lstStyle/>
        <a:p>
          <a:endParaRPr lang="en-US"/>
        </a:p>
      </dgm:t>
    </dgm:pt>
    <dgm:pt modelId="{FDF8514C-C340-AA40-A45C-EB4CCD1694F9}" type="sibTrans" cxnId="{3A18DFE0-AED8-664F-9376-1FFF5A0CB01B}">
      <dgm:prSet/>
      <dgm:spPr/>
      <dgm:t>
        <a:bodyPr/>
        <a:lstStyle/>
        <a:p>
          <a:endParaRPr lang="en-US"/>
        </a:p>
      </dgm:t>
    </dgm:pt>
    <dgm:pt modelId="{DD995E6E-7FEC-CD42-852B-C3BE037766D9}">
      <dgm:prSet phldrT="[Text]"/>
      <dgm:spPr/>
      <dgm:t>
        <a:bodyPr/>
        <a:lstStyle/>
        <a:p>
          <a:r>
            <a:rPr lang="en-US" dirty="0" smtClean="0"/>
            <a:t>ERC 735 (claims)</a:t>
          </a:r>
          <a:endParaRPr lang="en-US" dirty="0"/>
        </a:p>
      </dgm:t>
    </dgm:pt>
    <dgm:pt modelId="{A8601BC1-F51C-4144-A23C-E9B91D40EAAF}" type="parTrans" cxnId="{7C197085-3AE6-1E4E-9853-6BFFB299B8F0}">
      <dgm:prSet/>
      <dgm:spPr/>
      <dgm:t>
        <a:bodyPr/>
        <a:lstStyle/>
        <a:p>
          <a:endParaRPr lang="en-US"/>
        </a:p>
      </dgm:t>
    </dgm:pt>
    <dgm:pt modelId="{93F04792-84B6-064E-8B7C-4CED69839827}" type="sibTrans" cxnId="{7C197085-3AE6-1E4E-9853-6BFFB299B8F0}">
      <dgm:prSet/>
      <dgm:spPr/>
      <dgm:t>
        <a:bodyPr/>
        <a:lstStyle/>
        <a:p>
          <a:endParaRPr lang="en-US"/>
        </a:p>
      </dgm:t>
    </dgm:pt>
    <dgm:pt modelId="{7CA48CBC-474D-624F-9CF0-50ABA0D32AB6}">
      <dgm:prSet phldrT="[Text]"/>
      <dgm:spPr/>
      <dgm:t>
        <a:bodyPr/>
        <a:lstStyle/>
        <a:p>
          <a:r>
            <a:rPr lang="en-US" dirty="0" smtClean="0"/>
            <a:t>ERC 1077 (</a:t>
          </a:r>
          <a:r>
            <a:rPr lang="en-US" dirty="0" err="1" smtClean="0"/>
            <a:t>transan</a:t>
          </a:r>
          <a:r>
            <a:rPr lang="en-US" dirty="0" smtClean="0"/>
            <a:t> signed messages)</a:t>
          </a:r>
          <a:endParaRPr lang="en-US" dirty="0"/>
        </a:p>
      </dgm:t>
    </dgm:pt>
    <dgm:pt modelId="{38AF999A-C9BE-AB45-8C72-51E2E2899D57}" type="parTrans" cxnId="{5E1BF3B0-CEDA-4642-AC58-830859DFDAE8}">
      <dgm:prSet/>
      <dgm:spPr/>
      <dgm:t>
        <a:bodyPr/>
        <a:lstStyle/>
        <a:p>
          <a:endParaRPr lang="en-US"/>
        </a:p>
      </dgm:t>
    </dgm:pt>
    <dgm:pt modelId="{8CCB36A9-A825-3541-ABDD-1E80FC55ED2F}" type="sibTrans" cxnId="{5E1BF3B0-CEDA-4642-AC58-830859DFDAE8}">
      <dgm:prSet/>
      <dgm:spPr/>
      <dgm:t>
        <a:bodyPr/>
        <a:lstStyle/>
        <a:p>
          <a:endParaRPr lang="en-US"/>
        </a:p>
      </dgm:t>
    </dgm:pt>
    <dgm:pt modelId="{FC8C2D8D-BE06-F54E-947C-BC2981DD04BA}">
      <dgm:prSet phldrT="[Text]"/>
      <dgm:spPr/>
      <dgm:t>
        <a:bodyPr/>
        <a:lstStyle/>
        <a:p>
          <a:r>
            <a:rPr lang="en-US" dirty="0" smtClean="0"/>
            <a:t>ERC 712 (message </a:t>
          </a:r>
          <a:r>
            <a:rPr lang="en-US" dirty="0" err="1" smtClean="0"/>
            <a:t>siging</a:t>
          </a:r>
          <a:r>
            <a:rPr lang="en-US" dirty="0" smtClean="0"/>
            <a:t>)</a:t>
          </a:r>
          <a:endParaRPr lang="en-US" dirty="0"/>
        </a:p>
      </dgm:t>
    </dgm:pt>
    <dgm:pt modelId="{B4D4FE43-940A-B24F-BCB7-B8E48148B4F9}" type="parTrans" cxnId="{786C235B-13E9-E443-8A51-550E29F04F2E}">
      <dgm:prSet/>
      <dgm:spPr/>
      <dgm:t>
        <a:bodyPr/>
        <a:lstStyle/>
        <a:p>
          <a:endParaRPr lang="en-US"/>
        </a:p>
      </dgm:t>
    </dgm:pt>
    <dgm:pt modelId="{5D98354B-D000-4140-8C36-734BBCF9DC89}" type="sibTrans" cxnId="{786C235B-13E9-E443-8A51-550E29F04F2E}">
      <dgm:prSet/>
      <dgm:spPr/>
      <dgm:t>
        <a:bodyPr/>
        <a:lstStyle/>
        <a:p>
          <a:endParaRPr lang="en-US"/>
        </a:p>
      </dgm:t>
    </dgm:pt>
    <dgm:pt modelId="{370CBC72-BF94-D443-A73B-62362009D296}" type="pres">
      <dgm:prSet presAssocID="{CA669EFE-BF14-404D-B5AA-D06E9FF20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ADD1BA-8C32-D249-BC59-11DDC28CBF78}" type="pres">
      <dgm:prSet presAssocID="{A9957987-ACD3-E543-8873-D60CC72D943F}" presName="hierRoot1" presStyleCnt="0">
        <dgm:presLayoutVars>
          <dgm:hierBranch val="init"/>
        </dgm:presLayoutVars>
      </dgm:prSet>
      <dgm:spPr/>
    </dgm:pt>
    <dgm:pt modelId="{9694381F-0E76-9C4B-91F4-F1E7DFACDF69}" type="pres">
      <dgm:prSet presAssocID="{A9957987-ACD3-E543-8873-D60CC72D943F}" presName="rootComposite1" presStyleCnt="0"/>
      <dgm:spPr/>
    </dgm:pt>
    <dgm:pt modelId="{5F111640-D779-7748-8304-6E660F28A53C}" type="pres">
      <dgm:prSet presAssocID="{A9957987-ACD3-E543-8873-D60CC72D94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DD51D7-843A-FA4A-B351-AC8EA7ACA0C7}" type="pres">
      <dgm:prSet presAssocID="{A9957987-ACD3-E543-8873-D60CC72D943F}" presName="rootConnector1" presStyleLbl="node1" presStyleIdx="0" presStyleCnt="0"/>
      <dgm:spPr/>
    </dgm:pt>
    <dgm:pt modelId="{5861E217-D777-0743-BB82-2C5A163F73ED}" type="pres">
      <dgm:prSet presAssocID="{A9957987-ACD3-E543-8873-D60CC72D943F}" presName="hierChild2" presStyleCnt="0"/>
      <dgm:spPr/>
    </dgm:pt>
    <dgm:pt modelId="{87EB435F-8BF9-C24D-B265-09069BC3D685}" type="pres">
      <dgm:prSet presAssocID="{F6112E3E-6F13-F04E-9F2A-557B8D96BB0A}" presName="Name37" presStyleLbl="parChTrans1D2" presStyleIdx="0" presStyleCnt="6"/>
      <dgm:spPr/>
    </dgm:pt>
    <dgm:pt modelId="{3BD4FB99-D4C0-9C48-82C3-F06DBD02E8B4}" type="pres">
      <dgm:prSet presAssocID="{0E3A5B85-ED31-7342-89D7-CD8F125455D1}" presName="hierRoot2" presStyleCnt="0">
        <dgm:presLayoutVars>
          <dgm:hierBranch val="init"/>
        </dgm:presLayoutVars>
      </dgm:prSet>
      <dgm:spPr/>
    </dgm:pt>
    <dgm:pt modelId="{57F29AC6-08D2-7C41-B99F-CA5D39AAB4E6}" type="pres">
      <dgm:prSet presAssocID="{0E3A5B85-ED31-7342-89D7-CD8F125455D1}" presName="rootComposite" presStyleCnt="0"/>
      <dgm:spPr/>
    </dgm:pt>
    <dgm:pt modelId="{4AC012C1-61AD-0545-8D43-D6ECFAD9D9E0}" type="pres">
      <dgm:prSet presAssocID="{0E3A5B85-ED31-7342-89D7-CD8F125455D1}" presName="rootText" presStyleLbl="node2" presStyleIdx="0" presStyleCnt="6">
        <dgm:presLayoutVars>
          <dgm:chPref val="3"/>
        </dgm:presLayoutVars>
      </dgm:prSet>
      <dgm:spPr/>
    </dgm:pt>
    <dgm:pt modelId="{ED59158D-6553-7747-8486-643FBA552A3E}" type="pres">
      <dgm:prSet presAssocID="{0E3A5B85-ED31-7342-89D7-CD8F125455D1}" presName="rootConnector" presStyleLbl="node2" presStyleIdx="0" presStyleCnt="6"/>
      <dgm:spPr/>
    </dgm:pt>
    <dgm:pt modelId="{AD3BDDDD-C79D-FF49-A48B-ED4CE81BFEEC}" type="pres">
      <dgm:prSet presAssocID="{0E3A5B85-ED31-7342-89D7-CD8F125455D1}" presName="hierChild4" presStyleCnt="0"/>
      <dgm:spPr/>
    </dgm:pt>
    <dgm:pt modelId="{F6DC44E6-1112-CB45-AF26-FA88F44CBF46}" type="pres">
      <dgm:prSet presAssocID="{BBECF6E1-744E-B44D-9AB3-2CF67DC0BD18}" presName="Name37" presStyleLbl="parChTrans1D3" presStyleIdx="0" presStyleCnt="30"/>
      <dgm:spPr/>
    </dgm:pt>
    <dgm:pt modelId="{A9AF594B-F7C0-8943-AE18-E962E25357ED}" type="pres">
      <dgm:prSet presAssocID="{9104578F-54C7-6E41-A8DC-0158D7312A90}" presName="hierRoot2" presStyleCnt="0">
        <dgm:presLayoutVars>
          <dgm:hierBranch val="init"/>
        </dgm:presLayoutVars>
      </dgm:prSet>
      <dgm:spPr/>
    </dgm:pt>
    <dgm:pt modelId="{2A9F15EA-8482-F944-B2FD-ABFE65D760F6}" type="pres">
      <dgm:prSet presAssocID="{9104578F-54C7-6E41-A8DC-0158D7312A90}" presName="rootComposite" presStyleCnt="0"/>
      <dgm:spPr/>
    </dgm:pt>
    <dgm:pt modelId="{5BA2CEF2-8DA7-D647-BD9A-6D3A6A7F4F10}" type="pres">
      <dgm:prSet presAssocID="{9104578F-54C7-6E41-A8DC-0158D7312A90}" presName="rootText" presStyleLbl="node3" presStyleIdx="0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1643AA-45E3-3D48-985F-4ADA8F5D9E26}" type="pres">
      <dgm:prSet presAssocID="{9104578F-54C7-6E41-A8DC-0158D7312A90}" presName="rootConnector" presStyleLbl="node3" presStyleIdx="0" presStyleCnt="30"/>
      <dgm:spPr/>
    </dgm:pt>
    <dgm:pt modelId="{F43E987F-BC12-6A49-9581-C2F2AE3B558B}" type="pres">
      <dgm:prSet presAssocID="{9104578F-54C7-6E41-A8DC-0158D7312A90}" presName="hierChild4" presStyleCnt="0"/>
      <dgm:spPr/>
    </dgm:pt>
    <dgm:pt modelId="{B8E3FE04-F8BC-A646-9088-9FE9943E928B}" type="pres">
      <dgm:prSet presAssocID="{483F2BF5-9CCC-B747-A873-21FDFF58EF9E}" presName="Name37" presStyleLbl="parChTrans1D4" presStyleIdx="0" presStyleCnt="17"/>
      <dgm:spPr/>
    </dgm:pt>
    <dgm:pt modelId="{3D35A838-CE84-9F48-83AC-96916E035498}" type="pres">
      <dgm:prSet presAssocID="{90A22E6F-CDE7-0B43-BFC3-5C6511661879}" presName="hierRoot2" presStyleCnt="0">
        <dgm:presLayoutVars>
          <dgm:hierBranch val="init"/>
        </dgm:presLayoutVars>
      </dgm:prSet>
      <dgm:spPr/>
    </dgm:pt>
    <dgm:pt modelId="{D0D1DDB6-7FFC-514E-853E-4CEE79C0B1C1}" type="pres">
      <dgm:prSet presAssocID="{90A22E6F-CDE7-0B43-BFC3-5C6511661879}" presName="rootComposite" presStyleCnt="0"/>
      <dgm:spPr/>
    </dgm:pt>
    <dgm:pt modelId="{D59F26C8-3418-4843-A1D3-F291044A21E2}" type="pres">
      <dgm:prSet presAssocID="{90A22E6F-CDE7-0B43-BFC3-5C6511661879}" presName="rootText" presStyleLbl="node4" presStyleIdx="0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39D774-747C-D04C-B0E2-3E2D48D78638}" type="pres">
      <dgm:prSet presAssocID="{90A22E6F-CDE7-0B43-BFC3-5C6511661879}" presName="rootConnector" presStyleLbl="node4" presStyleIdx="0" presStyleCnt="17"/>
      <dgm:spPr/>
    </dgm:pt>
    <dgm:pt modelId="{FDEC4527-37B1-A24A-B2F7-63FFF6770D52}" type="pres">
      <dgm:prSet presAssocID="{90A22E6F-CDE7-0B43-BFC3-5C6511661879}" presName="hierChild4" presStyleCnt="0"/>
      <dgm:spPr/>
    </dgm:pt>
    <dgm:pt modelId="{37CE13B1-617B-D043-A655-8B0E7D689B20}" type="pres">
      <dgm:prSet presAssocID="{90A22E6F-CDE7-0B43-BFC3-5C6511661879}" presName="hierChild5" presStyleCnt="0"/>
      <dgm:spPr/>
    </dgm:pt>
    <dgm:pt modelId="{23C977E7-9836-FD46-AB90-09508F3E1E12}" type="pres">
      <dgm:prSet presAssocID="{53932E01-9313-1245-9ED8-CFC8B0EA05EB}" presName="Name37" presStyleLbl="parChTrans1D4" presStyleIdx="1" presStyleCnt="17"/>
      <dgm:spPr/>
    </dgm:pt>
    <dgm:pt modelId="{51177699-E3C3-D14F-9CA0-0283C075447F}" type="pres">
      <dgm:prSet presAssocID="{840EF085-2435-3D46-90AD-8E5BD4099796}" presName="hierRoot2" presStyleCnt="0">
        <dgm:presLayoutVars>
          <dgm:hierBranch val="init"/>
        </dgm:presLayoutVars>
      </dgm:prSet>
      <dgm:spPr/>
    </dgm:pt>
    <dgm:pt modelId="{C75464DE-FAB9-D148-90CA-53AF2AD756E9}" type="pres">
      <dgm:prSet presAssocID="{840EF085-2435-3D46-90AD-8E5BD4099796}" presName="rootComposite" presStyleCnt="0"/>
      <dgm:spPr/>
    </dgm:pt>
    <dgm:pt modelId="{15919D88-C08F-BC43-8A7B-18929E157E1E}" type="pres">
      <dgm:prSet presAssocID="{840EF085-2435-3D46-90AD-8E5BD4099796}" presName="rootText" presStyleLbl="node4" presStyleIdx="1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4662E-337E-4540-915F-9190AF7E3401}" type="pres">
      <dgm:prSet presAssocID="{840EF085-2435-3D46-90AD-8E5BD4099796}" presName="rootConnector" presStyleLbl="node4" presStyleIdx="1" presStyleCnt="17"/>
      <dgm:spPr/>
    </dgm:pt>
    <dgm:pt modelId="{B4A64BA5-99BA-9145-87D6-46E82C113E0A}" type="pres">
      <dgm:prSet presAssocID="{840EF085-2435-3D46-90AD-8E5BD4099796}" presName="hierChild4" presStyleCnt="0"/>
      <dgm:spPr/>
    </dgm:pt>
    <dgm:pt modelId="{722B778A-0D5F-104C-8F32-4C79EDC13919}" type="pres">
      <dgm:prSet presAssocID="{840EF085-2435-3D46-90AD-8E5BD4099796}" presName="hierChild5" presStyleCnt="0"/>
      <dgm:spPr/>
    </dgm:pt>
    <dgm:pt modelId="{7415C1F8-B273-B949-95CA-3D0CB338B9B7}" type="pres">
      <dgm:prSet presAssocID="{9104578F-54C7-6E41-A8DC-0158D7312A90}" presName="hierChild5" presStyleCnt="0"/>
      <dgm:spPr/>
    </dgm:pt>
    <dgm:pt modelId="{E9F2D029-2C86-9C45-9535-6E04A5618B33}" type="pres">
      <dgm:prSet presAssocID="{297F2D69-80E6-5848-81BB-58CFA5B2A37B}" presName="Name37" presStyleLbl="parChTrans1D3" presStyleIdx="1" presStyleCnt="30"/>
      <dgm:spPr/>
    </dgm:pt>
    <dgm:pt modelId="{36B512DB-8017-6943-B989-8EC9C1F70656}" type="pres">
      <dgm:prSet presAssocID="{5DC5D11F-44D8-034C-B5FF-51ABC4DD966C}" presName="hierRoot2" presStyleCnt="0">
        <dgm:presLayoutVars>
          <dgm:hierBranch val="init"/>
        </dgm:presLayoutVars>
      </dgm:prSet>
      <dgm:spPr/>
    </dgm:pt>
    <dgm:pt modelId="{719E0326-E2DA-784E-9F3D-012CB9287E8D}" type="pres">
      <dgm:prSet presAssocID="{5DC5D11F-44D8-034C-B5FF-51ABC4DD966C}" presName="rootComposite" presStyleCnt="0"/>
      <dgm:spPr/>
    </dgm:pt>
    <dgm:pt modelId="{A695FCEE-AB5D-A545-AE21-50A20AB5EA00}" type="pres">
      <dgm:prSet presAssocID="{5DC5D11F-44D8-034C-B5FF-51ABC4DD966C}" presName="rootText" presStyleLbl="node3" presStyleIdx="1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92A53-50EF-DF4D-87F3-CC7782D7D336}" type="pres">
      <dgm:prSet presAssocID="{5DC5D11F-44D8-034C-B5FF-51ABC4DD966C}" presName="rootConnector" presStyleLbl="node3" presStyleIdx="1" presStyleCnt="30"/>
      <dgm:spPr/>
    </dgm:pt>
    <dgm:pt modelId="{57625B54-2949-C74A-82A0-D09189B4CE95}" type="pres">
      <dgm:prSet presAssocID="{5DC5D11F-44D8-034C-B5FF-51ABC4DD966C}" presName="hierChild4" presStyleCnt="0"/>
      <dgm:spPr/>
    </dgm:pt>
    <dgm:pt modelId="{62C2F336-C952-B54B-A4A3-7BD8DBD6ED0A}" type="pres">
      <dgm:prSet presAssocID="{A83077BB-5D6E-3144-A069-6C80DFB0DDE6}" presName="Name37" presStyleLbl="parChTrans1D4" presStyleIdx="2" presStyleCnt="17"/>
      <dgm:spPr/>
    </dgm:pt>
    <dgm:pt modelId="{D01C769C-3F5F-8048-B9E6-6630DE2179BB}" type="pres">
      <dgm:prSet presAssocID="{24BC56F9-2CDE-3747-9707-7DCB12546382}" presName="hierRoot2" presStyleCnt="0">
        <dgm:presLayoutVars>
          <dgm:hierBranch val="init"/>
        </dgm:presLayoutVars>
      </dgm:prSet>
      <dgm:spPr/>
    </dgm:pt>
    <dgm:pt modelId="{35FB5A81-896A-184C-BF92-DBF796AF251E}" type="pres">
      <dgm:prSet presAssocID="{24BC56F9-2CDE-3747-9707-7DCB12546382}" presName="rootComposite" presStyleCnt="0"/>
      <dgm:spPr/>
    </dgm:pt>
    <dgm:pt modelId="{44B0E3F8-D5DA-9842-989C-F9DC7EA0F44E}" type="pres">
      <dgm:prSet presAssocID="{24BC56F9-2CDE-3747-9707-7DCB12546382}" presName="rootText" presStyleLbl="node4" presStyleIdx="2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4629CB-8525-9740-A5AC-D62D324BD25D}" type="pres">
      <dgm:prSet presAssocID="{24BC56F9-2CDE-3747-9707-7DCB12546382}" presName="rootConnector" presStyleLbl="node4" presStyleIdx="2" presStyleCnt="17"/>
      <dgm:spPr/>
    </dgm:pt>
    <dgm:pt modelId="{13AEAA0B-77D7-8B43-AE3E-5B6215FCFBB3}" type="pres">
      <dgm:prSet presAssocID="{24BC56F9-2CDE-3747-9707-7DCB12546382}" presName="hierChild4" presStyleCnt="0"/>
      <dgm:spPr/>
    </dgm:pt>
    <dgm:pt modelId="{574ADCA4-6AC6-C64E-A8BD-C888BCA1B439}" type="pres">
      <dgm:prSet presAssocID="{24BC56F9-2CDE-3747-9707-7DCB12546382}" presName="hierChild5" presStyleCnt="0"/>
      <dgm:spPr/>
    </dgm:pt>
    <dgm:pt modelId="{E5E24F48-3A67-1743-A9E6-C016BCC70728}" type="pres">
      <dgm:prSet presAssocID="{5DC5D11F-44D8-034C-B5FF-51ABC4DD966C}" presName="hierChild5" presStyleCnt="0"/>
      <dgm:spPr/>
    </dgm:pt>
    <dgm:pt modelId="{C96F4C91-828B-A443-8995-7233FC323C49}" type="pres">
      <dgm:prSet presAssocID="{0E3A5B85-ED31-7342-89D7-CD8F125455D1}" presName="hierChild5" presStyleCnt="0"/>
      <dgm:spPr/>
    </dgm:pt>
    <dgm:pt modelId="{A2A1B9FD-8D45-344A-AC82-8AA276322F39}" type="pres">
      <dgm:prSet presAssocID="{7BC8079D-C0ED-2C48-88EF-46D2C6AC2C40}" presName="Name37" presStyleLbl="parChTrans1D2" presStyleIdx="1" presStyleCnt="6"/>
      <dgm:spPr/>
    </dgm:pt>
    <dgm:pt modelId="{D2E7A9DA-0B21-F14E-8CCF-CBA821051CDE}" type="pres">
      <dgm:prSet presAssocID="{716569D1-1F1D-B843-9ACE-E313D2A6A1D0}" presName="hierRoot2" presStyleCnt="0">
        <dgm:presLayoutVars>
          <dgm:hierBranch val="init"/>
        </dgm:presLayoutVars>
      </dgm:prSet>
      <dgm:spPr/>
    </dgm:pt>
    <dgm:pt modelId="{AD0F6D48-DF90-6147-8BDB-0EF980730F2B}" type="pres">
      <dgm:prSet presAssocID="{716569D1-1F1D-B843-9ACE-E313D2A6A1D0}" presName="rootComposite" presStyleCnt="0"/>
      <dgm:spPr/>
    </dgm:pt>
    <dgm:pt modelId="{641CE466-35F1-5549-BBE3-73828EE3EB7A}" type="pres">
      <dgm:prSet presAssocID="{716569D1-1F1D-B843-9ACE-E313D2A6A1D0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93818-F5A7-0546-ADCC-EBBBD0045A35}" type="pres">
      <dgm:prSet presAssocID="{716569D1-1F1D-B843-9ACE-E313D2A6A1D0}" presName="rootConnector" presStyleLbl="node2" presStyleIdx="1" presStyleCnt="6"/>
      <dgm:spPr/>
    </dgm:pt>
    <dgm:pt modelId="{E3B9AC96-11A4-7341-84DA-B0A247DB9A79}" type="pres">
      <dgm:prSet presAssocID="{716569D1-1F1D-B843-9ACE-E313D2A6A1D0}" presName="hierChild4" presStyleCnt="0"/>
      <dgm:spPr/>
    </dgm:pt>
    <dgm:pt modelId="{DBD0D79B-7A02-6D41-8038-326D2F8813E1}" type="pres">
      <dgm:prSet presAssocID="{F2ED4076-B436-DE42-A458-9AE844848A89}" presName="Name37" presStyleLbl="parChTrans1D3" presStyleIdx="2" presStyleCnt="30"/>
      <dgm:spPr/>
    </dgm:pt>
    <dgm:pt modelId="{E4C891C1-C792-E141-B449-D803C12814D8}" type="pres">
      <dgm:prSet presAssocID="{381CF207-1147-0F43-8109-69372120D910}" presName="hierRoot2" presStyleCnt="0">
        <dgm:presLayoutVars>
          <dgm:hierBranch val="init"/>
        </dgm:presLayoutVars>
      </dgm:prSet>
      <dgm:spPr/>
    </dgm:pt>
    <dgm:pt modelId="{33A9F793-4FFD-3544-B0E0-33576278D388}" type="pres">
      <dgm:prSet presAssocID="{381CF207-1147-0F43-8109-69372120D910}" presName="rootComposite" presStyleCnt="0"/>
      <dgm:spPr/>
    </dgm:pt>
    <dgm:pt modelId="{6CDB06E9-6C88-F94D-8300-A4FD89133367}" type="pres">
      <dgm:prSet presAssocID="{381CF207-1147-0F43-8109-69372120D910}" presName="rootText" presStyleLbl="node3" presStyleIdx="2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B76E0-7555-8945-BADC-6F44D6EAFB4B}" type="pres">
      <dgm:prSet presAssocID="{381CF207-1147-0F43-8109-69372120D910}" presName="rootConnector" presStyleLbl="node3" presStyleIdx="2" presStyleCnt="30"/>
      <dgm:spPr/>
    </dgm:pt>
    <dgm:pt modelId="{98EB1616-4823-6D49-9019-F4F7407754D1}" type="pres">
      <dgm:prSet presAssocID="{381CF207-1147-0F43-8109-69372120D910}" presName="hierChild4" presStyleCnt="0"/>
      <dgm:spPr/>
    </dgm:pt>
    <dgm:pt modelId="{E02BB24F-390E-8C4F-92BA-B611CB7CD372}" type="pres">
      <dgm:prSet presAssocID="{6BB9085E-3292-EC44-BB85-867ADEF1DFB9}" presName="Name37" presStyleLbl="parChTrans1D4" presStyleIdx="3" presStyleCnt="17"/>
      <dgm:spPr/>
    </dgm:pt>
    <dgm:pt modelId="{03E0FF50-C591-DB4D-AF35-D80C34843170}" type="pres">
      <dgm:prSet presAssocID="{C02550A8-2F32-D04C-8EAD-91AC949F2DCA}" presName="hierRoot2" presStyleCnt="0">
        <dgm:presLayoutVars>
          <dgm:hierBranch val="init"/>
        </dgm:presLayoutVars>
      </dgm:prSet>
      <dgm:spPr/>
    </dgm:pt>
    <dgm:pt modelId="{3CFBFC3A-F9B8-FD40-A6BD-1195988796F0}" type="pres">
      <dgm:prSet presAssocID="{C02550A8-2F32-D04C-8EAD-91AC949F2DCA}" presName="rootComposite" presStyleCnt="0"/>
      <dgm:spPr/>
    </dgm:pt>
    <dgm:pt modelId="{39B754B5-A74A-B448-921C-1317E789E884}" type="pres">
      <dgm:prSet presAssocID="{C02550A8-2F32-D04C-8EAD-91AC949F2DCA}" presName="rootText" presStyleLbl="node4" presStyleIdx="3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4ECE32-30C7-DC44-A846-108AAB532745}" type="pres">
      <dgm:prSet presAssocID="{C02550A8-2F32-D04C-8EAD-91AC949F2DCA}" presName="rootConnector" presStyleLbl="node4" presStyleIdx="3" presStyleCnt="17"/>
      <dgm:spPr/>
    </dgm:pt>
    <dgm:pt modelId="{F8EBCEDF-4A55-EF4D-B67F-5D2783CC0385}" type="pres">
      <dgm:prSet presAssocID="{C02550A8-2F32-D04C-8EAD-91AC949F2DCA}" presName="hierChild4" presStyleCnt="0"/>
      <dgm:spPr/>
    </dgm:pt>
    <dgm:pt modelId="{BA63BF59-4AB2-2E46-AAED-E24E4E8905CC}" type="pres">
      <dgm:prSet presAssocID="{A9899F93-2931-4D48-B67A-24896A88FD2D}" presName="Name37" presStyleLbl="parChTrans1D4" presStyleIdx="4" presStyleCnt="17"/>
      <dgm:spPr/>
    </dgm:pt>
    <dgm:pt modelId="{D2B23478-D663-9E46-A9A5-9C32DB185EDC}" type="pres">
      <dgm:prSet presAssocID="{1332494C-5A71-D54A-97C1-F558ABDEC190}" presName="hierRoot2" presStyleCnt="0">
        <dgm:presLayoutVars>
          <dgm:hierBranch val="init"/>
        </dgm:presLayoutVars>
      </dgm:prSet>
      <dgm:spPr/>
    </dgm:pt>
    <dgm:pt modelId="{1A882C4C-E109-6A4A-AE6C-F36B897BE5F0}" type="pres">
      <dgm:prSet presAssocID="{1332494C-5A71-D54A-97C1-F558ABDEC190}" presName="rootComposite" presStyleCnt="0"/>
      <dgm:spPr/>
    </dgm:pt>
    <dgm:pt modelId="{0CE1E344-8EFE-7C4E-8F11-227161B69E0C}" type="pres">
      <dgm:prSet presAssocID="{1332494C-5A71-D54A-97C1-F558ABDEC190}" presName="rootText" presStyleLbl="node4" presStyleIdx="4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DFCA7-BA30-954D-8541-186DF24E1649}" type="pres">
      <dgm:prSet presAssocID="{1332494C-5A71-D54A-97C1-F558ABDEC190}" presName="rootConnector" presStyleLbl="node4" presStyleIdx="4" presStyleCnt="17"/>
      <dgm:spPr/>
    </dgm:pt>
    <dgm:pt modelId="{567903CB-68A5-E140-87CF-5C22EA5D46CF}" type="pres">
      <dgm:prSet presAssocID="{1332494C-5A71-D54A-97C1-F558ABDEC190}" presName="hierChild4" presStyleCnt="0"/>
      <dgm:spPr/>
    </dgm:pt>
    <dgm:pt modelId="{E1214133-68D7-5448-94C7-E44F646FE8C1}" type="pres">
      <dgm:prSet presAssocID="{1332494C-5A71-D54A-97C1-F558ABDEC190}" presName="hierChild5" presStyleCnt="0"/>
      <dgm:spPr/>
    </dgm:pt>
    <dgm:pt modelId="{6CC01A61-A4B5-914B-9025-CB98D34ED428}" type="pres">
      <dgm:prSet presAssocID="{5F313687-669A-0D47-97B4-92718D5AAED0}" presName="Name37" presStyleLbl="parChTrans1D4" presStyleIdx="5" presStyleCnt="17"/>
      <dgm:spPr/>
    </dgm:pt>
    <dgm:pt modelId="{9DE22DF3-6426-2F47-B25F-E99E8E29A84C}" type="pres">
      <dgm:prSet presAssocID="{892EE4CD-A6D0-D442-A7F3-AD491C66F8C3}" presName="hierRoot2" presStyleCnt="0">
        <dgm:presLayoutVars>
          <dgm:hierBranch val="init"/>
        </dgm:presLayoutVars>
      </dgm:prSet>
      <dgm:spPr/>
    </dgm:pt>
    <dgm:pt modelId="{1981369B-E4D6-0444-B538-C172B01EFCAC}" type="pres">
      <dgm:prSet presAssocID="{892EE4CD-A6D0-D442-A7F3-AD491C66F8C3}" presName="rootComposite" presStyleCnt="0"/>
      <dgm:spPr/>
    </dgm:pt>
    <dgm:pt modelId="{EF21814F-C6FC-1D4F-BC98-B1E614797189}" type="pres">
      <dgm:prSet presAssocID="{892EE4CD-A6D0-D442-A7F3-AD491C66F8C3}" presName="rootText" presStyleLbl="node4" presStyleIdx="5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850EF8-E459-7143-8130-82321C9DF8C9}" type="pres">
      <dgm:prSet presAssocID="{892EE4CD-A6D0-D442-A7F3-AD491C66F8C3}" presName="rootConnector" presStyleLbl="node4" presStyleIdx="5" presStyleCnt="17"/>
      <dgm:spPr/>
    </dgm:pt>
    <dgm:pt modelId="{96938577-BA66-204C-8A36-8C785C7E7662}" type="pres">
      <dgm:prSet presAssocID="{892EE4CD-A6D0-D442-A7F3-AD491C66F8C3}" presName="hierChild4" presStyleCnt="0"/>
      <dgm:spPr/>
    </dgm:pt>
    <dgm:pt modelId="{61E03EE5-601B-7A42-8415-80C44AF1539E}" type="pres">
      <dgm:prSet presAssocID="{892EE4CD-A6D0-D442-A7F3-AD491C66F8C3}" presName="hierChild5" presStyleCnt="0"/>
      <dgm:spPr/>
    </dgm:pt>
    <dgm:pt modelId="{A2C1FAE2-8520-7047-8F75-5DAD74EE8CCC}" type="pres">
      <dgm:prSet presAssocID="{C02550A8-2F32-D04C-8EAD-91AC949F2DCA}" presName="hierChild5" presStyleCnt="0"/>
      <dgm:spPr/>
    </dgm:pt>
    <dgm:pt modelId="{683C3DD2-E2FF-744B-83BE-7791562109F4}" type="pres">
      <dgm:prSet presAssocID="{381CF207-1147-0F43-8109-69372120D910}" presName="hierChild5" presStyleCnt="0"/>
      <dgm:spPr/>
    </dgm:pt>
    <dgm:pt modelId="{59F3F920-4B4A-D34B-9091-C9B187FF3188}" type="pres">
      <dgm:prSet presAssocID="{AEC3E2DD-6F16-7946-B26A-1CEAD256E438}" presName="Name37" presStyleLbl="parChTrans1D3" presStyleIdx="3" presStyleCnt="30"/>
      <dgm:spPr/>
    </dgm:pt>
    <dgm:pt modelId="{7B906B41-ABB5-F044-8C04-8527C6C9693A}" type="pres">
      <dgm:prSet presAssocID="{45A7442C-23EB-574D-981D-93CF33C5327C}" presName="hierRoot2" presStyleCnt="0">
        <dgm:presLayoutVars>
          <dgm:hierBranch val="init"/>
        </dgm:presLayoutVars>
      </dgm:prSet>
      <dgm:spPr/>
    </dgm:pt>
    <dgm:pt modelId="{3795BB8E-3D8C-6B48-83F7-B85A5FB25D0C}" type="pres">
      <dgm:prSet presAssocID="{45A7442C-23EB-574D-981D-93CF33C5327C}" presName="rootComposite" presStyleCnt="0"/>
      <dgm:spPr/>
    </dgm:pt>
    <dgm:pt modelId="{FF088DC4-6D51-1346-B5E2-C9183A86B04E}" type="pres">
      <dgm:prSet presAssocID="{45A7442C-23EB-574D-981D-93CF33C5327C}" presName="rootText" presStyleLbl="node3" presStyleIdx="3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3CBE00-9E0A-2B48-A881-7A0FF2EC44F1}" type="pres">
      <dgm:prSet presAssocID="{45A7442C-23EB-574D-981D-93CF33C5327C}" presName="rootConnector" presStyleLbl="node3" presStyleIdx="3" presStyleCnt="30"/>
      <dgm:spPr/>
    </dgm:pt>
    <dgm:pt modelId="{1A2FCA20-85BE-7348-9B6A-4FA1B9C4178C}" type="pres">
      <dgm:prSet presAssocID="{45A7442C-23EB-574D-981D-93CF33C5327C}" presName="hierChild4" presStyleCnt="0"/>
      <dgm:spPr/>
    </dgm:pt>
    <dgm:pt modelId="{65239EF3-8236-FC47-A3DE-8F04A707D772}" type="pres">
      <dgm:prSet presAssocID="{ECEDBBEE-AC41-A44D-87E2-7EA8F59E56F8}" presName="Name37" presStyleLbl="parChTrans1D4" presStyleIdx="6" presStyleCnt="17"/>
      <dgm:spPr/>
    </dgm:pt>
    <dgm:pt modelId="{2012E081-67A0-D64B-BC8C-AC9D2859BE4F}" type="pres">
      <dgm:prSet presAssocID="{0FC55883-626C-054E-BD9D-1E23AE50AD3A}" presName="hierRoot2" presStyleCnt="0">
        <dgm:presLayoutVars>
          <dgm:hierBranch val="init"/>
        </dgm:presLayoutVars>
      </dgm:prSet>
      <dgm:spPr/>
    </dgm:pt>
    <dgm:pt modelId="{E616D43F-0D49-4645-A5B9-9B608A99921A}" type="pres">
      <dgm:prSet presAssocID="{0FC55883-626C-054E-BD9D-1E23AE50AD3A}" presName="rootComposite" presStyleCnt="0"/>
      <dgm:spPr/>
    </dgm:pt>
    <dgm:pt modelId="{7405477C-2972-3B41-B95D-A7027A9B30FA}" type="pres">
      <dgm:prSet presAssocID="{0FC55883-626C-054E-BD9D-1E23AE50AD3A}" presName="rootText" presStyleLbl="node4" presStyleIdx="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E4F279-3406-DA41-99F6-404520C4E10C}" type="pres">
      <dgm:prSet presAssocID="{0FC55883-626C-054E-BD9D-1E23AE50AD3A}" presName="rootConnector" presStyleLbl="node4" presStyleIdx="6" presStyleCnt="17"/>
      <dgm:spPr/>
    </dgm:pt>
    <dgm:pt modelId="{517D9399-FB11-D841-880C-24E7609C8BA7}" type="pres">
      <dgm:prSet presAssocID="{0FC55883-626C-054E-BD9D-1E23AE50AD3A}" presName="hierChild4" presStyleCnt="0"/>
      <dgm:spPr/>
    </dgm:pt>
    <dgm:pt modelId="{21E54CE3-4673-054A-B4A8-E519DAA9638C}" type="pres">
      <dgm:prSet presAssocID="{0FC55883-626C-054E-BD9D-1E23AE50AD3A}" presName="hierChild5" presStyleCnt="0"/>
      <dgm:spPr/>
    </dgm:pt>
    <dgm:pt modelId="{24AE90B6-7E7A-3148-A664-F722C33BF566}" type="pres">
      <dgm:prSet presAssocID="{30534E8F-EF71-0A44-BB4D-0DA6619BF10C}" presName="Name37" presStyleLbl="parChTrans1D4" presStyleIdx="7" presStyleCnt="17"/>
      <dgm:spPr/>
    </dgm:pt>
    <dgm:pt modelId="{C4E81BC9-0F61-8442-A757-3F3EB4980A43}" type="pres">
      <dgm:prSet presAssocID="{840056B5-2EF7-1C45-A524-ACD75402589A}" presName="hierRoot2" presStyleCnt="0">
        <dgm:presLayoutVars>
          <dgm:hierBranch val="init"/>
        </dgm:presLayoutVars>
      </dgm:prSet>
      <dgm:spPr/>
    </dgm:pt>
    <dgm:pt modelId="{B1705E14-2D2E-5849-AF33-872269036F5A}" type="pres">
      <dgm:prSet presAssocID="{840056B5-2EF7-1C45-A524-ACD75402589A}" presName="rootComposite" presStyleCnt="0"/>
      <dgm:spPr/>
    </dgm:pt>
    <dgm:pt modelId="{5EDB14E9-383A-B54B-92A3-F6BA79F9F94A}" type="pres">
      <dgm:prSet presAssocID="{840056B5-2EF7-1C45-A524-ACD75402589A}" presName="rootText" presStyleLbl="node4" presStyleIdx="7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63AB9B-FFD7-1B4C-B272-4B3221A2E8C7}" type="pres">
      <dgm:prSet presAssocID="{840056B5-2EF7-1C45-A524-ACD75402589A}" presName="rootConnector" presStyleLbl="node4" presStyleIdx="7" presStyleCnt="17"/>
      <dgm:spPr/>
    </dgm:pt>
    <dgm:pt modelId="{4BF04254-DC08-324E-89EC-D15B902FDD39}" type="pres">
      <dgm:prSet presAssocID="{840056B5-2EF7-1C45-A524-ACD75402589A}" presName="hierChild4" presStyleCnt="0"/>
      <dgm:spPr/>
    </dgm:pt>
    <dgm:pt modelId="{E9EDC215-CF54-D047-951E-1FC308BB7865}" type="pres">
      <dgm:prSet presAssocID="{840056B5-2EF7-1C45-A524-ACD75402589A}" presName="hierChild5" presStyleCnt="0"/>
      <dgm:spPr/>
    </dgm:pt>
    <dgm:pt modelId="{CF886300-E133-4744-A1D5-B154CCC62380}" type="pres">
      <dgm:prSet presAssocID="{45A7442C-23EB-574D-981D-93CF33C5327C}" presName="hierChild5" presStyleCnt="0"/>
      <dgm:spPr/>
    </dgm:pt>
    <dgm:pt modelId="{0C162163-A613-DC46-8C91-5E6627A06703}" type="pres">
      <dgm:prSet presAssocID="{4E3ECE90-5991-5E46-BE8A-70EC018DB8BC}" presName="Name37" presStyleLbl="parChTrans1D3" presStyleIdx="4" presStyleCnt="30"/>
      <dgm:spPr/>
    </dgm:pt>
    <dgm:pt modelId="{7CE4C0E0-2B26-C74E-91EC-4ED63E080318}" type="pres">
      <dgm:prSet presAssocID="{91B6A3A9-7093-AA44-806C-5A345EBC8818}" presName="hierRoot2" presStyleCnt="0">
        <dgm:presLayoutVars>
          <dgm:hierBranch val="init"/>
        </dgm:presLayoutVars>
      </dgm:prSet>
      <dgm:spPr/>
    </dgm:pt>
    <dgm:pt modelId="{58630EAF-3FDF-7D42-B4CA-16707A3AFCF3}" type="pres">
      <dgm:prSet presAssocID="{91B6A3A9-7093-AA44-806C-5A345EBC8818}" presName="rootComposite" presStyleCnt="0"/>
      <dgm:spPr/>
    </dgm:pt>
    <dgm:pt modelId="{6E390ADA-AE59-5B4B-BA91-B232907CFFC5}" type="pres">
      <dgm:prSet presAssocID="{91B6A3A9-7093-AA44-806C-5A345EBC8818}" presName="rootText" presStyleLbl="node3" presStyleIdx="4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2F5EF2-2D94-AA42-A408-98CA27D174C6}" type="pres">
      <dgm:prSet presAssocID="{91B6A3A9-7093-AA44-806C-5A345EBC8818}" presName="rootConnector" presStyleLbl="node3" presStyleIdx="4" presStyleCnt="30"/>
      <dgm:spPr/>
    </dgm:pt>
    <dgm:pt modelId="{EF0BFDCC-DC5C-8F48-957C-484D9651B444}" type="pres">
      <dgm:prSet presAssocID="{91B6A3A9-7093-AA44-806C-5A345EBC8818}" presName="hierChild4" presStyleCnt="0"/>
      <dgm:spPr/>
    </dgm:pt>
    <dgm:pt modelId="{4444E506-BAE3-B34C-A9B7-FE9E1AFEB5A4}" type="pres">
      <dgm:prSet presAssocID="{A0E8A47E-2755-8444-85AD-C8E5B7A22C31}" presName="Name37" presStyleLbl="parChTrans1D4" presStyleIdx="8" presStyleCnt="17"/>
      <dgm:spPr/>
    </dgm:pt>
    <dgm:pt modelId="{6786EA3A-235F-064B-9CA2-833975EF99EB}" type="pres">
      <dgm:prSet presAssocID="{27F5CF53-A5E2-BA47-B6CB-E3BB3579FAB6}" presName="hierRoot2" presStyleCnt="0">
        <dgm:presLayoutVars>
          <dgm:hierBranch val="init"/>
        </dgm:presLayoutVars>
      </dgm:prSet>
      <dgm:spPr/>
    </dgm:pt>
    <dgm:pt modelId="{37A28C49-B3D8-3145-9FFC-9986FCC1E960}" type="pres">
      <dgm:prSet presAssocID="{27F5CF53-A5E2-BA47-B6CB-E3BB3579FAB6}" presName="rootComposite" presStyleCnt="0"/>
      <dgm:spPr/>
    </dgm:pt>
    <dgm:pt modelId="{7E2B4497-8D7A-3748-B1D6-70A676BF1982}" type="pres">
      <dgm:prSet presAssocID="{27F5CF53-A5E2-BA47-B6CB-E3BB3579FAB6}" presName="rootText" presStyleLbl="node4" presStyleIdx="8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ECDDC5-E706-9A41-A055-A4F9B5FEFB6B}" type="pres">
      <dgm:prSet presAssocID="{27F5CF53-A5E2-BA47-B6CB-E3BB3579FAB6}" presName="rootConnector" presStyleLbl="node4" presStyleIdx="8" presStyleCnt="17"/>
      <dgm:spPr/>
    </dgm:pt>
    <dgm:pt modelId="{DE7108FE-E3A7-9741-B177-90C3C03C40BD}" type="pres">
      <dgm:prSet presAssocID="{27F5CF53-A5E2-BA47-B6CB-E3BB3579FAB6}" presName="hierChild4" presStyleCnt="0"/>
      <dgm:spPr/>
    </dgm:pt>
    <dgm:pt modelId="{DD6C80C9-74C4-D94F-926E-B8E775CF7CDF}" type="pres">
      <dgm:prSet presAssocID="{27F5CF53-A5E2-BA47-B6CB-E3BB3579FAB6}" presName="hierChild5" presStyleCnt="0"/>
      <dgm:spPr/>
    </dgm:pt>
    <dgm:pt modelId="{FB52B9EB-1D7C-8C4B-8A64-60376863CFFA}" type="pres">
      <dgm:prSet presAssocID="{A8601BC1-F51C-4144-A23C-E9B91D40EAAF}" presName="Name37" presStyleLbl="parChTrans1D4" presStyleIdx="9" presStyleCnt="17"/>
      <dgm:spPr/>
    </dgm:pt>
    <dgm:pt modelId="{440189CE-615E-5C44-A5C6-919FBF7992A6}" type="pres">
      <dgm:prSet presAssocID="{DD995E6E-7FEC-CD42-852B-C3BE037766D9}" presName="hierRoot2" presStyleCnt="0">
        <dgm:presLayoutVars>
          <dgm:hierBranch val="init"/>
        </dgm:presLayoutVars>
      </dgm:prSet>
      <dgm:spPr/>
    </dgm:pt>
    <dgm:pt modelId="{DC65A01D-737E-8143-8473-A442292EE64C}" type="pres">
      <dgm:prSet presAssocID="{DD995E6E-7FEC-CD42-852B-C3BE037766D9}" presName="rootComposite" presStyleCnt="0"/>
      <dgm:spPr/>
    </dgm:pt>
    <dgm:pt modelId="{2AA7D9E7-60D5-0E40-9530-8F928221B895}" type="pres">
      <dgm:prSet presAssocID="{DD995E6E-7FEC-CD42-852B-C3BE037766D9}" presName="rootText" presStyleLbl="node4" presStyleIdx="9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E7A77-4F4C-A848-A4F2-87ACEE8BE10E}" type="pres">
      <dgm:prSet presAssocID="{DD995E6E-7FEC-CD42-852B-C3BE037766D9}" presName="rootConnector" presStyleLbl="node4" presStyleIdx="9" presStyleCnt="17"/>
      <dgm:spPr/>
    </dgm:pt>
    <dgm:pt modelId="{6E3A8D63-063E-6C40-84ED-D842828B4A06}" type="pres">
      <dgm:prSet presAssocID="{DD995E6E-7FEC-CD42-852B-C3BE037766D9}" presName="hierChild4" presStyleCnt="0"/>
      <dgm:spPr/>
    </dgm:pt>
    <dgm:pt modelId="{F3C348EC-4273-C44E-A6BF-924A3D62453B}" type="pres">
      <dgm:prSet presAssocID="{DD995E6E-7FEC-CD42-852B-C3BE037766D9}" presName="hierChild5" presStyleCnt="0"/>
      <dgm:spPr/>
    </dgm:pt>
    <dgm:pt modelId="{7BC34458-0C4C-FD44-A858-B70C58A325A8}" type="pres">
      <dgm:prSet presAssocID="{38AF999A-C9BE-AB45-8C72-51E2E2899D57}" presName="Name37" presStyleLbl="parChTrans1D4" presStyleIdx="10" presStyleCnt="17"/>
      <dgm:spPr/>
    </dgm:pt>
    <dgm:pt modelId="{10F19992-AACA-CC41-9402-6BDF3EB479FD}" type="pres">
      <dgm:prSet presAssocID="{7CA48CBC-474D-624F-9CF0-50ABA0D32AB6}" presName="hierRoot2" presStyleCnt="0">
        <dgm:presLayoutVars>
          <dgm:hierBranch val="init"/>
        </dgm:presLayoutVars>
      </dgm:prSet>
      <dgm:spPr/>
    </dgm:pt>
    <dgm:pt modelId="{036D3FB1-8861-F642-9FA6-426B7DC3F4F3}" type="pres">
      <dgm:prSet presAssocID="{7CA48CBC-474D-624F-9CF0-50ABA0D32AB6}" presName="rootComposite" presStyleCnt="0"/>
      <dgm:spPr/>
    </dgm:pt>
    <dgm:pt modelId="{0B2C4425-130C-8441-803E-A025990301AE}" type="pres">
      <dgm:prSet presAssocID="{7CA48CBC-474D-624F-9CF0-50ABA0D32AB6}" presName="rootText" presStyleLbl="node4" presStyleIdx="10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C5BD5B-C10E-C54D-8CBC-7D027B4DF85C}" type="pres">
      <dgm:prSet presAssocID="{7CA48CBC-474D-624F-9CF0-50ABA0D32AB6}" presName="rootConnector" presStyleLbl="node4" presStyleIdx="10" presStyleCnt="17"/>
      <dgm:spPr/>
    </dgm:pt>
    <dgm:pt modelId="{43E92C4A-3C26-714F-BB8D-03484D4BB7A1}" type="pres">
      <dgm:prSet presAssocID="{7CA48CBC-474D-624F-9CF0-50ABA0D32AB6}" presName="hierChild4" presStyleCnt="0"/>
      <dgm:spPr/>
    </dgm:pt>
    <dgm:pt modelId="{115B1CB8-74EF-134F-BD2A-61B0A07E4D65}" type="pres">
      <dgm:prSet presAssocID="{7CA48CBC-474D-624F-9CF0-50ABA0D32AB6}" presName="hierChild5" presStyleCnt="0"/>
      <dgm:spPr/>
    </dgm:pt>
    <dgm:pt modelId="{47F4C70E-D691-3248-93A8-956D3570BC46}" type="pres">
      <dgm:prSet presAssocID="{B4D4FE43-940A-B24F-BCB7-B8E48148B4F9}" presName="Name37" presStyleLbl="parChTrans1D4" presStyleIdx="11" presStyleCnt="17"/>
      <dgm:spPr/>
    </dgm:pt>
    <dgm:pt modelId="{BC7B58F2-9A9C-514F-9A1B-7262B1D75795}" type="pres">
      <dgm:prSet presAssocID="{FC8C2D8D-BE06-F54E-947C-BC2981DD04BA}" presName="hierRoot2" presStyleCnt="0">
        <dgm:presLayoutVars>
          <dgm:hierBranch val="init"/>
        </dgm:presLayoutVars>
      </dgm:prSet>
      <dgm:spPr/>
    </dgm:pt>
    <dgm:pt modelId="{61E8A705-9A46-1F46-93C9-7D7F238EA070}" type="pres">
      <dgm:prSet presAssocID="{FC8C2D8D-BE06-F54E-947C-BC2981DD04BA}" presName="rootComposite" presStyleCnt="0"/>
      <dgm:spPr/>
    </dgm:pt>
    <dgm:pt modelId="{0E51A0B6-D8E5-4A48-9B13-F483B33A4A3C}" type="pres">
      <dgm:prSet presAssocID="{FC8C2D8D-BE06-F54E-947C-BC2981DD04BA}" presName="rootText" presStyleLbl="node4" presStyleIdx="11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E717B-FB9B-4D49-AB64-F0231E5AA8C8}" type="pres">
      <dgm:prSet presAssocID="{FC8C2D8D-BE06-F54E-947C-BC2981DD04BA}" presName="rootConnector" presStyleLbl="node4" presStyleIdx="11" presStyleCnt="17"/>
      <dgm:spPr/>
    </dgm:pt>
    <dgm:pt modelId="{BDA522F2-8725-AF4A-9E98-23EF4708FD7F}" type="pres">
      <dgm:prSet presAssocID="{FC8C2D8D-BE06-F54E-947C-BC2981DD04BA}" presName="hierChild4" presStyleCnt="0"/>
      <dgm:spPr/>
    </dgm:pt>
    <dgm:pt modelId="{5CCD6F3C-76AD-704B-89E0-B1750216BEB1}" type="pres">
      <dgm:prSet presAssocID="{FC8C2D8D-BE06-F54E-947C-BC2981DD04BA}" presName="hierChild5" presStyleCnt="0"/>
      <dgm:spPr/>
    </dgm:pt>
    <dgm:pt modelId="{CE0F1ADA-9569-5641-B753-2D70E4DA626C}" type="pres">
      <dgm:prSet presAssocID="{91B6A3A9-7093-AA44-806C-5A345EBC8818}" presName="hierChild5" presStyleCnt="0"/>
      <dgm:spPr/>
    </dgm:pt>
    <dgm:pt modelId="{D83782DF-F37D-B943-876A-F11141774E3A}" type="pres">
      <dgm:prSet presAssocID="{511CFC51-5E5D-BB42-BA3F-75ED3D438D69}" presName="Name37" presStyleLbl="parChTrans1D3" presStyleIdx="5" presStyleCnt="30"/>
      <dgm:spPr/>
    </dgm:pt>
    <dgm:pt modelId="{E3D5C11C-8F2A-504C-B455-8D7F264F9A0D}" type="pres">
      <dgm:prSet presAssocID="{E7A06F19-1E22-D84E-B97C-BE46F4E449CE}" presName="hierRoot2" presStyleCnt="0">
        <dgm:presLayoutVars>
          <dgm:hierBranch val="init"/>
        </dgm:presLayoutVars>
      </dgm:prSet>
      <dgm:spPr/>
    </dgm:pt>
    <dgm:pt modelId="{A4319615-D2BE-9642-9886-817C882F5E6E}" type="pres">
      <dgm:prSet presAssocID="{E7A06F19-1E22-D84E-B97C-BE46F4E449CE}" presName="rootComposite" presStyleCnt="0"/>
      <dgm:spPr/>
    </dgm:pt>
    <dgm:pt modelId="{E8EAAA08-A819-4740-A314-550F75EB5C12}" type="pres">
      <dgm:prSet presAssocID="{E7A06F19-1E22-D84E-B97C-BE46F4E449CE}" presName="rootText" presStyleLbl="node3" presStyleIdx="5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3332F-B484-A048-9776-D7795708AB2E}" type="pres">
      <dgm:prSet presAssocID="{E7A06F19-1E22-D84E-B97C-BE46F4E449CE}" presName="rootConnector" presStyleLbl="node3" presStyleIdx="5" presStyleCnt="30"/>
      <dgm:spPr/>
    </dgm:pt>
    <dgm:pt modelId="{59C339F8-6034-7641-A5EF-19D7F75FADDC}" type="pres">
      <dgm:prSet presAssocID="{E7A06F19-1E22-D84E-B97C-BE46F4E449CE}" presName="hierChild4" presStyleCnt="0"/>
      <dgm:spPr/>
    </dgm:pt>
    <dgm:pt modelId="{AB2F6E33-412B-004F-8174-321ABF7FECA3}" type="pres">
      <dgm:prSet presAssocID="{99284B8B-5B2E-604D-B049-EC0665026856}" presName="Name37" presStyleLbl="parChTrans1D4" presStyleIdx="12" presStyleCnt="17"/>
      <dgm:spPr/>
    </dgm:pt>
    <dgm:pt modelId="{11921A9D-AC86-2F4C-A3D1-FB401F6EB68F}" type="pres">
      <dgm:prSet presAssocID="{D7CD6FC6-5DCF-064E-BA27-C591E72CE986}" presName="hierRoot2" presStyleCnt="0">
        <dgm:presLayoutVars>
          <dgm:hierBranch val="init"/>
        </dgm:presLayoutVars>
      </dgm:prSet>
      <dgm:spPr/>
    </dgm:pt>
    <dgm:pt modelId="{52104182-CFE2-8445-BCF1-E32757D057AA}" type="pres">
      <dgm:prSet presAssocID="{D7CD6FC6-5DCF-064E-BA27-C591E72CE986}" presName="rootComposite" presStyleCnt="0"/>
      <dgm:spPr/>
    </dgm:pt>
    <dgm:pt modelId="{EC1EFAC1-E8F7-AE4A-99E3-3299B54C58D6}" type="pres">
      <dgm:prSet presAssocID="{D7CD6FC6-5DCF-064E-BA27-C591E72CE986}" presName="rootText" presStyleLbl="node4" presStyleIdx="12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F2656-71E9-D740-8B4B-87BE3345E411}" type="pres">
      <dgm:prSet presAssocID="{D7CD6FC6-5DCF-064E-BA27-C591E72CE986}" presName="rootConnector" presStyleLbl="node4" presStyleIdx="12" presStyleCnt="17"/>
      <dgm:spPr/>
    </dgm:pt>
    <dgm:pt modelId="{B824BCD8-E1F7-E045-9E80-AE4BC084265D}" type="pres">
      <dgm:prSet presAssocID="{D7CD6FC6-5DCF-064E-BA27-C591E72CE986}" presName="hierChild4" presStyleCnt="0"/>
      <dgm:spPr/>
    </dgm:pt>
    <dgm:pt modelId="{42DC03F1-4370-5341-800D-B7508C699F54}" type="pres">
      <dgm:prSet presAssocID="{D7CD6FC6-5DCF-064E-BA27-C591E72CE986}" presName="hierChild5" presStyleCnt="0"/>
      <dgm:spPr/>
    </dgm:pt>
    <dgm:pt modelId="{145A7160-86C9-B34D-9D33-69B45A5EC162}" type="pres">
      <dgm:prSet presAssocID="{E7A06F19-1E22-D84E-B97C-BE46F4E449CE}" presName="hierChild5" presStyleCnt="0"/>
      <dgm:spPr/>
    </dgm:pt>
    <dgm:pt modelId="{C3BDAAA6-FDBB-394C-A7EE-93E05161F092}" type="pres">
      <dgm:prSet presAssocID="{FD0130B0-E451-3F48-AB0A-B7AD06F225E3}" presName="Name37" presStyleLbl="parChTrans1D3" presStyleIdx="6" presStyleCnt="30"/>
      <dgm:spPr/>
    </dgm:pt>
    <dgm:pt modelId="{C6BA760A-143F-F442-A273-4D179642C339}" type="pres">
      <dgm:prSet presAssocID="{843B5EE3-D009-AF46-8AE6-8351CA563AE3}" presName="hierRoot2" presStyleCnt="0">
        <dgm:presLayoutVars>
          <dgm:hierBranch val="init"/>
        </dgm:presLayoutVars>
      </dgm:prSet>
      <dgm:spPr/>
    </dgm:pt>
    <dgm:pt modelId="{6597E879-AFD1-C148-A3EC-1A465FE61F11}" type="pres">
      <dgm:prSet presAssocID="{843B5EE3-D009-AF46-8AE6-8351CA563AE3}" presName="rootComposite" presStyleCnt="0"/>
      <dgm:spPr/>
    </dgm:pt>
    <dgm:pt modelId="{8F8185D1-38EE-B643-A641-DF74486D0AB2}" type="pres">
      <dgm:prSet presAssocID="{843B5EE3-D009-AF46-8AE6-8351CA563AE3}" presName="rootText" presStyleLbl="node3" presStyleIdx="6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9DA3A9-2590-9141-9FDD-E8B11B590C3D}" type="pres">
      <dgm:prSet presAssocID="{843B5EE3-D009-AF46-8AE6-8351CA563AE3}" presName="rootConnector" presStyleLbl="node3" presStyleIdx="6" presStyleCnt="30"/>
      <dgm:spPr/>
    </dgm:pt>
    <dgm:pt modelId="{54BA9DBA-6568-3642-A265-12AB68154B7D}" type="pres">
      <dgm:prSet presAssocID="{843B5EE3-D009-AF46-8AE6-8351CA563AE3}" presName="hierChild4" presStyleCnt="0"/>
      <dgm:spPr/>
    </dgm:pt>
    <dgm:pt modelId="{8DF9997E-B43B-8A40-8E91-21A7438DA5E5}" type="pres">
      <dgm:prSet presAssocID="{EF401335-0196-1E4E-B2ED-18C66E95B8D6}" presName="Name37" presStyleLbl="parChTrans1D4" presStyleIdx="13" presStyleCnt="17"/>
      <dgm:spPr/>
    </dgm:pt>
    <dgm:pt modelId="{D6A349E7-3A91-FF41-A8FD-9F6C969379D2}" type="pres">
      <dgm:prSet presAssocID="{86FE5733-1F16-424A-8605-002944E718ED}" presName="hierRoot2" presStyleCnt="0">
        <dgm:presLayoutVars>
          <dgm:hierBranch val="init"/>
        </dgm:presLayoutVars>
      </dgm:prSet>
      <dgm:spPr/>
    </dgm:pt>
    <dgm:pt modelId="{40422C9E-9476-9E4A-916B-C27C557E22D3}" type="pres">
      <dgm:prSet presAssocID="{86FE5733-1F16-424A-8605-002944E718ED}" presName="rootComposite" presStyleCnt="0"/>
      <dgm:spPr/>
    </dgm:pt>
    <dgm:pt modelId="{BB0F6B8A-FFAC-094A-B115-18B60FAF3E21}" type="pres">
      <dgm:prSet presAssocID="{86FE5733-1F16-424A-8605-002944E718ED}" presName="rootText" presStyleLbl="node4" presStyleIdx="13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1344-FF0C-A649-9E7B-628920A6EEEB}" type="pres">
      <dgm:prSet presAssocID="{86FE5733-1F16-424A-8605-002944E718ED}" presName="rootConnector" presStyleLbl="node4" presStyleIdx="13" presStyleCnt="17"/>
      <dgm:spPr/>
    </dgm:pt>
    <dgm:pt modelId="{A48EA1F1-DA1B-DB48-9F56-20DDE6927793}" type="pres">
      <dgm:prSet presAssocID="{86FE5733-1F16-424A-8605-002944E718ED}" presName="hierChild4" presStyleCnt="0"/>
      <dgm:spPr/>
    </dgm:pt>
    <dgm:pt modelId="{F64B4E87-CD2D-DB49-BC34-3BADE57CEE8F}" type="pres">
      <dgm:prSet presAssocID="{86FE5733-1F16-424A-8605-002944E718ED}" presName="hierChild5" presStyleCnt="0"/>
      <dgm:spPr/>
    </dgm:pt>
    <dgm:pt modelId="{9DB8E852-BC6F-D64F-9E02-BB6418229AA7}" type="pres">
      <dgm:prSet presAssocID="{843B5EE3-D009-AF46-8AE6-8351CA563AE3}" presName="hierChild5" presStyleCnt="0"/>
      <dgm:spPr/>
    </dgm:pt>
    <dgm:pt modelId="{1AAD9733-7979-8145-9DCF-F939D72183CF}" type="pres">
      <dgm:prSet presAssocID="{716569D1-1F1D-B843-9ACE-E313D2A6A1D0}" presName="hierChild5" presStyleCnt="0"/>
      <dgm:spPr/>
    </dgm:pt>
    <dgm:pt modelId="{FAB4C6C2-5975-C445-A41C-DA1D1F1E1DE9}" type="pres">
      <dgm:prSet presAssocID="{6ABB6C64-9B9A-6E4F-A74E-DEF097BD7DBF}" presName="Name37" presStyleLbl="parChTrans1D2" presStyleIdx="2" presStyleCnt="6"/>
      <dgm:spPr/>
    </dgm:pt>
    <dgm:pt modelId="{DDB0A148-5CAE-9B4C-9F0C-6350C094B215}" type="pres">
      <dgm:prSet presAssocID="{D140E1A0-6043-2148-B71E-8F07123580AA}" presName="hierRoot2" presStyleCnt="0">
        <dgm:presLayoutVars>
          <dgm:hierBranch val="init"/>
        </dgm:presLayoutVars>
      </dgm:prSet>
      <dgm:spPr/>
    </dgm:pt>
    <dgm:pt modelId="{8B3D0885-5C12-A54D-938C-F3225A4B2273}" type="pres">
      <dgm:prSet presAssocID="{D140E1A0-6043-2148-B71E-8F07123580AA}" presName="rootComposite" presStyleCnt="0"/>
      <dgm:spPr/>
    </dgm:pt>
    <dgm:pt modelId="{AA458086-C58D-9E42-AEAF-3B6230698378}" type="pres">
      <dgm:prSet presAssocID="{D140E1A0-6043-2148-B71E-8F07123580AA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478DFF-D34E-D641-8AAE-A3EEB8B6105E}" type="pres">
      <dgm:prSet presAssocID="{D140E1A0-6043-2148-B71E-8F07123580AA}" presName="rootConnector" presStyleLbl="node2" presStyleIdx="2" presStyleCnt="6"/>
      <dgm:spPr/>
    </dgm:pt>
    <dgm:pt modelId="{CFA898FD-F364-FC41-A743-65FA83C34B1A}" type="pres">
      <dgm:prSet presAssocID="{D140E1A0-6043-2148-B71E-8F07123580AA}" presName="hierChild4" presStyleCnt="0"/>
      <dgm:spPr/>
    </dgm:pt>
    <dgm:pt modelId="{A56E0A6E-E0F5-B943-A675-2307C5057622}" type="pres">
      <dgm:prSet presAssocID="{AAA2A985-9986-1D42-B816-2750B87C57C0}" presName="Name37" presStyleLbl="parChTrans1D3" presStyleIdx="7" presStyleCnt="30"/>
      <dgm:spPr/>
    </dgm:pt>
    <dgm:pt modelId="{7330348A-A736-4448-B196-91B6AB193B86}" type="pres">
      <dgm:prSet presAssocID="{49A4F479-4FE2-0E4E-A259-1398202D7901}" presName="hierRoot2" presStyleCnt="0">
        <dgm:presLayoutVars>
          <dgm:hierBranch val="init"/>
        </dgm:presLayoutVars>
      </dgm:prSet>
      <dgm:spPr/>
    </dgm:pt>
    <dgm:pt modelId="{E3FC720F-428E-4F4A-BCD2-718FBB3B66E3}" type="pres">
      <dgm:prSet presAssocID="{49A4F479-4FE2-0E4E-A259-1398202D7901}" presName="rootComposite" presStyleCnt="0"/>
      <dgm:spPr/>
    </dgm:pt>
    <dgm:pt modelId="{CEBF42E7-DA70-664C-AD7A-A684F5A44710}" type="pres">
      <dgm:prSet presAssocID="{49A4F479-4FE2-0E4E-A259-1398202D7901}" presName="rootText" presStyleLbl="node3" presStyleIdx="7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373E6-45BC-5649-A368-18891B4F9EF3}" type="pres">
      <dgm:prSet presAssocID="{49A4F479-4FE2-0E4E-A259-1398202D7901}" presName="rootConnector" presStyleLbl="node3" presStyleIdx="7" presStyleCnt="30"/>
      <dgm:spPr/>
    </dgm:pt>
    <dgm:pt modelId="{FFF900AC-13DD-124A-B81C-61B9ED68594C}" type="pres">
      <dgm:prSet presAssocID="{49A4F479-4FE2-0E4E-A259-1398202D7901}" presName="hierChild4" presStyleCnt="0"/>
      <dgm:spPr/>
    </dgm:pt>
    <dgm:pt modelId="{64FCA61B-31BD-484A-B7BE-D6B7E8AE03D9}" type="pres">
      <dgm:prSet presAssocID="{17FA90EF-FB33-B442-A433-F7046E68EA09}" presName="Name37" presStyleLbl="parChTrans1D4" presStyleIdx="14" presStyleCnt="17"/>
      <dgm:spPr/>
    </dgm:pt>
    <dgm:pt modelId="{D904B725-862A-314B-A6EE-F7D684117C33}" type="pres">
      <dgm:prSet presAssocID="{9BA516BD-3F56-7A4B-99A7-AA5CE23B9269}" presName="hierRoot2" presStyleCnt="0">
        <dgm:presLayoutVars>
          <dgm:hierBranch val="init"/>
        </dgm:presLayoutVars>
      </dgm:prSet>
      <dgm:spPr/>
    </dgm:pt>
    <dgm:pt modelId="{E5943D82-456E-1045-9738-F03C512B2136}" type="pres">
      <dgm:prSet presAssocID="{9BA516BD-3F56-7A4B-99A7-AA5CE23B9269}" presName="rootComposite" presStyleCnt="0"/>
      <dgm:spPr/>
    </dgm:pt>
    <dgm:pt modelId="{AF68F2E2-C324-934A-B994-283C5CFF4328}" type="pres">
      <dgm:prSet presAssocID="{9BA516BD-3F56-7A4B-99A7-AA5CE23B9269}" presName="rootText" presStyleLbl="node4" presStyleIdx="14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41C465-EDC4-B64A-802F-102DBC708C90}" type="pres">
      <dgm:prSet presAssocID="{9BA516BD-3F56-7A4B-99A7-AA5CE23B9269}" presName="rootConnector" presStyleLbl="node4" presStyleIdx="14" presStyleCnt="17"/>
      <dgm:spPr/>
    </dgm:pt>
    <dgm:pt modelId="{CAE4B977-3755-194A-A10A-0EF274D67C4E}" type="pres">
      <dgm:prSet presAssocID="{9BA516BD-3F56-7A4B-99A7-AA5CE23B9269}" presName="hierChild4" presStyleCnt="0"/>
      <dgm:spPr/>
    </dgm:pt>
    <dgm:pt modelId="{9DF23F9B-5D14-5D40-95FA-3DEE61E113BE}" type="pres">
      <dgm:prSet presAssocID="{9BA516BD-3F56-7A4B-99A7-AA5CE23B9269}" presName="hierChild5" presStyleCnt="0"/>
      <dgm:spPr/>
    </dgm:pt>
    <dgm:pt modelId="{6517600F-4956-A14B-98A6-B3083C6941E7}" type="pres">
      <dgm:prSet presAssocID="{49A4F479-4FE2-0E4E-A259-1398202D7901}" presName="hierChild5" presStyleCnt="0"/>
      <dgm:spPr/>
    </dgm:pt>
    <dgm:pt modelId="{7F497549-F932-344C-8F85-3C6DEA352F41}" type="pres">
      <dgm:prSet presAssocID="{004412F8-5C9B-2542-A354-F5454755C492}" presName="Name37" presStyleLbl="parChTrans1D3" presStyleIdx="8" presStyleCnt="30"/>
      <dgm:spPr/>
    </dgm:pt>
    <dgm:pt modelId="{565614F9-D0E7-8C4B-A271-5198536FEB23}" type="pres">
      <dgm:prSet presAssocID="{5552EDC3-4EC5-5047-A55B-B1EAD17C6014}" presName="hierRoot2" presStyleCnt="0">
        <dgm:presLayoutVars>
          <dgm:hierBranch val="init"/>
        </dgm:presLayoutVars>
      </dgm:prSet>
      <dgm:spPr/>
    </dgm:pt>
    <dgm:pt modelId="{3F824165-29A3-4C4F-8A67-7A6F8FDF10A0}" type="pres">
      <dgm:prSet presAssocID="{5552EDC3-4EC5-5047-A55B-B1EAD17C6014}" presName="rootComposite" presStyleCnt="0"/>
      <dgm:spPr/>
    </dgm:pt>
    <dgm:pt modelId="{75E42125-A999-774B-A64B-52D3971519B8}" type="pres">
      <dgm:prSet presAssocID="{5552EDC3-4EC5-5047-A55B-B1EAD17C6014}" presName="rootText" presStyleLbl="node3" presStyleIdx="8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F179A8-77EB-FE44-84C4-70CD8D45C205}" type="pres">
      <dgm:prSet presAssocID="{5552EDC3-4EC5-5047-A55B-B1EAD17C6014}" presName="rootConnector" presStyleLbl="node3" presStyleIdx="8" presStyleCnt="30"/>
      <dgm:spPr/>
    </dgm:pt>
    <dgm:pt modelId="{3A6C6B55-7A69-BB46-8439-0A099D749680}" type="pres">
      <dgm:prSet presAssocID="{5552EDC3-4EC5-5047-A55B-B1EAD17C6014}" presName="hierChild4" presStyleCnt="0"/>
      <dgm:spPr/>
    </dgm:pt>
    <dgm:pt modelId="{6AFE4DE7-6969-E24C-90CA-95D461173534}" type="pres">
      <dgm:prSet presAssocID="{5552EDC3-4EC5-5047-A55B-B1EAD17C6014}" presName="hierChild5" presStyleCnt="0"/>
      <dgm:spPr/>
    </dgm:pt>
    <dgm:pt modelId="{3AC60D78-95EC-4745-B0C0-F12A9C3FC59B}" type="pres">
      <dgm:prSet presAssocID="{012B0321-CC21-2E4A-80EC-506B57A8316B}" presName="Name37" presStyleLbl="parChTrans1D3" presStyleIdx="9" presStyleCnt="30"/>
      <dgm:spPr/>
    </dgm:pt>
    <dgm:pt modelId="{DC7752F9-06A3-634C-8E85-789825E0825A}" type="pres">
      <dgm:prSet presAssocID="{597DF714-F534-DD42-83FE-B44ECE7BBF34}" presName="hierRoot2" presStyleCnt="0">
        <dgm:presLayoutVars>
          <dgm:hierBranch val="init"/>
        </dgm:presLayoutVars>
      </dgm:prSet>
      <dgm:spPr/>
    </dgm:pt>
    <dgm:pt modelId="{4434E06F-FA6E-BE42-A692-48B62F882EF3}" type="pres">
      <dgm:prSet presAssocID="{597DF714-F534-DD42-83FE-B44ECE7BBF34}" presName="rootComposite" presStyleCnt="0"/>
      <dgm:spPr/>
    </dgm:pt>
    <dgm:pt modelId="{37573DF5-B105-BE4B-B9DC-389270FB700F}" type="pres">
      <dgm:prSet presAssocID="{597DF714-F534-DD42-83FE-B44ECE7BBF34}" presName="rootText" presStyleLbl="node3" presStyleIdx="9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7CDE7B-8455-7D49-A79C-374A845F4D7B}" type="pres">
      <dgm:prSet presAssocID="{597DF714-F534-DD42-83FE-B44ECE7BBF34}" presName="rootConnector" presStyleLbl="node3" presStyleIdx="9" presStyleCnt="30"/>
      <dgm:spPr/>
    </dgm:pt>
    <dgm:pt modelId="{2B36A9F3-EBC8-2642-BA1D-015DCBB75AD2}" type="pres">
      <dgm:prSet presAssocID="{597DF714-F534-DD42-83FE-B44ECE7BBF34}" presName="hierChild4" presStyleCnt="0"/>
      <dgm:spPr/>
    </dgm:pt>
    <dgm:pt modelId="{7C7F01DE-CB4B-604C-A540-5CC34A8A3708}" type="pres">
      <dgm:prSet presAssocID="{597DF714-F534-DD42-83FE-B44ECE7BBF34}" presName="hierChild5" presStyleCnt="0"/>
      <dgm:spPr/>
    </dgm:pt>
    <dgm:pt modelId="{DAA4A0DA-CD44-2446-BF11-104A49E1928B}" type="pres">
      <dgm:prSet presAssocID="{E5A4197B-CCD5-A944-A8C4-ACDAD59B58ED}" presName="Name37" presStyleLbl="parChTrans1D3" presStyleIdx="10" presStyleCnt="30"/>
      <dgm:spPr/>
    </dgm:pt>
    <dgm:pt modelId="{54E4B1B7-8003-FE4D-9054-FC5DF71CB8C2}" type="pres">
      <dgm:prSet presAssocID="{46403A67-7900-BF44-9BC9-90BBBBDD9FFC}" presName="hierRoot2" presStyleCnt="0">
        <dgm:presLayoutVars>
          <dgm:hierBranch val="init"/>
        </dgm:presLayoutVars>
      </dgm:prSet>
      <dgm:spPr/>
    </dgm:pt>
    <dgm:pt modelId="{13A94BD9-B8BE-BD44-BD8E-F56487938459}" type="pres">
      <dgm:prSet presAssocID="{46403A67-7900-BF44-9BC9-90BBBBDD9FFC}" presName="rootComposite" presStyleCnt="0"/>
      <dgm:spPr/>
    </dgm:pt>
    <dgm:pt modelId="{A02E7CF1-D489-5B4F-B7E9-F07E31C5128B}" type="pres">
      <dgm:prSet presAssocID="{46403A67-7900-BF44-9BC9-90BBBBDD9FFC}" presName="rootText" presStyleLbl="node3" presStyleIdx="10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3BA258-099B-6D41-A622-980D243DABF2}" type="pres">
      <dgm:prSet presAssocID="{46403A67-7900-BF44-9BC9-90BBBBDD9FFC}" presName="rootConnector" presStyleLbl="node3" presStyleIdx="10" presStyleCnt="30"/>
      <dgm:spPr/>
    </dgm:pt>
    <dgm:pt modelId="{A37FD807-A753-6A49-92B3-35E02A58A899}" type="pres">
      <dgm:prSet presAssocID="{46403A67-7900-BF44-9BC9-90BBBBDD9FFC}" presName="hierChild4" presStyleCnt="0"/>
      <dgm:spPr/>
    </dgm:pt>
    <dgm:pt modelId="{5D1C888A-07E5-E54C-8714-60669EAF7D47}" type="pres">
      <dgm:prSet presAssocID="{46403A67-7900-BF44-9BC9-90BBBBDD9FFC}" presName="hierChild5" presStyleCnt="0"/>
      <dgm:spPr/>
    </dgm:pt>
    <dgm:pt modelId="{7F0024A8-8411-9B49-9F74-29DA3504F92F}" type="pres">
      <dgm:prSet presAssocID="{D140E1A0-6043-2148-B71E-8F07123580AA}" presName="hierChild5" presStyleCnt="0"/>
      <dgm:spPr/>
    </dgm:pt>
    <dgm:pt modelId="{AB86636F-BCC2-AF49-AD40-7C07AB797BF2}" type="pres">
      <dgm:prSet presAssocID="{0933525D-443A-0441-9648-673E4FF53DF8}" presName="Name37" presStyleLbl="parChTrans1D2" presStyleIdx="3" presStyleCnt="6"/>
      <dgm:spPr/>
    </dgm:pt>
    <dgm:pt modelId="{A9BC178C-CE6B-EC44-AF9B-BFCE6161AC0B}" type="pres">
      <dgm:prSet presAssocID="{067C54A2-918F-884A-A582-362068CD8CAF}" presName="hierRoot2" presStyleCnt="0">
        <dgm:presLayoutVars>
          <dgm:hierBranch val="init"/>
        </dgm:presLayoutVars>
      </dgm:prSet>
      <dgm:spPr/>
    </dgm:pt>
    <dgm:pt modelId="{49307AB9-1485-6147-97D6-C78667A6BEA4}" type="pres">
      <dgm:prSet presAssocID="{067C54A2-918F-884A-A582-362068CD8CAF}" presName="rootComposite" presStyleCnt="0"/>
      <dgm:spPr/>
    </dgm:pt>
    <dgm:pt modelId="{33784A73-CA4A-8341-9AE1-8A9682C35B96}" type="pres">
      <dgm:prSet presAssocID="{067C54A2-918F-884A-A582-362068CD8CAF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371665-FD9A-8349-BBA6-69CB77A03CB1}" type="pres">
      <dgm:prSet presAssocID="{067C54A2-918F-884A-A582-362068CD8CAF}" presName="rootConnector" presStyleLbl="node2" presStyleIdx="3" presStyleCnt="6"/>
      <dgm:spPr/>
    </dgm:pt>
    <dgm:pt modelId="{5369E9FD-53DA-2D48-8524-41A50FD67C77}" type="pres">
      <dgm:prSet presAssocID="{067C54A2-918F-884A-A582-362068CD8CAF}" presName="hierChild4" presStyleCnt="0"/>
      <dgm:spPr/>
    </dgm:pt>
    <dgm:pt modelId="{DDCB7E9A-82C0-8C4E-945B-A7A7CCCE2926}" type="pres">
      <dgm:prSet presAssocID="{8D2BCD08-8692-AC40-B757-CC5708937829}" presName="Name37" presStyleLbl="parChTrans1D3" presStyleIdx="11" presStyleCnt="30"/>
      <dgm:spPr/>
    </dgm:pt>
    <dgm:pt modelId="{3940F4EB-8AF8-3D46-BC1A-6C1CD4AA0173}" type="pres">
      <dgm:prSet presAssocID="{D5F3C243-1894-C14C-8C20-BE0774C45878}" presName="hierRoot2" presStyleCnt="0">
        <dgm:presLayoutVars>
          <dgm:hierBranch val="init"/>
        </dgm:presLayoutVars>
      </dgm:prSet>
      <dgm:spPr/>
    </dgm:pt>
    <dgm:pt modelId="{EE125153-55F2-5246-BA87-031F14668880}" type="pres">
      <dgm:prSet presAssocID="{D5F3C243-1894-C14C-8C20-BE0774C45878}" presName="rootComposite" presStyleCnt="0"/>
      <dgm:spPr/>
    </dgm:pt>
    <dgm:pt modelId="{A338D0BA-A4EF-1D42-BF7F-59D51BC6CC11}" type="pres">
      <dgm:prSet presAssocID="{D5F3C243-1894-C14C-8C20-BE0774C45878}" presName="rootText" presStyleLbl="node3" presStyleIdx="11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E3FC9-C667-4E44-911B-9A095A64E902}" type="pres">
      <dgm:prSet presAssocID="{D5F3C243-1894-C14C-8C20-BE0774C45878}" presName="rootConnector" presStyleLbl="node3" presStyleIdx="11" presStyleCnt="30"/>
      <dgm:spPr/>
    </dgm:pt>
    <dgm:pt modelId="{205F8C8B-935F-984E-833B-1C5492C84C42}" type="pres">
      <dgm:prSet presAssocID="{D5F3C243-1894-C14C-8C20-BE0774C45878}" presName="hierChild4" presStyleCnt="0"/>
      <dgm:spPr/>
    </dgm:pt>
    <dgm:pt modelId="{E7A85CF6-8F22-7F40-89CC-F1BCEC062629}" type="pres">
      <dgm:prSet presAssocID="{D5F3C243-1894-C14C-8C20-BE0774C45878}" presName="hierChild5" presStyleCnt="0"/>
      <dgm:spPr/>
    </dgm:pt>
    <dgm:pt modelId="{D552AA8D-22A8-314B-A91D-6E8B060E1BA3}" type="pres">
      <dgm:prSet presAssocID="{58E6128D-71C7-6140-99E6-BC6D4A7227CC}" presName="Name37" presStyleLbl="parChTrans1D3" presStyleIdx="12" presStyleCnt="30"/>
      <dgm:spPr/>
    </dgm:pt>
    <dgm:pt modelId="{357E6A00-3ABC-0B4B-9142-72021A3A5B89}" type="pres">
      <dgm:prSet presAssocID="{A941F238-0264-2C40-9E37-64D92AE3B728}" presName="hierRoot2" presStyleCnt="0">
        <dgm:presLayoutVars>
          <dgm:hierBranch val="init"/>
        </dgm:presLayoutVars>
      </dgm:prSet>
      <dgm:spPr/>
    </dgm:pt>
    <dgm:pt modelId="{85CA8293-0038-0F42-9D1C-945DDD66F097}" type="pres">
      <dgm:prSet presAssocID="{A941F238-0264-2C40-9E37-64D92AE3B728}" presName="rootComposite" presStyleCnt="0"/>
      <dgm:spPr/>
    </dgm:pt>
    <dgm:pt modelId="{6DF2C5DD-91E6-9A4C-8D86-6180024ACD88}" type="pres">
      <dgm:prSet presAssocID="{A941F238-0264-2C40-9E37-64D92AE3B728}" presName="rootText" presStyleLbl="node3" presStyleIdx="12" presStyleCnt="30">
        <dgm:presLayoutVars>
          <dgm:chPref val="3"/>
        </dgm:presLayoutVars>
      </dgm:prSet>
      <dgm:spPr/>
    </dgm:pt>
    <dgm:pt modelId="{D1223666-2F50-694F-9F63-EE010490E178}" type="pres">
      <dgm:prSet presAssocID="{A941F238-0264-2C40-9E37-64D92AE3B728}" presName="rootConnector" presStyleLbl="node3" presStyleIdx="12" presStyleCnt="30"/>
      <dgm:spPr/>
    </dgm:pt>
    <dgm:pt modelId="{9D4E2578-BD5C-4B4F-8260-D0978E73831D}" type="pres">
      <dgm:prSet presAssocID="{A941F238-0264-2C40-9E37-64D92AE3B728}" presName="hierChild4" presStyleCnt="0"/>
      <dgm:spPr/>
    </dgm:pt>
    <dgm:pt modelId="{125CB78A-81CF-8E47-9A02-CE39FEF0F8F7}" type="pres">
      <dgm:prSet presAssocID="{A941F238-0264-2C40-9E37-64D92AE3B728}" presName="hierChild5" presStyleCnt="0"/>
      <dgm:spPr/>
    </dgm:pt>
    <dgm:pt modelId="{38CC9E06-C1ED-5A47-8B31-7DF6C3B93466}" type="pres">
      <dgm:prSet presAssocID="{CEA50CD1-FAD3-8344-BCD6-468B58519CD4}" presName="Name37" presStyleLbl="parChTrans1D3" presStyleIdx="13" presStyleCnt="30"/>
      <dgm:spPr/>
    </dgm:pt>
    <dgm:pt modelId="{18D94AAD-6EA2-094A-9B4F-CE2969B71B38}" type="pres">
      <dgm:prSet presAssocID="{2F730355-0F75-CA4D-BD15-39F7EDA572B9}" presName="hierRoot2" presStyleCnt="0">
        <dgm:presLayoutVars>
          <dgm:hierBranch val="init"/>
        </dgm:presLayoutVars>
      </dgm:prSet>
      <dgm:spPr/>
    </dgm:pt>
    <dgm:pt modelId="{D87E587A-1F17-3C45-BE53-72D28BF13FA4}" type="pres">
      <dgm:prSet presAssocID="{2F730355-0F75-CA4D-BD15-39F7EDA572B9}" presName="rootComposite" presStyleCnt="0"/>
      <dgm:spPr/>
    </dgm:pt>
    <dgm:pt modelId="{B8AD2FBE-8D6B-DE4E-87F4-D6C17615E63C}" type="pres">
      <dgm:prSet presAssocID="{2F730355-0F75-CA4D-BD15-39F7EDA572B9}" presName="rootText" presStyleLbl="node3" presStyleIdx="13" presStyleCnt="30">
        <dgm:presLayoutVars>
          <dgm:chPref val="3"/>
        </dgm:presLayoutVars>
      </dgm:prSet>
      <dgm:spPr/>
    </dgm:pt>
    <dgm:pt modelId="{4ED8C230-C276-5946-AF29-C146A40AB8FA}" type="pres">
      <dgm:prSet presAssocID="{2F730355-0F75-CA4D-BD15-39F7EDA572B9}" presName="rootConnector" presStyleLbl="node3" presStyleIdx="13" presStyleCnt="30"/>
      <dgm:spPr/>
    </dgm:pt>
    <dgm:pt modelId="{D9C07763-FEEF-084C-A957-2457DAD9E78F}" type="pres">
      <dgm:prSet presAssocID="{2F730355-0F75-CA4D-BD15-39F7EDA572B9}" presName="hierChild4" presStyleCnt="0"/>
      <dgm:spPr/>
    </dgm:pt>
    <dgm:pt modelId="{FBCF2D1A-2268-9A45-97D9-A92BA1EE1593}" type="pres">
      <dgm:prSet presAssocID="{2F730355-0F75-CA4D-BD15-39F7EDA572B9}" presName="hierChild5" presStyleCnt="0"/>
      <dgm:spPr/>
    </dgm:pt>
    <dgm:pt modelId="{29A12D9D-34B0-EC4F-A347-1D106113BCA5}" type="pres">
      <dgm:prSet presAssocID="{B58E45B1-F24B-E84C-8697-DF22B40D21FF}" presName="Name37" presStyleLbl="parChTrans1D3" presStyleIdx="14" presStyleCnt="30"/>
      <dgm:spPr/>
    </dgm:pt>
    <dgm:pt modelId="{E2E65FCB-67D4-3543-993C-E2A3ED105836}" type="pres">
      <dgm:prSet presAssocID="{2D91A087-7AE3-2045-8C43-210C7BD338EA}" presName="hierRoot2" presStyleCnt="0">
        <dgm:presLayoutVars>
          <dgm:hierBranch val="init"/>
        </dgm:presLayoutVars>
      </dgm:prSet>
      <dgm:spPr/>
    </dgm:pt>
    <dgm:pt modelId="{5570BA0E-77E8-B248-9D5F-BDA473EFDA6C}" type="pres">
      <dgm:prSet presAssocID="{2D91A087-7AE3-2045-8C43-210C7BD338EA}" presName="rootComposite" presStyleCnt="0"/>
      <dgm:spPr/>
    </dgm:pt>
    <dgm:pt modelId="{A56877E4-76BC-9A4C-A095-7E425DC3A8B5}" type="pres">
      <dgm:prSet presAssocID="{2D91A087-7AE3-2045-8C43-210C7BD338EA}" presName="rootText" presStyleLbl="node3" presStyleIdx="14" presStyleCnt="30">
        <dgm:presLayoutVars>
          <dgm:chPref val="3"/>
        </dgm:presLayoutVars>
      </dgm:prSet>
      <dgm:spPr/>
    </dgm:pt>
    <dgm:pt modelId="{C5A95071-3287-914F-87F0-EE2E3A7FD79E}" type="pres">
      <dgm:prSet presAssocID="{2D91A087-7AE3-2045-8C43-210C7BD338EA}" presName="rootConnector" presStyleLbl="node3" presStyleIdx="14" presStyleCnt="30"/>
      <dgm:spPr/>
    </dgm:pt>
    <dgm:pt modelId="{FE628053-F65E-FA4B-B484-0E5ADC642E69}" type="pres">
      <dgm:prSet presAssocID="{2D91A087-7AE3-2045-8C43-210C7BD338EA}" presName="hierChild4" presStyleCnt="0"/>
      <dgm:spPr/>
    </dgm:pt>
    <dgm:pt modelId="{DFF4D354-D61C-984E-8170-796F29EBACBB}" type="pres">
      <dgm:prSet presAssocID="{2D91A087-7AE3-2045-8C43-210C7BD338EA}" presName="hierChild5" presStyleCnt="0"/>
      <dgm:spPr/>
    </dgm:pt>
    <dgm:pt modelId="{38A32E6E-4379-2042-878A-417AEBFCBAC7}" type="pres">
      <dgm:prSet presAssocID="{0004EAF2-CD68-4F4C-ACF9-F82E64125506}" presName="Name37" presStyleLbl="parChTrans1D3" presStyleIdx="15" presStyleCnt="30"/>
      <dgm:spPr/>
    </dgm:pt>
    <dgm:pt modelId="{32488D2B-B5F2-F141-9B4B-25153995127A}" type="pres">
      <dgm:prSet presAssocID="{52C5027C-50CA-644E-8BB2-921B227B9210}" presName="hierRoot2" presStyleCnt="0">
        <dgm:presLayoutVars>
          <dgm:hierBranch val="init"/>
        </dgm:presLayoutVars>
      </dgm:prSet>
      <dgm:spPr/>
    </dgm:pt>
    <dgm:pt modelId="{3AD08C10-0478-2344-AE35-89ED299735C9}" type="pres">
      <dgm:prSet presAssocID="{52C5027C-50CA-644E-8BB2-921B227B9210}" presName="rootComposite" presStyleCnt="0"/>
      <dgm:spPr/>
    </dgm:pt>
    <dgm:pt modelId="{48276B95-3B6D-1E4C-A8DB-70A58DDD45E0}" type="pres">
      <dgm:prSet presAssocID="{52C5027C-50CA-644E-8BB2-921B227B9210}" presName="rootText" presStyleLbl="node3" presStyleIdx="15" presStyleCnt="30">
        <dgm:presLayoutVars>
          <dgm:chPref val="3"/>
        </dgm:presLayoutVars>
      </dgm:prSet>
      <dgm:spPr/>
    </dgm:pt>
    <dgm:pt modelId="{81B4F969-1D22-9F41-8D02-B8B0ED985081}" type="pres">
      <dgm:prSet presAssocID="{52C5027C-50CA-644E-8BB2-921B227B9210}" presName="rootConnector" presStyleLbl="node3" presStyleIdx="15" presStyleCnt="30"/>
      <dgm:spPr/>
    </dgm:pt>
    <dgm:pt modelId="{F5E8E33A-411A-5C4D-AFEE-31B4F31D6497}" type="pres">
      <dgm:prSet presAssocID="{52C5027C-50CA-644E-8BB2-921B227B9210}" presName="hierChild4" presStyleCnt="0"/>
      <dgm:spPr/>
    </dgm:pt>
    <dgm:pt modelId="{09F9F3D6-A65B-3848-B26E-4B1A4913A520}" type="pres">
      <dgm:prSet presAssocID="{52C5027C-50CA-644E-8BB2-921B227B9210}" presName="hierChild5" presStyleCnt="0"/>
      <dgm:spPr/>
    </dgm:pt>
    <dgm:pt modelId="{608F5E9C-D4BB-BC43-94D2-D894D2701DCB}" type="pres">
      <dgm:prSet presAssocID="{067C54A2-918F-884A-A582-362068CD8CAF}" presName="hierChild5" presStyleCnt="0"/>
      <dgm:spPr/>
    </dgm:pt>
    <dgm:pt modelId="{AAB3001B-1A3C-4549-8123-D5D0F5DA8735}" type="pres">
      <dgm:prSet presAssocID="{A8C7D502-65C8-304B-8268-D13F33A8A4CA}" presName="Name37" presStyleLbl="parChTrans1D2" presStyleIdx="4" presStyleCnt="6"/>
      <dgm:spPr/>
    </dgm:pt>
    <dgm:pt modelId="{31C3E570-2023-6748-9A2B-A55C483F5E21}" type="pres">
      <dgm:prSet presAssocID="{88AAD9CB-E58D-6B44-B6E5-9D5680A0A37B}" presName="hierRoot2" presStyleCnt="0">
        <dgm:presLayoutVars>
          <dgm:hierBranch val="init"/>
        </dgm:presLayoutVars>
      </dgm:prSet>
      <dgm:spPr/>
    </dgm:pt>
    <dgm:pt modelId="{39ACF464-6E0F-2241-B141-3195B5FE1A42}" type="pres">
      <dgm:prSet presAssocID="{88AAD9CB-E58D-6B44-B6E5-9D5680A0A37B}" presName="rootComposite" presStyleCnt="0"/>
      <dgm:spPr/>
    </dgm:pt>
    <dgm:pt modelId="{2764045F-7B34-FC49-B6CD-4FFFE2A5FCA5}" type="pres">
      <dgm:prSet presAssocID="{88AAD9CB-E58D-6B44-B6E5-9D5680A0A37B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787632-6725-C64E-803A-A2286CA8DEEE}" type="pres">
      <dgm:prSet presAssocID="{88AAD9CB-E58D-6B44-B6E5-9D5680A0A37B}" presName="rootConnector" presStyleLbl="node2" presStyleIdx="4" presStyleCnt="6"/>
      <dgm:spPr/>
    </dgm:pt>
    <dgm:pt modelId="{4E36211E-B8EC-8747-9D1C-839E2793AC42}" type="pres">
      <dgm:prSet presAssocID="{88AAD9CB-E58D-6B44-B6E5-9D5680A0A37B}" presName="hierChild4" presStyleCnt="0"/>
      <dgm:spPr/>
    </dgm:pt>
    <dgm:pt modelId="{31BAF3A2-7B2E-3342-8942-5CE1A33D48A6}" type="pres">
      <dgm:prSet presAssocID="{DCD67755-F0CD-9A4B-8568-EBB4FBCAAF09}" presName="Name37" presStyleLbl="parChTrans1D3" presStyleIdx="16" presStyleCnt="30"/>
      <dgm:spPr/>
    </dgm:pt>
    <dgm:pt modelId="{ADD9DBF0-E0B3-5545-8E5E-07EBF7F00EBC}" type="pres">
      <dgm:prSet presAssocID="{D66B8F0D-5D3E-3441-9654-752A72D4B415}" presName="hierRoot2" presStyleCnt="0">
        <dgm:presLayoutVars>
          <dgm:hierBranch val="init"/>
        </dgm:presLayoutVars>
      </dgm:prSet>
      <dgm:spPr/>
    </dgm:pt>
    <dgm:pt modelId="{9401939E-A50B-8D41-B9E3-3E44AC65A31F}" type="pres">
      <dgm:prSet presAssocID="{D66B8F0D-5D3E-3441-9654-752A72D4B415}" presName="rootComposite" presStyleCnt="0"/>
      <dgm:spPr/>
    </dgm:pt>
    <dgm:pt modelId="{B45A80AB-72C9-EA45-AE06-3CE859500979}" type="pres">
      <dgm:prSet presAssocID="{D66B8F0D-5D3E-3441-9654-752A72D4B415}" presName="rootText" presStyleLbl="node3" presStyleIdx="16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DC72A7-CB18-D44E-BE03-303A2248C4D8}" type="pres">
      <dgm:prSet presAssocID="{D66B8F0D-5D3E-3441-9654-752A72D4B415}" presName="rootConnector" presStyleLbl="node3" presStyleIdx="16" presStyleCnt="30"/>
      <dgm:spPr/>
    </dgm:pt>
    <dgm:pt modelId="{15813BD5-F148-CF4C-BD6A-2C3D909FB009}" type="pres">
      <dgm:prSet presAssocID="{D66B8F0D-5D3E-3441-9654-752A72D4B415}" presName="hierChild4" presStyleCnt="0"/>
      <dgm:spPr/>
    </dgm:pt>
    <dgm:pt modelId="{5436158B-4766-4D4C-A73A-ED17EFC50466}" type="pres">
      <dgm:prSet presAssocID="{D66B8F0D-5D3E-3441-9654-752A72D4B415}" presName="hierChild5" presStyleCnt="0"/>
      <dgm:spPr/>
    </dgm:pt>
    <dgm:pt modelId="{463FBD05-F341-EC4B-858A-FCE978231C46}" type="pres">
      <dgm:prSet presAssocID="{FE59D142-3CAA-6847-93D2-B81493C3E1B1}" presName="Name37" presStyleLbl="parChTrans1D3" presStyleIdx="17" presStyleCnt="30"/>
      <dgm:spPr/>
    </dgm:pt>
    <dgm:pt modelId="{9EF866A0-EC00-F648-949A-2788AEA3DFDA}" type="pres">
      <dgm:prSet presAssocID="{C6CDE530-3E79-BB44-AACE-83F2ED1F4E71}" presName="hierRoot2" presStyleCnt="0">
        <dgm:presLayoutVars>
          <dgm:hierBranch val="init"/>
        </dgm:presLayoutVars>
      </dgm:prSet>
      <dgm:spPr/>
    </dgm:pt>
    <dgm:pt modelId="{FD168165-732E-3F40-AF34-A771D6651D87}" type="pres">
      <dgm:prSet presAssocID="{C6CDE530-3E79-BB44-AACE-83F2ED1F4E71}" presName="rootComposite" presStyleCnt="0"/>
      <dgm:spPr/>
    </dgm:pt>
    <dgm:pt modelId="{3C783D56-8C8D-5B41-9592-9F7F4E732CAE}" type="pres">
      <dgm:prSet presAssocID="{C6CDE530-3E79-BB44-AACE-83F2ED1F4E71}" presName="rootText" presStyleLbl="node3" presStyleIdx="17" presStyleCnt="30">
        <dgm:presLayoutVars>
          <dgm:chPref val="3"/>
        </dgm:presLayoutVars>
      </dgm:prSet>
      <dgm:spPr/>
    </dgm:pt>
    <dgm:pt modelId="{DFC94E1A-D577-2C43-AEAD-6E4737CA6D04}" type="pres">
      <dgm:prSet presAssocID="{C6CDE530-3E79-BB44-AACE-83F2ED1F4E71}" presName="rootConnector" presStyleLbl="node3" presStyleIdx="17" presStyleCnt="30"/>
      <dgm:spPr/>
    </dgm:pt>
    <dgm:pt modelId="{9735DED5-A5E6-504E-9DE0-54908DA734D0}" type="pres">
      <dgm:prSet presAssocID="{C6CDE530-3E79-BB44-AACE-83F2ED1F4E71}" presName="hierChild4" presStyleCnt="0"/>
      <dgm:spPr/>
    </dgm:pt>
    <dgm:pt modelId="{EDCDD980-51C6-714B-AE89-932970CA9DAA}" type="pres">
      <dgm:prSet presAssocID="{7CF966BF-7F07-234F-966E-5899965EF309}" presName="Name37" presStyleLbl="parChTrans1D4" presStyleIdx="15" presStyleCnt="17"/>
      <dgm:spPr/>
    </dgm:pt>
    <dgm:pt modelId="{F02CA929-AE73-4042-9123-C9A4AF5A68B0}" type="pres">
      <dgm:prSet presAssocID="{F615F78D-A089-C441-B6DA-A417C490197C}" presName="hierRoot2" presStyleCnt="0">
        <dgm:presLayoutVars>
          <dgm:hierBranch val="init"/>
        </dgm:presLayoutVars>
      </dgm:prSet>
      <dgm:spPr/>
    </dgm:pt>
    <dgm:pt modelId="{32FB2780-2C08-EA45-937C-08D5AA1BD674}" type="pres">
      <dgm:prSet presAssocID="{F615F78D-A089-C441-B6DA-A417C490197C}" presName="rootComposite" presStyleCnt="0"/>
      <dgm:spPr/>
    </dgm:pt>
    <dgm:pt modelId="{32F4C7A6-3CD2-4049-BF5F-07C53B2F120F}" type="pres">
      <dgm:prSet presAssocID="{F615F78D-A089-C441-B6DA-A417C490197C}" presName="rootText" presStyleLbl="node4" presStyleIdx="15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80979-701E-A246-9A91-B27093556F69}" type="pres">
      <dgm:prSet presAssocID="{F615F78D-A089-C441-B6DA-A417C490197C}" presName="rootConnector" presStyleLbl="node4" presStyleIdx="15" presStyleCnt="17"/>
      <dgm:spPr/>
    </dgm:pt>
    <dgm:pt modelId="{29413D82-950C-E347-AC58-ED90F2F41B1D}" type="pres">
      <dgm:prSet presAssocID="{F615F78D-A089-C441-B6DA-A417C490197C}" presName="hierChild4" presStyleCnt="0"/>
      <dgm:spPr/>
    </dgm:pt>
    <dgm:pt modelId="{80839770-C900-1E44-95FF-E462926F08CF}" type="pres">
      <dgm:prSet presAssocID="{F615F78D-A089-C441-B6DA-A417C490197C}" presName="hierChild5" presStyleCnt="0"/>
      <dgm:spPr/>
    </dgm:pt>
    <dgm:pt modelId="{6A41FED7-4046-604E-850E-1DA1610A2832}" type="pres">
      <dgm:prSet presAssocID="{C6CDE530-3E79-BB44-AACE-83F2ED1F4E71}" presName="hierChild5" presStyleCnt="0"/>
      <dgm:spPr/>
    </dgm:pt>
    <dgm:pt modelId="{3F80324D-56C6-2945-A0B7-EF7390185706}" type="pres">
      <dgm:prSet presAssocID="{6094C5AB-20F8-7B4C-A0D2-D4E62DD55B5E}" presName="Name37" presStyleLbl="parChTrans1D3" presStyleIdx="18" presStyleCnt="30"/>
      <dgm:spPr/>
    </dgm:pt>
    <dgm:pt modelId="{6178BB05-6EC5-1748-A6B6-9C679F1380E7}" type="pres">
      <dgm:prSet presAssocID="{6494C753-574B-B04D-AE90-85D87D682C38}" presName="hierRoot2" presStyleCnt="0">
        <dgm:presLayoutVars>
          <dgm:hierBranch val="init"/>
        </dgm:presLayoutVars>
      </dgm:prSet>
      <dgm:spPr/>
    </dgm:pt>
    <dgm:pt modelId="{7401FE89-80A3-1A4F-8F10-DB1CB300E078}" type="pres">
      <dgm:prSet presAssocID="{6494C753-574B-B04D-AE90-85D87D682C38}" presName="rootComposite" presStyleCnt="0"/>
      <dgm:spPr/>
    </dgm:pt>
    <dgm:pt modelId="{5AE47DB5-3544-D143-8839-02B6A787C356}" type="pres">
      <dgm:prSet presAssocID="{6494C753-574B-B04D-AE90-85D87D682C38}" presName="rootText" presStyleLbl="node3" presStyleIdx="18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AB111-09E7-3C48-BC31-F4B8A9CF3A62}" type="pres">
      <dgm:prSet presAssocID="{6494C753-574B-B04D-AE90-85D87D682C38}" presName="rootConnector" presStyleLbl="node3" presStyleIdx="18" presStyleCnt="30"/>
      <dgm:spPr/>
    </dgm:pt>
    <dgm:pt modelId="{853FF46C-6CBC-F84E-89BC-55CC5CDB4718}" type="pres">
      <dgm:prSet presAssocID="{6494C753-574B-B04D-AE90-85D87D682C38}" presName="hierChild4" presStyleCnt="0"/>
      <dgm:spPr/>
    </dgm:pt>
    <dgm:pt modelId="{7A651AC7-361B-1247-B73C-B2F187EFB2EE}" type="pres">
      <dgm:prSet presAssocID="{6494C753-574B-B04D-AE90-85D87D682C38}" presName="hierChild5" presStyleCnt="0"/>
      <dgm:spPr/>
    </dgm:pt>
    <dgm:pt modelId="{F405CE5C-121C-C449-BFB4-6E2302275837}" type="pres">
      <dgm:prSet presAssocID="{D980F7E8-D880-8A41-BDC3-94A3DF17D60A}" presName="Name37" presStyleLbl="parChTrans1D3" presStyleIdx="19" presStyleCnt="30"/>
      <dgm:spPr/>
    </dgm:pt>
    <dgm:pt modelId="{3E5F899E-6C37-9940-8476-4845550438C0}" type="pres">
      <dgm:prSet presAssocID="{BFC7D898-C1DD-7140-BE25-0A89B57D7538}" presName="hierRoot2" presStyleCnt="0">
        <dgm:presLayoutVars>
          <dgm:hierBranch val="init"/>
        </dgm:presLayoutVars>
      </dgm:prSet>
      <dgm:spPr/>
    </dgm:pt>
    <dgm:pt modelId="{578A5559-A568-B240-9D6A-AE16CCE5C9D7}" type="pres">
      <dgm:prSet presAssocID="{BFC7D898-C1DD-7140-BE25-0A89B57D7538}" presName="rootComposite" presStyleCnt="0"/>
      <dgm:spPr/>
    </dgm:pt>
    <dgm:pt modelId="{B2C89F57-8918-F34A-A5EB-FC6D75BD0243}" type="pres">
      <dgm:prSet presAssocID="{BFC7D898-C1DD-7140-BE25-0A89B57D7538}" presName="rootText" presStyleLbl="node3" presStyleIdx="19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0B17AA-C85B-2D42-B89C-98F20051C843}" type="pres">
      <dgm:prSet presAssocID="{BFC7D898-C1DD-7140-BE25-0A89B57D7538}" presName="rootConnector" presStyleLbl="node3" presStyleIdx="19" presStyleCnt="30"/>
      <dgm:spPr/>
    </dgm:pt>
    <dgm:pt modelId="{A25991DB-54CE-CC47-93EF-810CA1A4EF61}" type="pres">
      <dgm:prSet presAssocID="{BFC7D898-C1DD-7140-BE25-0A89B57D7538}" presName="hierChild4" presStyleCnt="0"/>
      <dgm:spPr/>
    </dgm:pt>
    <dgm:pt modelId="{510E1DA1-5F89-6D4B-8CAB-3160F6BB4D9C}" type="pres">
      <dgm:prSet presAssocID="{F312A340-9A4E-194B-AF5F-D5163CCB040F}" presName="Name37" presStyleLbl="parChTrans1D4" presStyleIdx="16" presStyleCnt="17"/>
      <dgm:spPr/>
    </dgm:pt>
    <dgm:pt modelId="{F7E477B1-FEE1-E24E-BD9F-2F812525BD8C}" type="pres">
      <dgm:prSet presAssocID="{B5D2693B-FEF5-9246-A313-D751BB944CEE}" presName="hierRoot2" presStyleCnt="0">
        <dgm:presLayoutVars>
          <dgm:hierBranch val="init"/>
        </dgm:presLayoutVars>
      </dgm:prSet>
      <dgm:spPr/>
    </dgm:pt>
    <dgm:pt modelId="{E236FC1F-63F5-8F45-8DB2-3D29EC213C12}" type="pres">
      <dgm:prSet presAssocID="{B5D2693B-FEF5-9246-A313-D751BB944CEE}" presName="rootComposite" presStyleCnt="0"/>
      <dgm:spPr/>
    </dgm:pt>
    <dgm:pt modelId="{E698A8FB-953E-B948-9B12-F74A4522F4D8}" type="pres">
      <dgm:prSet presAssocID="{B5D2693B-FEF5-9246-A313-D751BB944CEE}" presName="rootText" presStyleLbl="node4" presStyleIdx="1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04C4E-34E0-A046-A3C1-AE8CB26C7EAF}" type="pres">
      <dgm:prSet presAssocID="{B5D2693B-FEF5-9246-A313-D751BB944CEE}" presName="rootConnector" presStyleLbl="node4" presStyleIdx="16" presStyleCnt="17"/>
      <dgm:spPr/>
    </dgm:pt>
    <dgm:pt modelId="{8C105D57-223D-FD4F-8DD6-4A58F2E13AFC}" type="pres">
      <dgm:prSet presAssocID="{B5D2693B-FEF5-9246-A313-D751BB944CEE}" presName="hierChild4" presStyleCnt="0"/>
      <dgm:spPr/>
    </dgm:pt>
    <dgm:pt modelId="{47C51720-9E41-4D4A-9091-15EC0A42436A}" type="pres">
      <dgm:prSet presAssocID="{B5D2693B-FEF5-9246-A313-D751BB944CEE}" presName="hierChild5" presStyleCnt="0"/>
      <dgm:spPr/>
    </dgm:pt>
    <dgm:pt modelId="{BF1E0EBE-881E-2249-B431-862A83BF73CA}" type="pres">
      <dgm:prSet presAssocID="{BFC7D898-C1DD-7140-BE25-0A89B57D7538}" presName="hierChild5" presStyleCnt="0"/>
      <dgm:spPr/>
    </dgm:pt>
    <dgm:pt modelId="{02AD18CC-529C-9447-ABE3-2AB477A2F070}" type="pres">
      <dgm:prSet presAssocID="{88AAD9CB-E58D-6B44-B6E5-9D5680A0A37B}" presName="hierChild5" presStyleCnt="0"/>
      <dgm:spPr/>
    </dgm:pt>
    <dgm:pt modelId="{C5D73CDF-E5AA-9246-A846-6883409EA7E8}" type="pres">
      <dgm:prSet presAssocID="{52EC92DB-5B50-4E40-A9FD-C707289D55F9}" presName="Name37" presStyleLbl="parChTrans1D2" presStyleIdx="5" presStyleCnt="6"/>
      <dgm:spPr/>
    </dgm:pt>
    <dgm:pt modelId="{74C6076C-A26E-BB49-B3AB-0E369714E3C3}" type="pres">
      <dgm:prSet presAssocID="{98EA256B-BA96-BA4A-A2BF-89BD438F2799}" presName="hierRoot2" presStyleCnt="0">
        <dgm:presLayoutVars>
          <dgm:hierBranch val="init"/>
        </dgm:presLayoutVars>
      </dgm:prSet>
      <dgm:spPr/>
    </dgm:pt>
    <dgm:pt modelId="{12F48EA8-DEF0-7A48-9024-1752A501A338}" type="pres">
      <dgm:prSet presAssocID="{98EA256B-BA96-BA4A-A2BF-89BD438F2799}" presName="rootComposite" presStyleCnt="0"/>
      <dgm:spPr/>
    </dgm:pt>
    <dgm:pt modelId="{9E8BC725-3A6D-6343-BAA8-FDD49465710E}" type="pres">
      <dgm:prSet presAssocID="{98EA256B-BA96-BA4A-A2BF-89BD438F2799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CC6D0-DD9B-534B-9786-ADD21DFEA1EE}" type="pres">
      <dgm:prSet presAssocID="{98EA256B-BA96-BA4A-A2BF-89BD438F2799}" presName="rootConnector" presStyleLbl="node2" presStyleIdx="5" presStyleCnt="6"/>
      <dgm:spPr/>
    </dgm:pt>
    <dgm:pt modelId="{63FAE158-DC61-6E47-8568-D4E3ADC0F7B2}" type="pres">
      <dgm:prSet presAssocID="{98EA256B-BA96-BA4A-A2BF-89BD438F2799}" presName="hierChild4" presStyleCnt="0"/>
      <dgm:spPr/>
    </dgm:pt>
    <dgm:pt modelId="{F7920C52-C842-654A-BD24-5077356A7ACD}" type="pres">
      <dgm:prSet presAssocID="{C80B78E0-A9AC-AD4D-A901-F9BBA723A496}" presName="Name37" presStyleLbl="parChTrans1D3" presStyleIdx="20" presStyleCnt="30"/>
      <dgm:spPr/>
    </dgm:pt>
    <dgm:pt modelId="{50E4323A-376E-CE4D-B382-95DB2E6F56DE}" type="pres">
      <dgm:prSet presAssocID="{005841DF-406D-3845-9B98-C6150BD5AF03}" presName="hierRoot2" presStyleCnt="0">
        <dgm:presLayoutVars>
          <dgm:hierBranch val="init"/>
        </dgm:presLayoutVars>
      </dgm:prSet>
      <dgm:spPr/>
    </dgm:pt>
    <dgm:pt modelId="{19D5B5D5-D7C2-3545-AA59-CC54F000C60D}" type="pres">
      <dgm:prSet presAssocID="{005841DF-406D-3845-9B98-C6150BD5AF03}" presName="rootComposite" presStyleCnt="0"/>
      <dgm:spPr/>
    </dgm:pt>
    <dgm:pt modelId="{1358A6BC-510F-1B4E-B68F-11A0655AE7FB}" type="pres">
      <dgm:prSet presAssocID="{005841DF-406D-3845-9B98-C6150BD5AF03}" presName="rootText" presStyleLbl="node3" presStyleIdx="20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E6DA6A-B823-A74B-9065-F0CB8D0B65FF}" type="pres">
      <dgm:prSet presAssocID="{005841DF-406D-3845-9B98-C6150BD5AF03}" presName="rootConnector" presStyleLbl="node3" presStyleIdx="20" presStyleCnt="30"/>
      <dgm:spPr/>
    </dgm:pt>
    <dgm:pt modelId="{7AD67740-09D6-4C48-8068-A6D1336BD17A}" type="pres">
      <dgm:prSet presAssocID="{005841DF-406D-3845-9B98-C6150BD5AF03}" presName="hierChild4" presStyleCnt="0"/>
      <dgm:spPr/>
    </dgm:pt>
    <dgm:pt modelId="{095FB42C-3662-E14D-AD87-A062BF0BC58F}" type="pres">
      <dgm:prSet presAssocID="{005841DF-406D-3845-9B98-C6150BD5AF03}" presName="hierChild5" presStyleCnt="0"/>
      <dgm:spPr/>
    </dgm:pt>
    <dgm:pt modelId="{CBCB3923-291D-D046-B0E0-A2CEB8176180}" type="pres">
      <dgm:prSet presAssocID="{D4137707-0B55-E442-A448-2AF015887C4B}" presName="Name37" presStyleLbl="parChTrans1D3" presStyleIdx="21" presStyleCnt="30"/>
      <dgm:spPr/>
    </dgm:pt>
    <dgm:pt modelId="{3EB5F933-8AC3-5747-9B94-E1FDC9E8C416}" type="pres">
      <dgm:prSet presAssocID="{E08E52AF-3A25-B84F-B580-9BC6DF9C16DC}" presName="hierRoot2" presStyleCnt="0">
        <dgm:presLayoutVars>
          <dgm:hierBranch val="init"/>
        </dgm:presLayoutVars>
      </dgm:prSet>
      <dgm:spPr/>
    </dgm:pt>
    <dgm:pt modelId="{1CD264C4-4EB0-6046-BDF9-3C5385E818BA}" type="pres">
      <dgm:prSet presAssocID="{E08E52AF-3A25-B84F-B580-9BC6DF9C16DC}" presName="rootComposite" presStyleCnt="0"/>
      <dgm:spPr/>
    </dgm:pt>
    <dgm:pt modelId="{418F3F05-31F3-FA48-B996-C7B5EE6E48C6}" type="pres">
      <dgm:prSet presAssocID="{E08E52AF-3A25-B84F-B580-9BC6DF9C16DC}" presName="rootText" presStyleLbl="node3" presStyleIdx="21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2EF149-5DA6-AC47-AAC5-6BB7E7DB381D}" type="pres">
      <dgm:prSet presAssocID="{E08E52AF-3A25-B84F-B580-9BC6DF9C16DC}" presName="rootConnector" presStyleLbl="node3" presStyleIdx="21" presStyleCnt="30"/>
      <dgm:spPr/>
    </dgm:pt>
    <dgm:pt modelId="{8D044BE2-AA22-284E-AA9E-1B28E23A675C}" type="pres">
      <dgm:prSet presAssocID="{E08E52AF-3A25-B84F-B580-9BC6DF9C16DC}" presName="hierChild4" presStyleCnt="0"/>
      <dgm:spPr/>
    </dgm:pt>
    <dgm:pt modelId="{3D3BA101-408D-D04A-A92B-BDBABC8537FB}" type="pres">
      <dgm:prSet presAssocID="{E08E52AF-3A25-B84F-B580-9BC6DF9C16DC}" presName="hierChild5" presStyleCnt="0"/>
      <dgm:spPr/>
    </dgm:pt>
    <dgm:pt modelId="{B9C69165-4B17-474F-B5C2-3BF9694EC89E}" type="pres">
      <dgm:prSet presAssocID="{46DA9658-6318-0545-8577-636906581303}" presName="Name37" presStyleLbl="parChTrans1D3" presStyleIdx="22" presStyleCnt="30"/>
      <dgm:spPr/>
    </dgm:pt>
    <dgm:pt modelId="{D3347FAF-0FD7-C941-82EA-18876E1B79FA}" type="pres">
      <dgm:prSet presAssocID="{2CD580E2-8766-EE4A-AAFE-3CB4720277BA}" presName="hierRoot2" presStyleCnt="0">
        <dgm:presLayoutVars>
          <dgm:hierBranch val="init"/>
        </dgm:presLayoutVars>
      </dgm:prSet>
      <dgm:spPr/>
    </dgm:pt>
    <dgm:pt modelId="{26598760-1BFE-2B44-9F89-B6CC85D41029}" type="pres">
      <dgm:prSet presAssocID="{2CD580E2-8766-EE4A-AAFE-3CB4720277BA}" presName="rootComposite" presStyleCnt="0"/>
      <dgm:spPr/>
    </dgm:pt>
    <dgm:pt modelId="{AF5A485D-9BCE-194F-9684-1AD949E40AEA}" type="pres">
      <dgm:prSet presAssocID="{2CD580E2-8766-EE4A-AAFE-3CB4720277BA}" presName="rootText" presStyleLbl="node3" presStyleIdx="22" presStyleCnt="30">
        <dgm:presLayoutVars>
          <dgm:chPref val="3"/>
        </dgm:presLayoutVars>
      </dgm:prSet>
      <dgm:spPr/>
    </dgm:pt>
    <dgm:pt modelId="{9D26FCEC-FD50-4A4D-96F3-16B775A26C57}" type="pres">
      <dgm:prSet presAssocID="{2CD580E2-8766-EE4A-AAFE-3CB4720277BA}" presName="rootConnector" presStyleLbl="node3" presStyleIdx="22" presStyleCnt="30"/>
      <dgm:spPr/>
    </dgm:pt>
    <dgm:pt modelId="{E0A55C35-F8F4-FA42-AA5A-68653FECAB0D}" type="pres">
      <dgm:prSet presAssocID="{2CD580E2-8766-EE4A-AAFE-3CB4720277BA}" presName="hierChild4" presStyleCnt="0"/>
      <dgm:spPr/>
    </dgm:pt>
    <dgm:pt modelId="{9779F992-32A9-AC49-974E-3FAFCF62C2AB}" type="pres">
      <dgm:prSet presAssocID="{2CD580E2-8766-EE4A-AAFE-3CB4720277BA}" presName="hierChild5" presStyleCnt="0"/>
      <dgm:spPr/>
    </dgm:pt>
    <dgm:pt modelId="{17BA6693-96DA-B447-B307-20F9C1C0DC78}" type="pres">
      <dgm:prSet presAssocID="{60C9E0E1-2459-964E-B536-D57F760A155D}" presName="Name37" presStyleLbl="parChTrans1D3" presStyleIdx="23" presStyleCnt="30"/>
      <dgm:spPr/>
    </dgm:pt>
    <dgm:pt modelId="{662F7A66-138C-D647-919A-ABF1D611E2CF}" type="pres">
      <dgm:prSet presAssocID="{1A2B4119-CA30-6D42-AA57-131F20A96B0C}" presName="hierRoot2" presStyleCnt="0">
        <dgm:presLayoutVars>
          <dgm:hierBranch val="init"/>
        </dgm:presLayoutVars>
      </dgm:prSet>
      <dgm:spPr/>
    </dgm:pt>
    <dgm:pt modelId="{8F6EE20A-F2F6-654A-B375-C79B1ADB4E05}" type="pres">
      <dgm:prSet presAssocID="{1A2B4119-CA30-6D42-AA57-131F20A96B0C}" presName="rootComposite" presStyleCnt="0"/>
      <dgm:spPr/>
    </dgm:pt>
    <dgm:pt modelId="{304AB76B-8AFF-4048-9BED-0ADE7F27EBC3}" type="pres">
      <dgm:prSet presAssocID="{1A2B4119-CA30-6D42-AA57-131F20A96B0C}" presName="rootText" presStyleLbl="node3" presStyleIdx="23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CEE8AE-EDCA-0C49-A396-C4BE796CE5DC}" type="pres">
      <dgm:prSet presAssocID="{1A2B4119-CA30-6D42-AA57-131F20A96B0C}" presName="rootConnector" presStyleLbl="node3" presStyleIdx="23" presStyleCnt="30"/>
      <dgm:spPr/>
    </dgm:pt>
    <dgm:pt modelId="{849D25D1-38F0-EC4D-BEE2-1EF5A91B4EE3}" type="pres">
      <dgm:prSet presAssocID="{1A2B4119-CA30-6D42-AA57-131F20A96B0C}" presName="hierChild4" presStyleCnt="0"/>
      <dgm:spPr/>
    </dgm:pt>
    <dgm:pt modelId="{E5086697-3B86-4942-B9A5-C2AC71A6C394}" type="pres">
      <dgm:prSet presAssocID="{1A2B4119-CA30-6D42-AA57-131F20A96B0C}" presName="hierChild5" presStyleCnt="0"/>
      <dgm:spPr/>
    </dgm:pt>
    <dgm:pt modelId="{F6C3E500-E95D-7241-AB4E-0179202F360B}" type="pres">
      <dgm:prSet presAssocID="{A548621C-1F20-0D45-B36D-068D9AA44D9A}" presName="Name37" presStyleLbl="parChTrans1D3" presStyleIdx="24" presStyleCnt="30"/>
      <dgm:spPr/>
    </dgm:pt>
    <dgm:pt modelId="{AE74D7E5-2656-2F4C-AD57-12F9873D4219}" type="pres">
      <dgm:prSet presAssocID="{239E6044-A3DE-8A42-AA7B-2D1642099AE1}" presName="hierRoot2" presStyleCnt="0">
        <dgm:presLayoutVars>
          <dgm:hierBranch val="init"/>
        </dgm:presLayoutVars>
      </dgm:prSet>
      <dgm:spPr/>
    </dgm:pt>
    <dgm:pt modelId="{B6AFF9A1-4851-5946-84BF-1BD0524725D9}" type="pres">
      <dgm:prSet presAssocID="{239E6044-A3DE-8A42-AA7B-2D1642099AE1}" presName="rootComposite" presStyleCnt="0"/>
      <dgm:spPr/>
    </dgm:pt>
    <dgm:pt modelId="{3DB020AD-171B-404D-97AB-300C75326F5E}" type="pres">
      <dgm:prSet presAssocID="{239E6044-A3DE-8A42-AA7B-2D1642099AE1}" presName="rootText" presStyleLbl="node3" presStyleIdx="24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04462A-1B06-7C45-951A-97760317F991}" type="pres">
      <dgm:prSet presAssocID="{239E6044-A3DE-8A42-AA7B-2D1642099AE1}" presName="rootConnector" presStyleLbl="node3" presStyleIdx="24" presStyleCnt="30"/>
      <dgm:spPr/>
    </dgm:pt>
    <dgm:pt modelId="{637A9AEC-C296-ED46-92DC-98E81FB88CDF}" type="pres">
      <dgm:prSet presAssocID="{239E6044-A3DE-8A42-AA7B-2D1642099AE1}" presName="hierChild4" presStyleCnt="0"/>
      <dgm:spPr/>
    </dgm:pt>
    <dgm:pt modelId="{14506363-2C45-0D49-B7AE-DBC3264DDBC7}" type="pres">
      <dgm:prSet presAssocID="{239E6044-A3DE-8A42-AA7B-2D1642099AE1}" presName="hierChild5" presStyleCnt="0"/>
      <dgm:spPr/>
    </dgm:pt>
    <dgm:pt modelId="{DCB4AB15-01DD-F949-896B-A9B749FAF74B}" type="pres">
      <dgm:prSet presAssocID="{325516D1-08F7-D742-B2B4-FF734DD1365C}" presName="Name37" presStyleLbl="parChTrans1D3" presStyleIdx="25" presStyleCnt="30"/>
      <dgm:spPr/>
    </dgm:pt>
    <dgm:pt modelId="{3E3AD029-B36A-0744-A6DE-BDB9E73E7F23}" type="pres">
      <dgm:prSet presAssocID="{14CBEADA-399A-5746-9F66-61FCF231F520}" presName="hierRoot2" presStyleCnt="0">
        <dgm:presLayoutVars>
          <dgm:hierBranch val="init"/>
        </dgm:presLayoutVars>
      </dgm:prSet>
      <dgm:spPr/>
    </dgm:pt>
    <dgm:pt modelId="{D0B49531-8E99-994C-AEE3-078DF59BA69E}" type="pres">
      <dgm:prSet presAssocID="{14CBEADA-399A-5746-9F66-61FCF231F520}" presName="rootComposite" presStyleCnt="0"/>
      <dgm:spPr/>
    </dgm:pt>
    <dgm:pt modelId="{398ABC3D-FB2A-AF44-AC1B-2DBCB3A9F802}" type="pres">
      <dgm:prSet presAssocID="{14CBEADA-399A-5746-9F66-61FCF231F520}" presName="rootText" presStyleLbl="node3" presStyleIdx="25" presStyleCnt="30">
        <dgm:presLayoutVars>
          <dgm:chPref val="3"/>
        </dgm:presLayoutVars>
      </dgm:prSet>
      <dgm:spPr/>
    </dgm:pt>
    <dgm:pt modelId="{3DDED08C-FB25-1248-B91F-3628E2867438}" type="pres">
      <dgm:prSet presAssocID="{14CBEADA-399A-5746-9F66-61FCF231F520}" presName="rootConnector" presStyleLbl="node3" presStyleIdx="25" presStyleCnt="30"/>
      <dgm:spPr/>
    </dgm:pt>
    <dgm:pt modelId="{A95534FD-A7C0-F54F-8B80-4A9DF32AB9AC}" type="pres">
      <dgm:prSet presAssocID="{14CBEADA-399A-5746-9F66-61FCF231F520}" presName="hierChild4" presStyleCnt="0"/>
      <dgm:spPr/>
    </dgm:pt>
    <dgm:pt modelId="{89D45E56-7A24-1046-8CDD-C4185333F73D}" type="pres">
      <dgm:prSet presAssocID="{14CBEADA-399A-5746-9F66-61FCF231F520}" presName="hierChild5" presStyleCnt="0"/>
      <dgm:spPr/>
    </dgm:pt>
    <dgm:pt modelId="{509CE39D-8206-CB45-83DE-589BCD599148}" type="pres">
      <dgm:prSet presAssocID="{4B7E48A3-5665-0540-A84B-9D5C4051172E}" presName="Name37" presStyleLbl="parChTrans1D3" presStyleIdx="26" presStyleCnt="30"/>
      <dgm:spPr/>
    </dgm:pt>
    <dgm:pt modelId="{5A16917E-0906-FE4B-8478-D3AAD2156C2F}" type="pres">
      <dgm:prSet presAssocID="{6C156151-EE94-324F-85E1-3A240265334A}" presName="hierRoot2" presStyleCnt="0">
        <dgm:presLayoutVars>
          <dgm:hierBranch val="init"/>
        </dgm:presLayoutVars>
      </dgm:prSet>
      <dgm:spPr/>
    </dgm:pt>
    <dgm:pt modelId="{10F0E3F8-27BD-704B-BEB0-59ED2E0C9348}" type="pres">
      <dgm:prSet presAssocID="{6C156151-EE94-324F-85E1-3A240265334A}" presName="rootComposite" presStyleCnt="0"/>
      <dgm:spPr/>
    </dgm:pt>
    <dgm:pt modelId="{B038E0E1-06BB-914E-B258-8B57B1521687}" type="pres">
      <dgm:prSet presAssocID="{6C156151-EE94-324F-85E1-3A240265334A}" presName="rootText" presStyleLbl="node3" presStyleIdx="26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E49F37-1BD7-DF46-AE53-9DFBFD7B79E9}" type="pres">
      <dgm:prSet presAssocID="{6C156151-EE94-324F-85E1-3A240265334A}" presName="rootConnector" presStyleLbl="node3" presStyleIdx="26" presStyleCnt="30"/>
      <dgm:spPr/>
    </dgm:pt>
    <dgm:pt modelId="{42249D36-F2D4-894A-BFF9-F204197F93D5}" type="pres">
      <dgm:prSet presAssocID="{6C156151-EE94-324F-85E1-3A240265334A}" presName="hierChild4" presStyleCnt="0"/>
      <dgm:spPr/>
    </dgm:pt>
    <dgm:pt modelId="{71285E76-ED2E-BB41-9608-B797132B7EC8}" type="pres">
      <dgm:prSet presAssocID="{6C156151-EE94-324F-85E1-3A240265334A}" presName="hierChild5" presStyleCnt="0"/>
      <dgm:spPr/>
    </dgm:pt>
    <dgm:pt modelId="{AFA1895E-0EBA-CB49-81CC-B4DB7C46BE47}" type="pres">
      <dgm:prSet presAssocID="{51B367D3-2BC4-2A44-ACBF-5D7997AE2CAE}" presName="Name37" presStyleLbl="parChTrans1D3" presStyleIdx="27" presStyleCnt="30"/>
      <dgm:spPr/>
    </dgm:pt>
    <dgm:pt modelId="{77B0883B-A7C6-7B45-ADD1-D2F77ECE5EAF}" type="pres">
      <dgm:prSet presAssocID="{01DDD822-BB5E-EE40-B726-8BF33FAB921A}" presName="hierRoot2" presStyleCnt="0">
        <dgm:presLayoutVars>
          <dgm:hierBranch val="init"/>
        </dgm:presLayoutVars>
      </dgm:prSet>
      <dgm:spPr/>
    </dgm:pt>
    <dgm:pt modelId="{3CDC11A1-965D-334A-9118-3B199B178F9E}" type="pres">
      <dgm:prSet presAssocID="{01DDD822-BB5E-EE40-B726-8BF33FAB921A}" presName="rootComposite" presStyleCnt="0"/>
      <dgm:spPr/>
    </dgm:pt>
    <dgm:pt modelId="{ED4273EC-1866-3145-9D6C-9F664A267E60}" type="pres">
      <dgm:prSet presAssocID="{01DDD822-BB5E-EE40-B726-8BF33FAB921A}" presName="rootText" presStyleLbl="node3" presStyleIdx="27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D4D3B4-6018-E046-A16A-216CAED7C74B}" type="pres">
      <dgm:prSet presAssocID="{01DDD822-BB5E-EE40-B726-8BF33FAB921A}" presName="rootConnector" presStyleLbl="node3" presStyleIdx="27" presStyleCnt="30"/>
      <dgm:spPr/>
    </dgm:pt>
    <dgm:pt modelId="{475771F1-0ACE-2B49-BC57-CEE4896258BD}" type="pres">
      <dgm:prSet presAssocID="{01DDD822-BB5E-EE40-B726-8BF33FAB921A}" presName="hierChild4" presStyleCnt="0"/>
      <dgm:spPr/>
    </dgm:pt>
    <dgm:pt modelId="{EC4AEC4E-E031-B54E-99EC-C3DD19ACBEDA}" type="pres">
      <dgm:prSet presAssocID="{01DDD822-BB5E-EE40-B726-8BF33FAB921A}" presName="hierChild5" presStyleCnt="0"/>
      <dgm:spPr/>
    </dgm:pt>
    <dgm:pt modelId="{213122A2-A3ED-FC46-B619-6C68D08248D9}" type="pres">
      <dgm:prSet presAssocID="{13222AC9-63A8-2248-92E3-9DF7A4F8F21F}" presName="Name37" presStyleLbl="parChTrans1D3" presStyleIdx="28" presStyleCnt="30"/>
      <dgm:spPr/>
    </dgm:pt>
    <dgm:pt modelId="{F90D5FBE-F86F-1B4D-ADAA-8C5FABCA4E30}" type="pres">
      <dgm:prSet presAssocID="{7A579703-4267-6749-B178-0CD8212AD139}" presName="hierRoot2" presStyleCnt="0">
        <dgm:presLayoutVars>
          <dgm:hierBranch val="init"/>
        </dgm:presLayoutVars>
      </dgm:prSet>
      <dgm:spPr/>
    </dgm:pt>
    <dgm:pt modelId="{312E8B8E-E54E-0843-85C2-4B3D83E6AAAF}" type="pres">
      <dgm:prSet presAssocID="{7A579703-4267-6749-B178-0CD8212AD139}" presName="rootComposite" presStyleCnt="0"/>
      <dgm:spPr/>
    </dgm:pt>
    <dgm:pt modelId="{3A81A45D-0B28-804E-A577-BDCF997F53B8}" type="pres">
      <dgm:prSet presAssocID="{7A579703-4267-6749-B178-0CD8212AD139}" presName="rootText" presStyleLbl="node3" presStyleIdx="28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C88F2C-CBFD-A241-9749-1BE2EA77DBF6}" type="pres">
      <dgm:prSet presAssocID="{7A579703-4267-6749-B178-0CD8212AD139}" presName="rootConnector" presStyleLbl="node3" presStyleIdx="28" presStyleCnt="30"/>
      <dgm:spPr/>
    </dgm:pt>
    <dgm:pt modelId="{4C8AE1F7-B15D-8041-95E4-9D2DF8A0A4C0}" type="pres">
      <dgm:prSet presAssocID="{7A579703-4267-6749-B178-0CD8212AD139}" presName="hierChild4" presStyleCnt="0"/>
      <dgm:spPr/>
    </dgm:pt>
    <dgm:pt modelId="{AB979A59-3F8C-5D42-B0CE-D78D2B46049B}" type="pres">
      <dgm:prSet presAssocID="{7A579703-4267-6749-B178-0CD8212AD139}" presName="hierChild5" presStyleCnt="0"/>
      <dgm:spPr/>
    </dgm:pt>
    <dgm:pt modelId="{CF12B129-D759-BE40-94B7-8A613DF0F9DA}" type="pres">
      <dgm:prSet presAssocID="{6CB6825B-49E8-A74A-8540-5A94C5117265}" presName="Name37" presStyleLbl="parChTrans1D3" presStyleIdx="29" presStyleCnt="30"/>
      <dgm:spPr/>
    </dgm:pt>
    <dgm:pt modelId="{E5245FE0-CF88-FD4C-83B0-F47E7F0A64DB}" type="pres">
      <dgm:prSet presAssocID="{F3B93C79-9AF5-464E-864F-468A4FEF7F6D}" presName="hierRoot2" presStyleCnt="0">
        <dgm:presLayoutVars>
          <dgm:hierBranch val="init"/>
        </dgm:presLayoutVars>
      </dgm:prSet>
      <dgm:spPr/>
    </dgm:pt>
    <dgm:pt modelId="{2D5E4F49-4015-A842-8653-425530A21FC9}" type="pres">
      <dgm:prSet presAssocID="{F3B93C79-9AF5-464E-864F-468A4FEF7F6D}" presName="rootComposite" presStyleCnt="0"/>
      <dgm:spPr/>
    </dgm:pt>
    <dgm:pt modelId="{53C96599-972D-9A4B-B75A-4225BFFC6C74}" type="pres">
      <dgm:prSet presAssocID="{F3B93C79-9AF5-464E-864F-468A4FEF7F6D}" presName="rootText" presStyleLbl="node3" presStyleIdx="29" presStyleCnt="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A99D4-CCF7-0E4F-A411-2AB4B4CAF085}" type="pres">
      <dgm:prSet presAssocID="{F3B93C79-9AF5-464E-864F-468A4FEF7F6D}" presName="rootConnector" presStyleLbl="node3" presStyleIdx="29" presStyleCnt="30"/>
      <dgm:spPr/>
    </dgm:pt>
    <dgm:pt modelId="{6D3C22C5-0D79-1042-BD40-E0DBB1632B04}" type="pres">
      <dgm:prSet presAssocID="{F3B93C79-9AF5-464E-864F-468A4FEF7F6D}" presName="hierChild4" presStyleCnt="0"/>
      <dgm:spPr/>
    </dgm:pt>
    <dgm:pt modelId="{B35CAF04-E6E0-B049-940C-E5CAECF391A8}" type="pres">
      <dgm:prSet presAssocID="{F3B93C79-9AF5-464E-864F-468A4FEF7F6D}" presName="hierChild5" presStyleCnt="0"/>
      <dgm:spPr/>
    </dgm:pt>
    <dgm:pt modelId="{05573302-44B6-834F-9A5A-C0B0E6C72602}" type="pres">
      <dgm:prSet presAssocID="{98EA256B-BA96-BA4A-A2BF-89BD438F2799}" presName="hierChild5" presStyleCnt="0"/>
      <dgm:spPr/>
    </dgm:pt>
    <dgm:pt modelId="{225875C2-BC3F-5843-8777-4D0BF8CB043F}" type="pres">
      <dgm:prSet presAssocID="{A9957987-ACD3-E543-8873-D60CC72D943F}" presName="hierChild3" presStyleCnt="0"/>
      <dgm:spPr/>
    </dgm:pt>
  </dgm:ptLst>
  <dgm:cxnLst>
    <dgm:cxn modelId="{2648F801-387D-1C4E-AF4C-8AF81B6C1F2B}" type="presOf" srcId="{FD0130B0-E451-3F48-AB0A-B7AD06F225E3}" destId="{C3BDAAA6-FDBB-394C-A7EE-93E05161F092}" srcOrd="0" destOrd="0" presId="urn:microsoft.com/office/officeart/2005/8/layout/orgChart1"/>
    <dgm:cxn modelId="{4CA4A1BA-A8EA-944E-8354-A962F387A752}" type="presOf" srcId="{27F5CF53-A5E2-BA47-B6CB-E3BB3579FAB6}" destId="{7E2B4497-8D7A-3748-B1D6-70A676BF1982}" srcOrd="0" destOrd="0" presId="urn:microsoft.com/office/officeart/2005/8/layout/orgChart1"/>
    <dgm:cxn modelId="{EAC94119-8E67-8441-93C9-398716F9D83E}" srcId="{067C54A2-918F-884A-A582-362068CD8CAF}" destId="{A941F238-0264-2C40-9E37-64D92AE3B728}" srcOrd="1" destOrd="0" parTransId="{58E6128D-71C7-6140-99E6-BC6D4A7227CC}" sibTransId="{2058EA8F-EDF2-2445-9C49-5930E47E3145}"/>
    <dgm:cxn modelId="{7C12F0D8-DF5B-1E4B-80AA-38CB6532185D}" srcId="{067C54A2-918F-884A-A582-362068CD8CAF}" destId="{2F730355-0F75-CA4D-BD15-39F7EDA572B9}" srcOrd="2" destOrd="0" parTransId="{CEA50CD1-FAD3-8344-BCD6-468B58519CD4}" sibTransId="{73632F7F-FF2A-6044-85F1-81C7AD514CBC}"/>
    <dgm:cxn modelId="{C49DA923-1F6D-1649-84E6-27A4DC52BDD0}" srcId="{D140E1A0-6043-2148-B71E-8F07123580AA}" destId="{597DF714-F534-DD42-83FE-B44ECE7BBF34}" srcOrd="2" destOrd="0" parTransId="{012B0321-CC21-2E4A-80EC-506B57A8316B}" sibTransId="{5D60EED0-8C9A-9442-9AF9-51356C3A0818}"/>
    <dgm:cxn modelId="{25A31290-D93A-D94B-852B-143C981463A9}" type="presOf" srcId="{239E6044-A3DE-8A42-AA7B-2D1642099AE1}" destId="{F604462A-1B06-7C45-951A-97760317F991}" srcOrd="1" destOrd="0" presId="urn:microsoft.com/office/officeart/2005/8/layout/orgChart1"/>
    <dgm:cxn modelId="{E8213B0C-17D0-8941-B18D-691FFDEFB075}" type="presOf" srcId="{9104578F-54C7-6E41-A8DC-0158D7312A90}" destId="{EF1643AA-45E3-3D48-985F-4ADA8F5D9E26}" srcOrd="1" destOrd="0" presId="urn:microsoft.com/office/officeart/2005/8/layout/orgChart1"/>
    <dgm:cxn modelId="{1F8C4614-02B8-E544-9EDA-86F54D3740E7}" srcId="{716569D1-1F1D-B843-9ACE-E313D2A6A1D0}" destId="{45A7442C-23EB-574D-981D-93CF33C5327C}" srcOrd="1" destOrd="0" parTransId="{AEC3E2DD-6F16-7946-B26A-1CEAD256E438}" sibTransId="{55D0BB85-3556-2642-A5E2-4EAFC58ABAB7}"/>
    <dgm:cxn modelId="{82DB4C42-EB82-764E-8F82-3D070B37B08E}" srcId="{D140E1A0-6043-2148-B71E-8F07123580AA}" destId="{5552EDC3-4EC5-5047-A55B-B1EAD17C6014}" srcOrd="1" destOrd="0" parTransId="{004412F8-5C9B-2542-A354-F5454755C492}" sibTransId="{0E1483DB-7B20-E74A-A875-8DFBA6C062F4}"/>
    <dgm:cxn modelId="{42CB7A37-8DD2-8540-A066-9C905E007870}" type="presOf" srcId="{86FE5733-1F16-424A-8605-002944E718ED}" destId="{BB0F6B8A-FFAC-094A-B115-18B60FAF3E21}" srcOrd="0" destOrd="0" presId="urn:microsoft.com/office/officeart/2005/8/layout/orgChart1"/>
    <dgm:cxn modelId="{66D4D111-ACA4-694F-B9CB-0FCD4D95BA1B}" type="presOf" srcId="{2CD580E2-8766-EE4A-AAFE-3CB4720277BA}" destId="{AF5A485D-9BCE-194F-9684-1AD949E40AEA}" srcOrd="0" destOrd="0" presId="urn:microsoft.com/office/officeart/2005/8/layout/orgChart1"/>
    <dgm:cxn modelId="{A6C5F721-F2E5-3C4A-80D3-701EFAF199FC}" type="presOf" srcId="{D5F3C243-1894-C14C-8C20-BE0774C45878}" destId="{060E3FC9-C667-4E44-911B-9A095A64E902}" srcOrd="1" destOrd="0" presId="urn:microsoft.com/office/officeart/2005/8/layout/orgChart1"/>
    <dgm:cxn modelId="{1515C8D1-60E1-1749-BB95-32B990669C11}" type="presOf" srcId="{6094C5AB-20F8-7B4C-A0D2-D4E62DD55B5E}" destId="{3F80324D-56C6-2945-A0B7-EF7390185706}" srcOrd="0" destOrd="0" presId="urn:microsoft.com/office/officeart/2005/8/layout/orgChart1"/>
    <dgm:cxn modelId="{D8CC2FF6-BB35-E74C-BE0B-44D52E64B3D0}" type="presOf" srcId="{C80B78E0-A9AC-AD4D-A901-F9BBA723A496}" destId="{F7920C52-C842-654A-BD24-5077356A7ACD}" srcOrd="0" destOrd="0" presId="urn:microsoft.com/office/officeart/2005/8/layout/orgChart1"/>
    <dgm:cxn modelId="{06CB5771-8F81-574B-8D3E-5737F8B3E0AB}" type="presOf" srcId="{381CF207-1147-0F43-8109-69372120D910}" destId="{6CDB06E9-6C88-F94D-8300-A4FD89133367}" srcOrd="0" destOrd="0" presId="urn:microsoft.com/office/officeart/2005/8/layout/orgChart1"/>
    <dgm:cxn modelId="{5445002D-8E60-F24C-970B-C13C2D0807CE}" type="presOf" srcId="{D140E1A0-6043-2148-B71E-8F07123580AA}" destId="{AA458086-C58D-9E42-AEAF-3B6230698378}" srcOrd="0" destOrd="0" presId="urn:microsoft.com/office/officeart/2005/8/layout/orgChart1"/>
    <dgm:cxn modelId="{5595F06A-DA0A-E442-A0E2-0FFD825DDE0F}" type="presOf" srcId="{6494C753-574B-B04D-AE90-85D87D682C38}" destId="{5AE47DB5-3544-D143-8839-02B6A787C356}" srcOrd="0" destOrd="0" presId="urn:microsoft.com/office/officeart/2005/8/layout/orgChart1"/>
    <dgm:cxn modelId="{A7BF48F1-6719-934A-A196-59AB06A843D7}" type="presOf" srcId="{840EF085-2435-3D46-90AD-8E5BD4099796}" destId="{D1C4662E-337E-4540-915F-9190AF7E3401}" srcOrd="1" destOrd="0" presId="urn:microsoft.com/office/officeart/2005/8/layout/orgChart1"/>
    <dgm:cxn modelId="{32DD4E6E-478B-8748-9911-21F6D37F7A9C}" type="presOf" srcId="{D66B8F0D-5D3E-3441-9654-752A72D4B415}" destId="{9ADC72A7-CB18-D44E-BE03-303A2248C4D8}" srcOrd="1" destOrd="0" presId="urn:microsoft.com/office/officeart/2005/8/layout/orgChart1"/>
    <dgm:cxn modelId="{5D17B2D9-CB1D-E44B-B83D-25256DE9C278}" srcId="{067C54A2-918F-884A-A582-362068CD8CAF}" destId="{2D91A087-7AE3-2045-8C43-210C7BD338EA}" srcOrd="3" destOrd="0" parTransId="{B58E45B1-F24B-E84C-8697-DF22B40D21FF}" sibTransId="{A99B8C96-09C2-2546-AEE6-40A31DF34973}"/>
    <dgm:cxn modelId="{1511C485-350E-504B-89DA-F4943356B3B2}" type="presOf" srcId="{46403A67-7900-BF44-9BC9-90BBBBDD9FFC}" destId="{A02E7CF1-D489-5B4F-B7E9-F07E31C5128B}" srcOrd="0" destOrd="0" presId="urn:microsoft.com/office/officeart/2005/8/layout/orgChart1"/>
    <dgm:cxn modelId="{52729DAC-1324-2A42-9290-E75784F1A4F5}" srcId="{716569D1-1F1D-B843-9ACE-E313D2A6A1D0}" destId="{843B5EE3-D009-AF46-8AE6-8351CA563AE3}" srcOrd="4" destOrd="0" parTransId="{FD0130B0-E451-3F48-AB0A-B7AD06F225E3}" sibTransId="{DFCA85A4-6438-8846-94DF-89BF0FB9D3DB}"/>
    <dgm:cxn modelId="{5E1BF3B0-CEDA-4642-AC58-830859DFDAE8}" srcId="{91B6A3A9-7093-AA44-806C-5A345EBC8818}" destId="{7CA48CBC-474D-624F-9CF0-50ABA0D32AB6}" srcOrd="2" destOrd="0" parTransId="{38AF999A-C9BE-AB45-8C72-51E2E2899D57}" sibTransId="{8CCB36A9-A825-3541-ABDD-1E80FC55ED2F}"/>
    <dgm:cxn modelId="{C10E9F67-68F0-F74E-8CAC-55924945E81C}" type="presOf" srcId="{A9957987-ACD3-E543-8873-D60CC72D943F}" destId="{38DD51D7-843A-FA4A-B351-AC8EA7ACA0C7}" srcOrd="1" destOrd="0" presId="urn:microsoft.com/office/officeart/2005/8/layout/orgChart1"/>
    <dgm:cxn modelId="{78A512DA-B10B-2846-A018-0F13639A738A}" type="presOf" srcId="{A8601BC1-F51C-4144-A23C-E9B91D40EAAF}" destId="{FB52B9EB-1D7C-8C4B-8A64-60376863CFFA}" srcOrd="0" destOrd="0" presId="urn:microsoft.com/office/officeart/2005/8/layout/orgChart1"/>
    <dgm:cxn modelId="{41A6C569-40EB-7745-A3D7-D4DBEB68C751}" type="presOf" srcId="{90A22E6F-CDE7-0B43-BFC3-5C6511661879}" destId="{7E39D774-747C-D04C-B0E2-3E2D48D78638}" srcOrd="1" destOrd="0" presId="urn:microsoft.com/office/officeart/2005/8/layout/orgChart1"/>
    <dgm:cxn modelId="{DB2CF232-F3CE-0A4F-B379-5211B3737CEE}" type="presOf" srcId="{7BC8079D-C0ED-2C48-88EF-46D2C6AC2C40}" destId="{A2A1B9FD-8D45-344A-AC82-8AA276322F39}" srcOrd="0" destOrd="0" presId="urn:microsoft.com/office/officeart/2005/8/layout/orgChart1"/>
    <dgm:cxn modelId="{3275CC4A-0780-BF40-97DB-0946E68459D0}" type="presOf" srcId="{CEA50CD1-FAD3-8344-BCD6-468B58519CD4}" destId="{38CC9E06-C1ED-5A47-8B31-7DF6C3B93466}" srcOrd="0" destOrd="0" presId="urn:microsoft.com/office/officeart/2005/8/layout/orgChart1"/>
    <dgm:cxn modelId="{9C85C196-7CD2-1344-A3FE-122BA7776089}" srcId="{A9957987-ACD3-E543-8873-D60CC72D943F}" destId="{0E3A5B85-ED31-7342-89D7-CD8F125455D1}" srcOrd="0" destOrd="0" parTransId="{F6112E3E-6F13-F04E-9F2A-557B8D96BB0A}" sibTransId="{8103C085-52A1-6D43-90A4-422987285157}"/>
    <dgm:cxn modelId="{B68CB17F-CD22-4040-B907-423B5F8F16A7}" type="presOf" srcId="{0933525D-443A-0441-9648-673E4FF53DF8}" destId="{AB86636F-BCC2-AF49-AD40-7C07AB797BF2}" srcOrd="0" destOrd="0" presId="urn:microsoft.com/office/officeart/2005/8/layout/orgChart1"/>
    <dgm:cxn modelId="{D948E121-7BE4-884D-8204-22E72642057C}" type="presOf" srcId="{6C156151-EE94-324F-85E1-3A240265334A}" destId="{B038E0E1-06BB-914E-B258-8B57B1521687}" srcOrd="0" destOrd="0" presId="urn:microsoft.com/office/officeart/2005/8/layout/orgChart1"/>
    <dgm:cxn modelId="{52BC3907-9CF8-694B-96E6-321947711EBD}" type="presOf" srcId="{5F313687-669A-0D47-97B4-92718D5AAED0}" destId="{6CC01A61-A4B5-914B-9025-CB98D34ED428}" srcOrd="0" destOrd="0" presId="urn:microsoft.com/office/officeart/2005/8/layout/orgChart1"/>
    <dgm:cxn modelId="{35709F6B-8BD5-F241-9EB8-6CD9F8423D7C}" type="presOf" srcId="{8D2BCD08-8692-AC40-B757-CC5708937829}" destId="{DDCB7E9A-82C0-8C4E-945B-A7A7CCCE2926}" srcOrd="0" destOrd="0" presId="urn:microsoft.com/office/officeart/2005/8/layout/orgChart1"/>
    <dgm:cxn modelId="{2D686B4A-32B5-B148-836F-399B3C306C51}" type="presOf" srcId="{6C156151-EE94-324F-85E1-3A240265334A}" destId="{07E49F37-1BD7-DF46-AE53-9DFBFD7B79E9}" srcOrd="1" destOrd="0" presId="urn:microsoft.com/office/officeart/2005/8/layout/orgChart1"/>
    <dgm:cxn modelId="{DFBCBFA9-8A3D-9141-9B85-3A169005F358}" type="presOf" srcId="{F3B93C79-9AF5-464E-864F-468A4FEF7F6D}" destId="{BEEA99D4-CCF7-0E4F-A411-2AB4B4CAF085}" srcOrd="1" destOrd="0" presId="urn:microsoft.com/office/officeart/2005/8/layout/orgChart1"/>
    <dgm:cxn modelId="{BB10F08E-944F-2C48-93F9-61C607A57CE7}" type="presOf" srcId="{C6CDE530-3E79-BB44-AACE-83F2ED1F4E71}" destId="{DFC94E1A-D577-2C43-AEAD-6E4737CA6D04}" srcOrd="1" destOrd="0" presId="urn:microsoft.com/office/officeart/2005/8/layout/orgChart1"/>
    <dgm:cxn modelId="{F2860A1F-B8A9-AB4A-9720-0C315CC67264}" srcId="{716569D1-1F1D-B843-9ACE-E313D2A6A1D0}" destId="{91B6A3A9-7093-AA44-806C-5A345EBC8818}" srcOrd="2" destOrd="0" parTransId="{4E3ECE90-5991-5E46-BE8A-70EC018DB8BC}" sibTransId="{032DFEA5-E8DE-1947-8C9A-174D8903B696}"/>
    <dgm:cxn modelId="{3A11FB04-E9BD-2E42-8F34-39119E9F3E27}" type="presOf" srcId="{2CD580E2-8766-EE4A-AAFE-3CB4720277BA}" destId="{9D26FCEC-FD50-4A4D-96F3-16B775A26C57}" srcOrd="1" destOrd="0" presId="urn:microsoft.com/office/officeart/2005/8/layout/orgChart1"/>
    <dgm:cxn modelId="{C668BAD2-863F-0248-8528-9B9E8C0A72AB}" type="presOf" srcId="{A8C7D502-65C8-304B-8268-D13F33A8A4CA}" destId="{AAB3001B-1A3C-4549-8123-D5D0F5DA8735}" srcOrd="0" destOrd="0" presId="urn:microsoft.com/office/officeart/2005/8/layout/orgChart1"/>
    <dgm:cxn modelId="{EBE5E5A2-9568-4E4A-98B4-E4F850B642C7}" type="presOf" srcId="{30534E8F-EF71-0A44-BB4D-0DA6619BF10C}" destId="{24AE90B6-7E7A-3148-A664-F722C33BF566}" srcOrd="0" destOrd="0" presId="urn:microsoft.com/office/officeart/2005/8/layout/orgChart1"/>
    <dgm:cxn modelId="{538AE732-E0A2-5B4E-8A9E-00010512512F}" type="presOf" srcId="{EF401335-0196-1E4E-B2ED-18C66E95B8D6}" destId="{8DF9997E-B43B-8A40-8E91-21A7438DA5E5}" srcOrd="0" destOrd="0" presId="urn:microsoft.com/office/officeart/2005/8/layout/orgChart1"/>
    <dgm:cxn modelId="{41C91F9F-29D5-EB4B-AAC9-FBE0F0B211FF}" type="presOf" srcId="{716569D1-1F1D-B843-9ACE-E313D2A6A1D0}" destId="{641CE466-35F1-5549-BBE3-73828EE3EB7A}" srcOrd="0" destOrd="0" presId="urn:microsoft.com/office/officeart/2005/8/layout/orgChart1"/>
    <dgm:cxn modelId="{2671EEF4-3E0B-CF4D-BA38-9724087EE017}" type="presOf" srcId="{D7CD6FC6-5DCF-064E-BA27-C591E72CE986}" destId="{EC1EFAC1-E8F7-AE4A-99E3-3299B54C58D6}" srcOrd="0" destOrd="0" presId="urn:microsoft.com/office/officeart/2005/8/layout/orgChart1"/>
    <dgm:cxn modelId="{40D16021-C7D7-164F-87B8-06F36AA9DC10}" type="presOf" srcId="{843B5EE3-D009-AF46-8AE6-8351CA563AE3}" destId="{8F8185D1-38EE-B643-A641-DF74486D0AB2}" srcOrd="0" destOrd="0" presId="urn:microsoft.com/office/officeart/2005/8/layout/orgChart1"/>
    <dgm:cxn modelId="{945F3293-81AA-8D44-9DD5-8296345DD0D6}" type="presOf" srcId="{38AF999A-C9BE-AB45-8C72-51E2E2899D57}" destId="{7BC34458-0C4C-FD44-A858-B70C58A325A8}" srcOrd="0" destOrd="0" presId="urn:microsoft.com/office/officeart/2005/8/layout/orgChart1"/>
    <dgm:cxn modelId="{15CFC76D-CAF3-AF4F-A18F-2A82E0B902CF}" type="presOf" srcId="{46DA9658-6318-0545-8577-636906581303}" destId="{B9C69165-4B17-474F-B5C2-3BF9694EC89E}" srcOrd="0" destOrd="0" presId="urn:microsoft.com/office/officeart/2005/8/layout/orgChart1"/>
    <dgm:cxn modelId="{EBA15A21-EC7E-E74F-AC6D-3299F269DEFC}" type="presOf" srcId="{5DC5D11F-44D8-034C-B5FF-51ABC4DD966C}" destId="{A695FCEE-AB5D-A545-AE21-50A20AB5EA00}" srcOrd="0" destOrd="0" presId="urn:microsoft.com/office/officeart/2005/8/layout/orgChart1"/>
    <dgm:cxn modelId="{003665D7-CA99-8145-9FB9-BC2A351CA3FA}" type="presOf" srcId="{86FE5733-1F16-424A-8605-002944E718ED}" destId="{DF201344-FF0C-A649-9E7B-628920A6EEEB}" srcOrd="1" destOrd="0" presId="urn:microsoft.com/office/officeart/2005/8/layout/orgChart1"/>
    <dgm:cxn modelId="{786C235B-13E9-E443-8A51-550E29F04F2E}" srcId="{91B6A3A9-7093-AA44-806C-5A345EBC8818}" destId="{FC8C2D8D-BE06-F54E-947C-BC2981DD04BA}" srcOrd="3" destOrd="0" parTransId="{B4D4FE43-940A-B24F-BCB7-B8E48148B4F9}" sibTransId="{5D98354B-D000-4140-8C36-734BBCF9DC89}"/>
    <dgm:cxn modelId="{F8A35AEA-BFF5-124D-B9DE-76480F9CDA1B}" type="presOf" srcId="{9BA516BD-3F56-7A4B-99A7-AA5CE23B9269}" destId="{0241C465-EDC4-B64A-802F-102DBC708C90}" srcOrd="1" destOrd="0" presId="urn:microsoft.com/office/officeart/2005/8/layout/orgChart1"/>
    <dgm:cxn modelId="{D30F2656-3E46-124D-B5AB-6ECE9B5C286B}" srcId="{D140E1A0-6043-2148-B71E-8F07123580AA}" destId="{46403A67-7900-BF44-9BC9-90BBBBDD9FFC}" srcOrd="3" destOrd="0" parTransId="{E5A4197B-CCD5-A944-A8C4-ACDAD59B58ED}" sibTransId="{606DEAAC-8E43-6B42-88D6-9035EBE83B43}"/>
    <dgm:cxn modelId="{312DFDD9-DF7A-C041-9485-04D740803DD3}" srcId="{9104578F-54C7-6E41-A8DC-0158D7312A90}" destId="{840EF085-2435-3D46-90AD-8E5BD4099796}" srcOrd="1" destOrd="0" parTransId="{53932E01-9313-1245-9ED8-CFC8B0EA05EB}" sibTransId="{E78B16D8-2BA8-2E42-A0F7-840AAB0CD5A1}"/>
    <dgm:cxn modelId="{148118E0-9043-C142-B2F4-DB0FE1E3E644}" type="presOf" srcId="{AEC3E2DD-6F16-7946-B26A-1CEAD256E438}" destId="{59F3F920-4B4A-D34B-9091-C9B187FF3188}" srcOrd="0" destOrd="0" presId="urn:microsoft.com/office/officeart/2005/8/layout/orgChart1"/>
    <dgm:cxn modelId="{2D4E4D88-069D-4E4B-8031-812528973FE2}" type="presOf" srcId="{F2ED4076-B436-DE42-A458-9AE844848A89}" destId="{DBD0D79B-7A02-6D41-8038-326D2F8813E1}" srcOrd="0" destOrd="0" presId="urn:microsoft.com/office/officeart/2005/8/layout/orgChart1"/>
    <dgm:cxn modelId="{9A223724-D839-8048-8FFF-DE34CE84FBB3}" type="presOf" srcId="{067C54A2-918F-884A-A582-362068CD8CAF}" destId="{33784A73-CA4A-8341-9AE1-8A9682C35B96}" srcOrd="0" destOrd="0" presId="urn:microsoft.com/office/officeart/2005/8/layout/orgChart1"/>
    <dgm:cxn modelId="{336FF648-6CEB-2444-B0A0-C84A0F7E9E78}" type="presOf" srcId="{0004EAF2-CD68-4F4C-ACF9-F82E64125506}" destId="{38A32E6E-4379-2042-878A-417AEBFCBAC7}" srcOrd="0" destOrd="0" presId="urn:microsoft.com/office/officeart/2005/8/layout/orgChart1"/>
    <dgm:cxn modelId="{82FC047F-D3C2-0F46-8534-9DF89780297C}" srcId="{C02550A8-2F32-D04C-8EAD-91AC949F2DCA}" destId="{1332494C-5A71-D54A-97C1-F558ABDEC190}" srcOrd="0" destOrd="0" parTransId="{A9899F93-2931-4D48-B67A-24896A88FD2D}" sibTransId="{76B3E9BA-4F78-484A-8AC2-67D72F5AACBF}"/>
    <dgm:cxn modelId="{B5BADCA4-99E1-A947-BC1A-A9B75F1D103B}" type="presOf" srcId="{F6112E3E-6F13-F04E-9F2A-557B8D96BB0A}" destId="{87EB435F-8BF9-C24D-B265-09069BC3D685}" srcOrd="0" destOrd="0" presId="urn:microsoft.com/office/officeart/2005/8/layout/orgChart1"/>
    <dgm:cxn modelId="{E5934098-5650-1342-9423-BA005E0A97D4}" type="presOf" srcId="{D140E1A0-6043-2148-B71E-8F07123580AA}" destId="{B8478DFF-D34E-D641-8AAE-A3EEB8B6105E}" srcOrd="1" destOrd="0" presId="urn:microsoft.com/office/officeart/2005/8/layout/orgChart1"/>
    <dgm:cxn modelId="{C5FC7CE8-247D-274A-BD6C-42254DB58A96}" type="presOf" srcId="{FE59D142-3CAA-6847-93D2-B81493C3E1B1}" destId="{463FBD05-F341-EC4B-858A-FCE978231C46}" srcOrd="0" destOrd="0" presId="urn:microsoft.com/office/officeart/2005/8/layout/orgChart1"/>
    <dgm:cxn modelId="{C8277900-2133-544B-A307-E547FE649FC1}" srcId="{381CF207-1147-0F43-8109-69372120D910}" destId="{C02550A8-2F32-D04C-8EAD-91AC949F2DCA}" srcOrd="0" destOrd="0" parTransId="{6BB9085E-3292-EC44-BB85-867ADEF1DFB9}" sibTransId="{781CE544-D24B-004B-A58A-DA35D62E4EDE}"/>
    <dgm:cxn modelId="{64525CE0-C1C6-FA49-9331-C265CC40178B}" type="presOf" srcId="{840056B5-2EF7-1C45-A524-ACD75402589A}" destId="{5EDB14E9-383A-B54B-92A3-F6BA79F9F94A}" srcOrd="0" destOrd="0" presId="urn:microsoft.com/office/officeart/2005/8/layout/orgChart1"/>
    <dgm:cxn modelId="{A815EF9A-2164-844F-90B2-B3CFDC2F2BC7}" srcId="{A9957987-ACD3-E543-8873-D60CC72D943F}" destId="{716569D1-1F1D-B843-9ACE-E313D2A6A1D0}" srcOrd="1" destOrd="0" parTransId="{7BC8079D-C0ED-2C48-88EF-46D2C6AC2C40}" sibTransId="{B26A374C-80C4-404D-BD67-B194C6A1B641}"/>
    <dgm:cxn modelId="{498EDED8-2014-634C-8D21-D26276C7FC2C}" type="presOf" srcId="{88AAD9CB-E58D-6B44-B6E5-9D5680A0A37B}" destId="{20787632-6725-C64E-803A-A2286CA8DEEE}" srcOrd="1" destOrd="0" presId="urn:microsoft.com/office/officeart/2005/8/layout/orgChart1"/>
    <dgm:cxn modelId="{6DC3CC45-A9B8-D24D-B705-CC990E61035E}" srcId="{9104578F-54C7-6E41-A8DC-0158D7312A90}" destId="{90A22E6F-CDE7-0B43-BFC3-5C6511661879}" srcOrd="0" destOrd="0" parTransId="{483F2BF5-9CCC-B747-A873-21FDFF58EF9E}" sibTransId="{BCD187FC-842B-3945-9169-CB920D2B3EE4}"/>
    <dgm:cxn modelId="{5FBADD1D-0799-C745-9785-5A5EFF39E281}" type="presOf" srcId="{012B0321-CC21-2E4A-80EC-506B57A8316B}" destId="{3AC60D78-95EC-4745-B0C0-F12A9C3FC59B}" srcOrd="0" destOrd="0" presId="urn:microsoft.com/office/officeart/2005/8/layout/orgChart1"/>
    <dgm:cxn modelId="{A069539B-3A1E-D546-A41B-94A0320A15BC}" type="presOf" srcId="{325516D1-08F7-D742-B2B4-FF734DD1365C}" destId="{DCB4AB15-01DD-F949-896B-A9B749FAF74B}" srcOrd="0" destOrd="0" presId="urn:microsoft.com/office/officeart/2005/8/layout/orgChart1"/>
    <dgm:cxn modelId="{50D6B3CA-EDA0-1E46-9A76-80E8DE63E7C3}" srcId="{A9957987-ACD3-E543-8873-D60CC72D943F}" destId="{98EA256B-BA96-BA4A-A2BF-89BD438F2799}" srcOrd="5" destOrd="0" parTransId="{52EC92DB-5B50-4E40-A9FD-C707289D55F9}" sibTransId="{D0EB1981-8B1C-D542-BC54-5D30FB399804}"/>
    <dgm:cxn modelId="{47802F86-FC9A-4C48-BA7B-3A99AE1FA7CD}" srcId="{A9957987-ACD3-E543-8873-D60CC72D943F}" destId="{067C54A2-918F-884A-A582-362068CD8CAF}" srcOrd="3" destOrd="0" parTransId="{0933525D-443A-0441-9648-673E4FF53DF8}" sibTransId="{CC30EDFC-67A7-4F41-8455-A1FE67266726}"/>
    <dgm:cxn modelId="{31454333-B757-C24B-93B5-97DAA4B9045D}" type="presOf" srcId="{C02550A8-2F32-D04C-8EAD-91AC949F2DCA}" destId="{594ECE32-30C7-DC44-A846-108AAB532745}" srcOrd="1" destOrd="0" presId="urn:microsoft.com/office/officeart/2005/8/layout/orgChart1"/>
    <dgm:cxn modelId="{CAA825B7-E183-684B-9563-D055AF0C5794}" srcId="{A9957987-ACD3-E543-8873-D60CC72D943F}" destId="{D140E1A0-6043-2148-B71E-8F07123580AA}" srcOrd="2" destOrd="0" parTransId="{6ABB6C64-9B9A-6E4F-A74E-DEF097BD7DBF}" sibTransId="{B226E971-5113-8F40-B09B-9B63CB149B72}"/>
    <dgm:cxn modelId="{E21C3B8E-2D38-9D4D-AED8-99E6A5318BB7}" type="presOf" srcId="{6ABB6C64-9B9A-6E4F-A74E-DEF097BD7DBF}" destId="{FAB4C6C2-5975-C445-A41C-DA1D1F1E1DE9}" srcOrd="0" destOrd="0" presId="urn:microsoft.com/office/officeart/2005/8/layout/orgChart1"/>
    <dgm:cxn modelId="{2A305378-780E-7B42-B885-34C9BE74001A}" type="presOf" srcId="{52C5027C-50CA-644E-8BB2-921B227B9210}" destId="{48276B95-3B6D-1E4C-A8DB-70A58DDD45E0}" srcOrd="0" destOrd="0" presId="urn:microsoft.com/office/officeart/2005/8/layout/orgChart1"/>
    <dgm:cxn modelId="{76C9B7CD-38EC-9443-BDF2-5873F8425CA0}" type="presOf" srcId="{B5D2693B-FEF5-9246-A313-D751BB944CEE}" destId="{E698A8FB-953E-B948-9B12-F74A4522F4D8}" srcOrd="0" destOrd="0" presId="urn:microsoft.com/office/officeart/2005/8/layout/orgChart1"/>
    <dgm:cxn modelId="{7D67EE5F-B4E5-714C-8744-9299976F9A54}" type="presOf" srcId="{A941F238-0264-2C40-9E37-64D92AE3B728}" destId="{6DF2C5DD-91E6-9A4C-8D86-6180024ACD88}" srcOrd="0" destOrd="0" presId="urn:microsoft.com/office/officeart/2005/8/layout/orgChart1"/>
    <dgm:cxn modelId="{A9768597-755B-D34A-9757-2A5319A4BE3C}" type="presOf" srcId="{005841DF-406D-3845-9B98-C6150BD5AF03}" destId="{86E6DA6A-B823-A74B-9065-F0CB8D0B65FF}" srcOrd="1" destOrd="0" presId="urn:microsoft.com/office/officeart/2005/8/layout/orgChart1"/>
    <dgm:cxn modelId="{59E7B995-6EF7-D441-81B2-DE32A77732AA}" type="presOf" srcId="{511CFC51-5E5D-BB42-BA3F-75ED3D438D69}" destId="{D83782DF-F37D-B943-876A-F11141774E3A}" srcOrd="0" destOrd="0" presId="urn:microsoft.com/office/officeart/2005/8/layout/orgChart1"/>
    <dgm:cxn modelId="{20C2D039-1696-364E-AC37-B5B825FA55BC}" type="presOf" srcId="{A0E8A47E-2755-8444-85AD-C8E5B7A22C31}" destId="{4444E506-BAE3-B34C-A9B7-FE9E1AFEB5A4}" srcOrd="0" destOrd="0" presId="urn:microsoft.com/office/officeart/2005/8/layout/orgChart1"/>
    <dgm:cxn modelId="{4D816C36-5407-0A4F-93EE-EB68F63C1138}" type="presOf" srcId="{B5D2693B-FEF5-9246-A313-D751BB944CEE}" destId="{C8704C4E-34E0-A046-A3C1-AE8CB26C7EAF}" srcOrd="1" destOrd="0" presId="urn:microsoft.com/office/officeart/2005/8/layout/orgChart1"/>
    <dgm:cxn modelId="{3C123E53-D92A-7141-B04F-6E85756FA182}" type="presOf" srcId="{17FA90EF-FB33-B442-A433-F7046E68EA09}" destId="{64FCA61B-31BD-484A-B7BE-D6B7E8AE03D9}" srcOrd="0" destOrd="0" presId="urn:microsoft.com/office/officeart/2005/8/layout/orgChart1"/>
    <dgm:cxn modelId="{09B6627B-6BA2-D843-A4F9-065B960C81A0}" srcId="{98EA256B-BA96-BA4A-A2BF-89BD438F2799}" destId="{6C156151-EE94-324F-85E1-3A240265334A}" srcOrd="6" destOrd="0" parTransId="{4B7E48A3-5665-0540-A84B-9D5C4051172E}" sibTransId="{76AA955B-5541-8B4E-9D48-364ECCB83C79}"/>
    <dgm:cxn modelId="{46416A2D-375F-4E4C-8BE9-6A6F9B301EAA}" srcId="{A9957987-ACD3-E543-8873-D60CC72D943F}" destId="{88AAD9CB-E58D-6B44-B6E5-9D5680A0A37B}" srcOrd="4" destOrd="0" parTransId="{A8C7D502-65C8-304B-8268-D13F33A8A4CA}" sibTransId="{CDCBF7A6-B3EB-A542-A5F0-8EFCDC4F8C81}"/>
    <dgm:cxn modelId="{EBC79072-9C58-7043-A7A9-0E386B05C820}" type="presOf" srcId="{7A579703-4267-6749-B178-0CD8212AD139}" destId="{3A81A45D-0B28-804E-A577-BDCF997F53B8}" srcOrd="0" destOrd="0" presId="urn:microsoft.com/office/officeart/2005/8/layout/orgChart1"/>
    <dgm:cxn modelId="{0D08F47A-1D15-4F40-B91B-1AE3AA2A29BA}" type="presOf" srcId="{ECEDBBEE-AC41-A44D-87E2-7EA8F59E56F8}" destId="{65239EF3-8236-FC47-A3DE-8F04A707D772}" srcOrd="0" destOrd="0" presId="urn:microsoft.com/office/officeart/2005/8/layout/orgChart1"/>
    <dgm:cxn modelId="{5FA2A286-6A45-FE41-B74F-0BC0EF018C78}" type="presOf" srcId="{6494C753-574B-B04D-AE90-85D87D682C38}" destId="{C36AB111-09E7-3C48-BC31-F4B8A9CF3A62}" srcOrd="1" destOrd="0" presId="urn:microsoft.com/office/officeart/2005/8/layout/orgChart1"/>
    <dgm:cxn modelId="{11253FF5-D58C-C541-A26E-3B5C2793DB79}" type="presOf" srcId="{FC8C2D8D-BE06-F54E-947C-BC2981DD04BA}" destId="{417E717B-FB9B-4D49-AB64-F0231E5AA8C8}" srcOrd="1" destOrd="0" presId="urn:microsoft.com/office/officeart/2005/8/layout/orgChart1"/>
    <dgm:cxn modelId="{7C197085-3AE6-1E4E-9853-6BFFB299B8F0}" srcId="{91B6A3A9-7093-AA44-806C-5A345EBC8818}" destId="{DD995E6E-7FEC-CD42-852B-C3BE037766D9}" srcOrd="1" destOrd="0" parTransId="{A8601BC1-F51C-4144-A23C-E9B91D40EAAF}" sibTransId="{93F04792-84B6-064E-8B7C-4CED69839827}"/>
    <dgm:cxn modelId="{3BF04AF6-6226-FC47-B874-11A7F6FC0C3B}" type="presOf" srcId="{004412F8-5C9B-2542-A354-F5454755C492}" destId="{7F497549-F932-344C-8F85-3C6DEA352F41}" srcOrd="0" destOrd="0" presId="urn:microsoft.com/office/officeart/2005/8/layout/orgChart1"/>
    <dgm:cxn modelId="{08C5B0D1-C6EC-804E-927E-DEFCB4CCF084}" type="presOf" srcId="{E5A4197B-CCD5-A944-A8C4-ACDAD59B58ED}" destId="{DAA4A0DA-CD44-2446-BF11-104A49E1928B}" srcOrd="0" destOrd="0" presId="urn:microsoft.com/office/officeart/2005/8/layout/orgChart1"/>
    <dgm:cxn modelId="{8BF9911C-8D81-0E4C-8511-52E450F6C7AC}" srcId="{98EA256B-BA96-BA4A-A2BF-89BD438F2799}" destId="{005841DF-406D-3845-9B98-C6150BD5AF03}" srcOrd="0" destOrd="0" parTransId="{C80B78E0-A9AC-AD4D-A901-F9BBA723A496}" sibTransId="{6601BDE8-A242-4A49-9DE4-BE2588D7CE65}"/>
    <dgm:cxn modelId="{1246C324-B928-4D4F-8E18-EF85B7CDDBA2}" type="presOf" srcId="{716569D1-1F1D-B843-9ACE-E313D2A6A1D0}" destId="{2A193818-F5A7-0546-ADCC-EBBBD0045A35}" srcOrd="1" destOrd="0" presId="urn:microsoft.com/office/officeart/2005/8/layout/orgChart1"/>
    <dgm:cxn modelId="{F199DC3C-5048-2541-A89F-AEF04B93DBDB}" type="presOf" srcId="{53932E01-9313-1245-9ED8-CFC8B0EA05EB}" destId="{23C977E7-9836-FD46-AB90-09508F3E1E12}" srcOrd="0" destOrd="0" presId="urn:microsoft.com/office/officeart/2005/8/layout/orgChart1"/>
    <dgm:cxn modelId="{0E124A6C-5717-044D-A651-A4EA4C3918A5}" type="presOf" srcId="{0E3A5B85-ED31-7342-89D7-CD8F125455D1}" destId="{ED59158D-6553-7747-8486-643FBA552A3E}" srcOrd="1" destOrd="0" presId="urn:microsoft.com/office/officeart/2005/8/layout/orgChart1"/>
    <dgm:cxn modelId="{08A05837-D54C-5643-96B4-11A159117FC4}" type="presOf" srcId="{52C5027C-50CA-644E-8BB2-921B227B9210}" destId="{81B4F969-1D22-9F41-8D02-B8B0ED985081}" srcOrd="1" destOrd="0" presId="urn:microsoft.com/office/officeart/2005/8/layout/orgChart1"/>
    <dgm:cxn modelId="{8FDB934B-5A54-264F-B674-D94C09EDB88D}" type="presOf" srcId="{B4D4FE43-940A-B24F-BCB7-B8E48148B4F9}" destId="{47F4C70E-D691-3248-93A8-956D3570BC46}" srcOrd="0" destOrd="0" presId="urn:microsoft.com/office/officeart/2005/8/layout/orgChart1"/>
    <dgm:cxn modelId="{097CB081-8067-D14A-971E-55C763745874}" type="presOf" srcId="{7CA48CBC-474D-624F-9CF0-50ABA0D32AB6}" destId="{60C5BD5B-C10E-C54D-8CBC-7D027B4DF85C}" srcOrd="1" destOrd="0" presId="urn:microsoft.com/office/officeart/2005/8/layout/orgChart1"/>
    <dgm:cxn modelId="{4E7FE8C2-C47E-934E-9ED8-00F3C4C689DF}" type="presOf" srcId="{A83077BB-5D6E-3144-A069-6C80DFB0DDE6}" destId="{62C2F336-C952-B54B-A4A3-7BD8DBD6ED0A}" srcOrd="0" destOrd="0" presId="urn:microsoft.com/office/officeart/2005/8/layout/orgChart1"/>
    <dgm:cxn modelId="{86288401-A46E-434D-9BF7-998073F1958B}" type="presOf" srcId="{D4137707-0B55-E442-A448-2AF015887C4B}" destId="{CBCB3923-291D-D046-B0E0-A2CEB8176180}" srcOrd="0" destOrd="0" presId="urn:microsoft.com/office/officeart/2005/8/layout/orgChart1"/>
    <dgm:cxn modelId="{C8C4E204-7014-8C45-A60E-688455A52D3D}" srcId="{88AAD9CB-E58D-6B44-B6E5-9D5680A0A37B}" destId="{BFC7D898-C1DD-7140-BE25-0A89B57D7538}" srcOrd="3" destOrd="0" parTransId="{D980F7E8-D880-8A41-BDC3-94A3DF17D60A}" sibTransId="{E2F14932-8D85-2E4D-8EDF-FAF21EC8577C}"/>
    <dgm:cxn modelId="{013322A5-0756-B046-A6B7-53A1C28BFBBD}" type="presOf" srcId="{2F730355-0F75-CA4D-BD15-39F7EDA572B9}" destId="{B8AD2FBE-8D6B-DE4E-87F4-D6C17615E63C}" srcOrd="0" destOrd="0" presId="urn:microsoft.com/office/officeart/2005/8/layout/orgChart1"/>
    <dgm:cxn modelId="{190F0396-69DE-4045-A0B1-4C5B7C82DA07}" type="presOf" srcId="{49A4F479-4FE2-0E4E-A259-1398202D7901}" destId="{CEBF42E7-DA70-664C-AD7A-A684F5A44710}" srcOrd="0" destOrd="0" presId="urn:microsoft.com/office/officeart/2005/8/layout/orgChart1"/>
    <dgm:cxn modelId="{6C1CA235-0066-EF4F-843B-DC789928A961}" srcId="{88AAD9CB-E58D-6B44-B6E5-9D5680A0A37B}" destId="{C6CDE530-3E79-BB44-AACE-83F2ED1F4E71}" srcOrd="1" destOrd="0" parTransId="{FE59D142-3CAA-6847-93D2-B81493C3E1B1}" sibTransId="{22084366-8965-204B-A7DD-79C418A3DD0C}"/>
    <dgm:cxn modelId="{4E4C9250-451F-724A-9EA7-978CDEEDEA74}" type="presOf" srcId="{46403A67-7900-BF44-9BC9-90BBBBDD9FFC}" destId="{C13BA258-099B-6D41-A622-980D243DABF2}" srcOrd="1" destOrd="0" presId="urn:microsoft.com/office/officeart/2005/8/layout/orgChart1"/>
    <dgm:cxn modelId="{3265FC42-BBF0-A745-95FB-7123338F4E3C}" type="presOf" srcId="{98EA256B-BA96-BA4A-A2BF-89BD438F2799}" destId="{E92CC6D0-DD9B-534B-9786-ADD21DFEA1EE}" srcOrd="1" destOrd="0" presId="urn:microsoft.com/office/officeart/2005/8/layout/orgChart1"/>
    <dgm:cxn modelId="{DBA809B4-3189-9343-90E6-5A3F0081771E}" type="presOf" srcId="{27F5CF53-A5E2-BA47-B6CB-E3BB3579FAB6}" destId="{EEECDDC5-E706-9A41-A055-A4F9B5FEFB6B}" srcOrd="1" destOrd="0" presId="urn:microsoft.com/office/officeart/2005/8/layout/orgChart1"/>
    <dgm:cxn modelId="{988873F0-33E6-E547-94A7-FEE6A3F26B7A}" type="presOf" srcId="{381CF207-1147-0F43-8109-69372120D910}" destId="{84DB76E0-7555-8945-BADC-6F44D6EAFB4B}" srcOrd="1" destOrd="0" presId="urn:microsoft.com/office/officeart/2005/8/layout/orgChart1"/>
    <dgm:cxn modelId="{57F2B9D3-D830-9842-B93E-693E85FD25B2}" type="presOf" srcId="{843B5EE3-D009-AF46-8AE6-8351CA563AE3}" destId="{389DA3A9-2590-9141-9FDD-E8B11B590C3D}" srcOrd="1" destOrd="0" presId="urn:microsoft.com/office/officeart/2005/8/layout/orgChart1"/>
    <dgm:cxn modelId="{FA8D79FE-C9F5-764C-B241-ADB6D788A608}" type="presOf" srcId="{98EA256B-BA96-BA4A-A2BF-89BD438F2799}" destId="{9E8BC725-3A6D-6343-BAA8-FDD49465710E}" srcOrd="0" destOrd="0" presId="urn:microsoft.com/office/officeart/2005/8/layout/orgChart1"/>
    <dgm:cxn modelId="{4DA99DF7-E47A-0145-A08F-1808473491CE}" srcId="{45A7442C-23EB-574D-981D-93CF33C5327C}" destId="{0FC55883-626C-054E-BD9D-1E23AE50AD3A}" srcOrd="0" destOrd="0" parTransId="{ECEDBBEE-AC41-A44D-87E2-7EA8F59E56F8}" sibTransId="{A604BE07-DE9E-6544-9D40-D04CD3419F2F}"/>
    <dgm:cxn modelId="{8742522D-EF71-964D-BE98-D44ABE2BA23E}" type="presOf" srcId="{FC8C2D8D-BE06-F54E-947C-BC2981DD04BA}" destId="{0E51A0B6-D8E5-4A48-9B13-F483B33A4A3C}" srcOrd="0" destOrd="0" presId="urn:microsoft.com/office/officeart/2005/8/layout/orgChart1"/>
    <dgm:cxn modelId="{D94FEA5E-1471-374D-90EF-D68316DFD165}" type="presOf" srcId="{7CF966BF-7F07-234F-966E-5899965EF309}" destId="{EDCDD980-51C6-714B-AE89-932970CA9DAA}" srcOrd="0" destOrd="0" presId="urn:microsoft.com/office/officeart/2005/8/layout/orgChart1"/>
    <dgm:cxn modelId="{7592E8AC-40EF-B743-B5AB-459B197DD6EA}" srcId="{E7A06F19-1E22-D84E-B97C-BE46F4E449CE}" destId="{D7CD6FC6-5DCF-064E-BA27-C591E72CE986}" srcOrd="0" destOrd="0" parTransId="{99284B8B-5B2E-604D-B049-EC0665026856}" sibTransId="{84CD625E-BDA6-0549-A86F-671E14B6E677}"/>
    <dgm:cxn modelId="{D4F09AC2-C7D8-894C-84FA-04318775A066}" type="presOf" srcId="{0FC55883-626C-054E-BD9D-1E23AE50AD3A}" destId="{D3E4F279-3406-DA41-99F6-404520C4E10C}" srcOrd="1" destOrd="0" presId="urn:microsoft.com/office/officeart/2005/8/layout/orgChart1"/>
    <dgm:cxn modelId="{AFF5DAA0-8F02-1443-A88F-306872E3748B}" srcId="{C02550A8-2F32-D04C-8EAD-91AC949F2DCA}" destId="{892EE4CD-A6D0-D442-A7F3-AD491C66F8C3}" srcOrd="1" destOrd="0" parTransId="{5F313687-669A-0D47-97B4-92718D5AAED0}" sibTransId="{596B8CAC-EA79-F54F-A022-DD32C3113DF2}"/>
    <dgm:cxn modelId="{29B7A76A-4AE6-164A-AAEC-0CF3AA404728}" srcId="{CA669EFE-BF14-404D-B5AA-D06E9FF20F79}" destId="{A9957987-ACD3-E543-8873-D60CC72D943F}" srcOrd="0" destOrd="0" parTransId="{18FCDB33-5AEA-3C44-928A-8DA914F957DE}" sibTransId="{5FE3C956-53D7-7A4B-AB02-59446A0B21A2}"/>
    <dgm:cxn modelId="{FD851B5A-D8EB-DA4C-9831-B2C97B61B30D}" type="presOf" srcId="{840EF085-2435-3D46-90AD-8E5BD4099796}" destId="{15919D88-C08F-BC43-8A7B-18929E157E1E}" srcOrd="0" destOrd="0" presId="urn:microsoft.com/office/officeart/2005/8/layout/orgChart1"/>
    <dgm:cxn modelId="{2289FB4B-9096-FA49-9800-701CFBE49D7F}" type="presOf" srcId="{B58E45B1-F24B-E84C-8697-DF22B40D21FF}" destId="{29A12D9D-34B0-EC4F-A347-1D106113BCA5}" srcOrd="0" destOrd="0" presId="urn:microsoft.com/office/officeart/2005/8/layout/orgChart1"/>
    <dgm:cxn modelId="{96B925C7-8539-7D45-8E91-F333BC534A4B}" srcId="{0E3A5B85-ED31-7342-89D7-CD8F125455D1}" destId="{5DC5D11F-44D8-034C-B5FF-51ABC4DD966C}" srcOrd="1" destOrd="0" parTransId="{297F2D69-80E6-5848-81BB-58CFA5B2A37B}" sibTransId="{09173743-CD2D-244F-BD40-68DACCDE2F2C}"/>
    <dgm:cxn modelId="{33270DE2-5C7D-3547-8670-D9C623140320}" type="presOf" srcId="{1A2B4119-CA30-6D42-AA57-131F20A96B0C}" destId="{304AB76B-8AFF-4048-9BED-0ADE7F27EBC3}" srcOrd="0" destOrd="0" presId="urn:microsoft.com/office/officeart/2005/8/layout/orgChart1"/>
    <dgm:cxn modelId="{7610D843-5130-6845-85AD-3C0013C35FF1}" type="presOf" srcId="{BFC7D898-C1DD-7140-BE25-0A89B57D7538}" destId="{B2C89F57-8918-F34A-A5EB-FC6D75BD0243}" srcOrd="0" destOrd="0" presId="urn:microsoft.com/office/officeart/2005/8/layout/orgChart1"/>
    <dgm:cxn modelId="{4C30FB5D-AF1B-5844-A591-5C7851EE4732}" type="presOf" srcId="{E08E52AF-3A25-B84F-B580-9BC6DF9C16DC}" destId="{418F3F05-31F3-FA48-B996-C7B5EE6E48C6}" srcOrd="0" destOrd="0" presId="urn:microsoft.com/office/officeart/2005/8/layout/orgChart1"/>
    <dgm:cxn modelId="{7C02950C-C898-4646-8FD3-271D2E2FF1B3}" type="presOf" srcId="{1332494C-5A71-D54A-97C1-F558ABDEC190}" destId="{C6ADFCA7-BA30-954D-8541-186DF24E1649}" srcOrd="1" destOrd="0" presId="urn:microsoft.com/office/officeart/2005/8/layout/orgChart1"/>
    <dgm:cxn modelId="{4B25E2CE-0E3C-1943-BB13-A2EC479FE06D}" type="presOf" srcId="{5552EDC3-4EC5-5047-A55B-B1EAD17C6014}" destId="{B7F179A8-77EB-FE44-84C4-70CD8D45C205}" srcOrd="1" destOrd="0" presId="urn:microsoft.com/office/officeart/2005/8/layout/orgChart1"/>
    <dgm:cxn modelId="{9E4B863E-3DFA-064B-BBE2-0B0D38BCCED0}" type="presOf" srcId="{24BC56F9-2CDE-3747-9707-7DCB12546382}" destId="{44B0E3F8-D5DA-9842-989C-F9DC7EA0F44E}" srcOrd="0" destOrd="0" presId="urn:microsoft.com/office/officeart/2005/8/layout/orgChart1"/>
    <dgm:cxn modelId="{1A712EB6-BE37-F749-9BDC-58131C4D1E54}" type="presOf" srcId="{A941F238-0264-2C40-9E37-64D92AE3B728}" destId="{D1223666-2F50-694F-9F63-EE010490E178}" srcOrd="1" destOrd="0" presId="urn:microsoft.com/office/officeart/2005/8/layout/orgChart1"/>
    <dgm:cxn modelId="{FD163A89-B482-464B-BDE2-71CBE441F5E8}" type="presOf" srcId="{005841DF-406D-3845-9B98-C6150BD5AF03}" destId="{1358A6BC-510F-1B4E-B68F-11A0655AE7FB}" srcOrd="0" destOrd="0" presId="urn:microsoft.com/office/officeart/2005/8/layout/orgChart1"/>
    <dgm:cxn modelId="{70C1891B-D366-B142-ACF5-02F5EFF2D4AA}" type="presOf" srcId="{45A7442C-23EB-574D-981D-93CF33C5327C}" destId="{FF088DC4-6D51-1346-B5E2-C9183A86B04E}" srcOrd="0" destOrd="0" presId="urn:microsoft.com/office/officeart/2005/8/layout/orgChart1"/>
    <dgm:cxn modelId="{C45B5B3E-D4B0-B94D-909F-D7F0496F6F9E}" type="presOf" srcId="{DCD67755-F0CD-9A4B-8568-EBB4FBCAAF09}" destId="{31BAF3A2-7B2E-3342-8942-5CE1A33D48A6}" srcOrd="0" destOrd="0" presId="urn:microsoft.com/office/officeart/2005/8/layout/orgChart1"/>
    <dgm:cxn modelId="{6DA5D5E3-D282-A540-AEA0-EDDAA6F466F8}" srcId="{49A4F479-4FE2-0E4E-A259-1398202D7901}" destId="{9BA516BD-3F56-7A4B-99A7-AA5CE23B9269}" srcOrd="0" destOrd="0" parTransId="{17FA90EF-FB33-B442-A433-F7046E68EA09}" sibTransId="{E7A8913A-0855-054D-AE8C-0E067B729F6F}"/>
    <dgm:cxn modelId="{ED50B6D6-3F7E-6343-9136-755342B4AB87}" srcId="{98EA256B-BA96-BA4A-A2BF-89BD438F2799}" destId="{14CBEADA-399A-5746-9F66-61FCF231F520}" srcOrd="5" destOrd="0" parTransId="{325516D1-08F7-D742-B2B4-FF734DD1365C}" sibTransId="{A459E43A-D1CA-2A46-98BD-7384529D485C}"/>
    <dgm:cxn modelId="{C15C8E92-5C50-504B-8148-6D15ADCE0377}" type="presOf" srcId="{C6CDE530-3E79-BB44-AACE-83F2ED1F4E71}" destId="{3C783D56-8C8D-5B41-9592-9F7F4E732CAE}" srcOrd="0" destOrd="0" presId="urn:microsoft.com/office/officeart/2005/8/layout/orgChart1"/>
    <dgm:cxn modelId="{E47B9F7F-76FC-9F4D-82B6-7156A8650D95}" type="presOf" srcId="{1332494C-5A71-D54A-97C1-F558ABDEC190}" destId="{0CE1E344-8EFE-7C4E-8F11-227161B69E0C}" srcOrd="0" destOrd="0" presId="urn:microsoft.com/office/officeart/2005/8/layout/orgChart1"/>
    <dgm:cxn modelId="{EBFBACA3-BB7F-644C-916E-55A6342BF08B}" type="presOf" srcId="{01DDD822-BB5E-EE40-B726-8BF33FAB921A}" destId="{ED4273EC-1866-3145-9D6C-9F664A267E60}" srcOrd="0" destOrd="0" presId="urn:microsoft.com/office/officeart/2005/8/layout/orgChart1"/>
    <dgm:cxn modelId="{097A2E9A-8571-AA49-A856-DF2686A2035C}" type="presOf" srcId="{52EC92DB-5B50-4E40-A9FD-C707289D55F9}" destId="{C5D73CDF-E5AA-9246-A846-6883409EA7E8}" srcOrd="0" destOrd="0" presId="urn:microsoft.com/office/officeart/2005/8/layout/orgChart1"/>
    <dgm:cxn modelId="{AE93E0B6-F341-F049-A48C-A9B222858962}" type="presOf" srcId="{D7CD6FC6-5DCF-064E-BA27-C591E72CE986}" destId="{9A6F2656-71E9-D740-8B4B-87BE3345E411}" srcOrd="1" destOrd="0" presId="urn:microsoft.com/office/officeart/2005/8/layout/orgChart1"/>
    <dgm:cxn modelId="{77EDFEEC-022D-2044-9FB6-D79A46CBDE7C}" type="presOf" srcId="{BBECF6E1-744E-B44D-9AB3-2CF67DC0BD18}" destId="{F6DC44E6-1112-CB45-AF26-FA88F44CBF46}" srcOrd="0" destOrd="0" presId="urn:microsoft.com/office/officeart/2005/8/layout/orgChart1"/>
    <dgm:cxn modelId="{B72ACD83-3CC9-3643-84B7-728B7612D9E2}" type="presOf" srcId="{239E6044-A3DE-8A42-AA7B-2D1642099AE1}" destId="{3DB020AD-171B-404D-97AB-300C75326F5E}" srcOrd="0" destOrd="0" presId="urn:microsoft.com/office/officeart/2005/8/layout/orgChart1"/>
    <dgm:cxn modelId="{18F567B0-22EC-1244-99ED-D372994F521D}" type="presOf" srcId="{24BC56F9-2CDE-3747-9707-7DCB12546382}" destId="{CE4629CB-8525-9740-A5AC-D62D324BD25D}" srcOrd="1" destOrd="0" presId="urn:microsoft.com/office/officeart/2005/8/layout/orgChart1"/>
    <dgm:cxn modelId="{DFE22198-2AD4-D64C-BF64-CB239FB96A19}" type="presOf" srcId="{892EE4CD-A6D0-D442-A7F3-AD491C66F8C3}" destId="{E9850EF8-E459-7143-8130-82321C9DF8C9}" srcOrd="1" destOrd="0" presId="urn:microsoft.com/office/officeart/2005/8/layout/orgChart1"/>
    <dgm:cxn modelId="{F2CB0B11-C438-114A-A548-B419B88A49E6}" srcId="{716569D1-1F1D-B843-9ACE-E313D2A6A1D0}" destId="{381CF207-1147-0F43-8109-69372120D910}" srcOrd="0" destOrd="0" parTransId="{F2ED4076-B436-DE42-A458-9AE844848A89}" sibTransId="{087D66B6-CB89-B843-9E9E-7E6E3CEE75AD}"/>
    <dgm:cxn modelId="{5D033FC7-8434-AA42-B0DA-A0569165BD81}" type="presOf" srcId="{51B367D3-2BC4-2A44-ACBF-5D7997AE2CAE}" destId="{AFA1895E-0EBA-CB49-81CC-B4DB7C46BE47}" srcOrd="0" destOrd="0" presId="urn:microsoft.com/office/officeart/2005/8/layout/orgChart1"/>
    <dgm:cxn modelId="{9319FFB2-D554-1C42-A889-A7DA14D27FBF}" type="presOf" srcId="{6BB9085E-3292-EC44-BB85-867ADEF1DFB9}" destId="{E02BB24F-390E-8C4F-92BA-B611CB7CD372}" srcOrd="0" destOrd="0" presId="urn:microsoft.com/office/officeart/2005/8/layout/orgChart1"/>
    <dgm:cxn modelId="{476DACA3-AAB5-B94C-8574-68E955B0505A}" type="presOf" srcId="{99284B8B-5B2E-604D-B049-EC0665026856}" destId="{AB2F6E33-412B-004F-8174-321ABF7FECA3}" srcOrd="0" destOrd="0" presId="urn:microsoft.com/office/officeart/2005/8/layout/orgChart1"/>
    <dgm:cxn modelId="{EB7AF20D-507B-5C47-8911-2D460BAF46CD}" type="presOf" srcId="{D66B8F0D-5D3E-3441-9654-752A72D4B415}" destId="{B45A80AB-72C9-EA45-AE06-3CE859500979}" srcOrd="0" destOrd="0" presId="urn:microsoft.com/office/officeart/2005/8/layout/orgChart1"/>
    <dgm:cxn modelId="{B85B5F49-59C8-FD4E-825A-6E9F8B003EDE}" type="presOf" srcId="{483F2BF5-9CCC-B747-A873-21FDFF58EF9E}" destId="{B8E3FE04-F8BC-A646-9088-9FE9943E928B}" srcOrd="0" destOrd="0" presId="urn:microsoft.com/office/officeart/2005/8/layout/orgChart1"/>
    <dgm:cxn modelId="{4FA5BF48-156F-7644-B254-DCD4AD3A46EF}" srcId="{88AAD9CB-E58D-6B44-B6E5-9D5680A0A37B}" destId="{D66B8F0D-5D3E-3441-9654-752A72D4B415}" srcOrd="0" destOrd="0" parTransId="{DCD67755-F0CD-9A4B-8568-EBB4FBCAAF09}" sibTransId="{F5E55A06-3E1A-A948-914A-5436F6E570E0}"/>
    <dgm:cxn modelId="{21DCACA9-49D8-F34E-AB9F-F80691D19157}" srcId="{067C54A2-918F-884A-A582-362068CD8CAF}" destId="{52C5027C-50CA-644E-8BB2-921B227B9210}" srcOrd="4" destOrd="0" parTransId="{0004EAF2-CD68-4F4C-ACF9-F82E64125506}" sibTransId="{46A50718-BA46-834C-9840-2B83203A27B7}"/>
    <dgm:cxn modelId="{2AB4D581-1C83-9347-A0F9-81674F0E9D77}" type="presOf" srcId="{2D91A087-7AE3-2045-8C43-210C7BD338EA}" destId="{C5A95071-3287-914F-87F0-EE2E3A7FD79E}" srcOrd="1" destOrd="0" presId="urn:microsoft.com/office/officeart/2005/8/layout/orgChart1"/>
    <dgm:cxn modelId="{185198CC-8B8B-1E40-8000-57C8585FF934}" type="presOf" srcId="{D980F7E8-D880-8A41-BDC3-94A3DF17D60A}" destId="{F405CE5C-121C-C449-BFB4-6E2302275837}" srcOrd="0" destOrd="0" presId="urn:microsoft.com/office/officeart/2005/8/layout/orgChart1"/>
    <dgm:cxn modelId="{EA0BC9E6-0A69-534C-BE6E-CC1A3C249E62}" type="presOf" srcId="{2D91A087-7AE3-2045-8C43-210C7BD338EA}" destId="{A56877E4-76BC-9A4C-A095-7E425DC3A8B5}" srcOrd="0" destOrd="0" presId="urn:microsoft.com/office/officeart/2005/8/layout/orgChart1"/>
    <dgm:cxn modelId="{C7F057E2-D250-FC46-BAD5-E3D67EDF9056}" type="presOf" srcId="{14CBEADA-399A-5746-9F66-61FCF231F520}" destId="{398ABC3D-FB2A-AF44-AC1B-2DBCB3A9F802}" srcOrd="0" destOrd="0" presId="urn:microsoft.com/office/officeart/2005/8/layout/orgChart1"/>
    <dgm:cxn modelId="{600D6D0D-559A-9847-A342-55A19BA1678C}" srcId="{0E3A5B85-ED31-7342-89D7-CD8F125455D1}" destId="{9104578F-54C7-6E41-A8DC-0158D7312A90}" srcOrd="0" destOrd="0" parTransId="{BBECF6E1-744E-B44D-9AB3-2CF67DC0BD18}" sibTransId="{54D88163-BB4E-0646-8E39-3277AAA0D31E}"/>
    <dgm:cxn modelId="{49E4016E-F8E7-E946-A884-A040EFDE44B9}" type="presOf" srcId="{D5F3C243-1894-C14C-8C20-BE0774C45878}" destId="{A338D0BA-A4EF-1D42-BF7F-59D51BC6CC11}" srcOrd="0" destOrd="0" presId="urn:microsoft.com/office/officeart/2005/8/layout/orgChart1"/>
    <dgm:cxn modelId="{7A058C8F-5A61-8E48-A65E-EF8CD724ADAE}" type="presOf" srcId="{0FC55883-626C-054E-BD9D-1E23AE50AD3A}" destId="{7405477C-2972-3B41-B95D-A7027A9B30FA}" srcOrd="0" destOrd="0" presId="urn:microsoft.com/office/officeart/2005/8/layout/orgChart1"/>
    <dgm:cxn modelId="{17390C0D-1BC6-6148-94D4-8CE984D60E78}" type="presOf" srcId="{88AAD9CB-E58D-6B44-B6E5-9D5680A0A37B}" destId="{2764045F-7B34-FC49-B6CD-4FFFE2A5FCA5}" srcOrd="0" destOrd="0" presId="urn:microsoft.com/office/officeart/2005/8/layout/orgChart1"/>
    <dgm:cxn modelId="{B7055A21-4D91-AC4E-A2D0-326B26DDBCDF}" type="presOf" srcId="{892EE4CD-A6D0-D442-A7F3-AD491C66F8C3}" destId="{EF21814F-C6FC-1D4F-BC98-B1E614797189}" srcOrd="0" destOrd="0" presId="urn:microsoft.com/office/officeart/2005/8/layout/orgChart1"/>
    <dgm:cxn modelId="{0E1D3FBD-9BC5-E046-8ABE-25E17F5C59D6}" type="presOf" srcId="{7CA48CBC-474D-624F-9CF0-50ABA0D32AB6}" destId="{0B2C4425-130C-8441-803E-A025990301AE}" srcOrd="0" destOrd="0" presId="urn:microsoft.com/office/officeart/2005/8/layout/orgChart1"/>
    <dgm:cxn modelId="{AF27D9D8-7946-8F40-B4DD-1EED63A67806}" type="presOf" srcId="{A9957987-ACD3-E543-8873-D60CC72D943F}" destId="{5F111640-D779-7748-8304-6E660F28A53C}" srcOrd="0" destOrd="0" presId="urn:microsoft.com/office/officeart/2005/8/layout/orgChart1"/>
    <dgm:cxn modelId="{82B78797-2661-2743-A37F-B0C554E2F61C}" type="presOf" srcId="{58E6128D-71C7-6140-99E6-BC6D4A7227CC}" destId="{D552AA8D-22A8-314B-A91D-6E8B060E1BA3}" srcOrd="0" destOrd="0" presId="urn:microsoft.com/office/officeart/2005/8/layout/orgChart1"/>
    <dgm:cxn modelId="{1D839DC4-5049-0545-BBCC-B940EC6A847B}" type="presOf" srcId="{297F2D69-80E6-5848-81BB-58CFA5B2A37B}" destId="{E9F2D029-2C86-9C45-9535-6E04A5618B33}" srcOrd="0" destOrd="0" presId="urn:microsoft.com/office/officeart/2005/8/layout/orgChart1"/>
    <dgm:cxn modelId="{AEC86DF8-C105-214D-AC8E-0682DB51F75B}" srcId="{98EA256B-BA96-BA4A-A2BF-89BD438F2799}" destId="{01DDD822-BB5E-EE40-B726-8BF33FAB921A}" srcOrd="7" destOrd="0" parTransId="{51B367D3-2BC4-2A44-ACBF-5D7997AE2CAE}" sibTransId="{9F636DBD-1852-1648-89BF-5FD112FDEBF7}"/>
    <dgm:cxn modelId="{EC53BCDF-7B25-4C4D-B169-E93477DC733B}" type="presOf" srcId="{1A2B4119-CA30-6D42-AA57-131F20A96B0C}" destId="{84CEE8AE-EDCA-0C49-A396-C4BE796CE5DC}" srcOrd="1" destOrd="0" presId="urn:microsoft.com/office/officeart/2005/8/layout/orgChart1"/>
    <dgm:cxn modelId="{D739CF71-5066-B540-9328-A4334C318C50}" srcId="{716569D1-1F1D-B843-9ACE-E313D2A6A1D0}" destId="{E7A06F19-1E22-D84E-B97C-BE46F4E449CE}" srcOrd="3" destOrd="0" parTransId="{511CFC51-5E5D-BB42-BA3F-75ED3D438D69}" sibTransId="{08C6B4DD-493C-3A45-B355-27822EBC7D1C}"/>
    <dgm:cxn modelId="{5F76E9D4-E3E7-C540-92E1-BC284AA973E0}" type="presOf" srcId="{01DDD822-BB5E-EE40-B726-8BF33FAB921A}" destId="{68D4D3B4-6018-E046-A16A-216CAED7C74B}" srcOrd="1" destOrd="0" presId="urn:microsoft.com/office/officeart/2005/8/layout/orgChart1"/>
    <dgm:cxn modelId="{0B3F2825-2346-3548-AA46-59A9B5BD8B4C}" type="presOf" srcId="{6CB6825B-49E8-A74A-8540-5A94C5117265}" destId="{CF12B129-D759-BE40-94B7-8A613DF0F9DA}" srcOrd="0" destOrd="0" presId="urn:microsoft.com/office/officeart/2005/8/layout/orgChart1"/>
    <dgm:cxn modelId="{5B9A1FD9-CBC7-9E41-908A-930404A38C0E}" type="presOf" srcId="{9BA516BD-3F56-7A4B-99A7-AA5CE23B9269}" destId="{AF68F2E2-C324-934A-B994-283C5CFF4328}" srcOrd="0" destOrd="0" presId="urn:microsoft.com/office/officeart/2005/8/layout/orgChart1"/>
    <dgm:cxn modelId="{B82800F2-8B85-2647-AB26-00E782D3BDC8}" type="presOf" srcId="{13222AC9-63A8-2248-92E3-9DF7A4F8F21F}" destId="{213122A2-A3ED-FC46-B619-6C68D08248D9}" srcOrd="0" destOrd="0" presId="urn:microsoft.com/office/officeart/2005/8/layout/orgChart1"/>
    <dgm:cxn modelId="{CB67CEA0-050B-0946-8213-E10B3E0C93D3}" type="presOf" srcId="{0E3A5B85-ED31-7342-89D7-CD8F125455D1}" destId="{4AC012C1-61AD-0545-8D43-D6ECFAD9D9E0}" srcOrd="0" destOrd="0" presId="urn:microsoft.com/office/officeart/2005/8/layout/orgChart1"/>
    <dgm:cxn modelId="{25F80AD3-5194-A747-A925-7D4730A575E1}" type="presOf" srcId="{E7A06F19-1E22-D84E-B97C-BE46F4E449CE}" destId="{E8EAAA08-A819-4740-A314-550F75EB5C12}" srcOrd="0" destOrd="0" presId="urn:microsoft.com/office/officeart/2005/8/layout/orgChart1"/>
    <dgm:cxn modelId="{C38D118C-F039-A94D-BCC4-02138280FA33}" type="presOf" srcId="{F3B93C79-9AF5-464E-864F-468A4FEF7F6D}" destId="{53C96599-972D-9A4B-B75A-4225BFFC6C74}" srcOrd="0" destOrd="0" presId="urn:microsoft.com/office/officeart/2005/8/layout/orgChart1"/>
    <dgm:cxn modelId="{15D577CF-D263-5745-932B-E9C8D52374DA}" type="presOf" srcId="{F615F78D-A089-C441-B6DA-A417C490197C}" destId="{32F4C7A6-3CD2-4049-BF5F-07C53B2F120F}" srcOrd="0" destOrd="0" presId="urn:microsoft.com/office/officeart/2005/8/layout/orgChart1"/>
    <dgm:cxn modelId="{B957E5E6-D557-074B-BB74-C32DDE532388}" srcId="{98EA256B-BA96-BA4A-A2BF-89BD438F2799}" destId="{239E6044-A3DE-8A42-AA7B-2D1642099AE1}" srcOrd="4" destOrd="0" parTransId="{A548621C-1F20-0D45-B36D-068D9AA44D9A}" sibTransId="{2FB3F9DD-F582-7648-B712-D7093CF183AD}"/>
    <dgm:cxn modelId="{931EC425-2ABF-584B-996D-DC409BEE0A36}" srcId="{C6CDE530-3E79-BB44-AACE-83F2ED1F4E71}" destId="{F615F78D-A089-C441-B6DA-A417C490197C}" srcOrd="0" destOrd="0" parTransId="{7CF966BF-7F07-234F-966E-5899965EF309}" sibTransId="{27B10BA4-DF2C-0F41-8F7E-E644433665A6}"/>
    <dgm:cxn modelId="{DAF099A4-9AEA-6342-A5E2-0590A9653518}" type="presOf" srcId="{E08E52AF-3A25-B84F-B580-9BC6DF9C16DC}" destId="{872EF149-5DA6-AC47-AAC5-6BB7E7DB381D}" srcOrd="1" destOrd="0" presId="urn:microsoft.com/office/officeart/2005/8/layout/orgChart1"/>
    <dgm:cxn modelId="{3FE8A5D7-3BD6-894E-BECF-C243CACDFD93}" type="presOf" srcId="{60C9E0E1-2459-964E-B536-D57F760A155D}" destId="{17BA6693-96DA-B447-B307-20F9C1C0DC78}" srcOrd="0" destOrd="0" presId="urn:microsoft.com/office/officeart/2005/8/layout/orgChart1"/>
    <dgm:cxn modelId="{4896C4E5-A85A-A94A-9BD5-2D4F658E77EE}" srcId="{91B6A3A9-7093-AA44-806C-5A345EBC8818}" destId="{27F5CF53-A5E2-BA47-B6CB-E3BB3579FAB6}" srcOrd="0" destOrd="0" parTransId="{A0E8A47E-2755-8444-85AD-C8E5B7A22C31}" sibTransId="{C18EFB90-0B4E-EC48-86B8-8E51D0C20293}"/>
    <dgm:cxn modelId="{79AFDEFC-A014-684E-B006-F9663836B5ED}" type="presOf" srcId="{4E3ECE90-5991-5E46-BE8A-70EC018DB8BC}" destId="{0C162163-A613-DC46-8C91-5E6627A06703}" srcOrd="0" destOrd="0" presId="urn:microsoft.com/office/officeart/2005/8/layout/orgChart1"/>
    <dgm:cxn modelId="{9707CBFD-A412-BF41-B6C9-8E77467B71A9}" srcId="{45A7442C-23EB-574D-981D-93CF33C5327C}" destId="{840056B5-2EF7-1C45-A524-ACD75402589A}" srcOrd="1" destOrd="0" parTransId="{30534E8F-EF71-0A44-BB4D-0DA6619BF10C}" sibTransId="{FEC6C74D-6635-CE49-8BEB-9734BED38594}"/>
    <dgm:cxn modelId="{F8ECE77D-B296-8940-A3E9-AB917B9BD1DB}" type="presOf" srcId="{A548621C-1F20-0D45-B36D-068D9AA44D9A}" destId="{F6C3E500-E95D-7241-AB4E-0179202F360B}" srcOrd="0" destOrd="0" presId="urn:microsoft.com/office/officeart/2005/8/layout/orgChart1"/>
    <dgm:cxn modelId="{BD947D16-F191-3741-86B9-FEB6B06CDDDA}" type="presOf" srcId="{45A7442C-23EB-574D-981D-93CF33C5327C}" destId="{533CBE00-9E0A-2B48-A881-7A0FF2EC44F1}" srcOrd="1" destOrd="0" presId="urn:microsoft.com/office/officeart/2005/8/layout/orgChart1"/>
    <dgm:cxn modelId="{8215BF06-0242-1B47-A40A-254790A32450}" type="presOf" srcId="{91B6A3A9-7093-AA44-806C-5A345EBC8818}" destId="{6E390ADA-AE59-5B4B-BA91-B232907CFFC5}" srcOrd="0" destOrd="0" presId="urn:microsoft.com/office/officeart/2005/8/layout/orgChart1"/>
    <dgm:cxn modelId="{D2730327-C096-8843-A986-40AADAE32995}" type="presOf" srcId="{CA669EFE-BF14-404D-B5AA-D06E9FF20F79}" destId="{370CBC72-BF94-D443-A73B-62362009D296}" srcOrd="0" destOrd="0" presId="urn:microsoft.com/office/officeart/2005/8/layout/orgChart1"/>
    <dgm:cxn modelId="{DE864837-9EF1-BC45-B25D-3469D46A7377}" srcId="{D140E1A0-6043-2148-B71E-8F07123580AA}" destId="{49A4F479-4FE2-0E4E-A259-1398202D7901}" srcOrd="0" destOrd="0" parTransId="{AAA2A985-9986-1D42-B816-2750B87C57C0}" sibTransId="{786A9116-2537-1448-BA30-6CD09D28BB10}"/>
    <dgm:cxn modelId="{71AFF47D-70B5-9C46-A431-A0392FCE005F}" type="presOf" srcId="{90A22E6F-CDE7-0B43-BFC3-5C6511661879}" destId="{D59F26C8-3418-4843-A1D3-F291044A21E2}" srcOrd="0" destOrd="0" presId="urn:microsoft.com/office/officeart/2005/8/layout/orgChart1"/>
    <dgm:cxn modelId="{7DBEA61E-C731-9246-B66A-22C6D2F4AB83}" type="presOf" srcId="{49A4F479-4FE2-0E4E-A259-1398202D7901}" destId="{A76373E6-45BC-5649-A368-18891B4F9EF3}" srcOrd="1" destOrd="0" presId="urn:microsoft.com/office/officeart/2005/8/layout/orgChart1"/>
    <dgm:cxn modelId="{19EBD91E-10AF-B241-994F-0B561D049F8E}" type="presOf" srcId="{DD995E6E-7FEC-CD42-852B-C3BE037766D9}" destId="{2AA7D9E7-60D5-0E40-9530-8F928221B895}" srcOrd="0" destOrd="0" presId="urn:microsoft.com/office/officeart/2005/8/layout/orgChart1"/>
    <dgm:cxn modelId="{0CE7D21D-6433-4F4F-8C2D-1E284220E160}" type="presOf" srcId="{597DF714-F534-DD42-83FE-B44ECE7BBF34}" destId="{B27CDE7B-8455-7D49-A79C-374A845F4D7B}" srcOrd="1" destOrd="0" presId="urn:microsoft.com/office/officeart/2005/8/layout/orgChart1"/>
    <dgm:cxn modelId="{03A8930A-01AC-BF47-9561-59B1151D30C1}" type="presOf" srcId="{5552EDC3-4EC5-5047-A55B-B1EAD17C6014}" destId="{75E42125-A999-774B-A64B-52D3971519B8}" srcOrd="0" destOrd="0" presId="urn:microsoft.com/office/officeart/2005/8/layout/orgChart1"/>
    <dgm:cxn modelId="{E95F486D-3015-1944-AC63-1681D86E4515}" type="presOf" srcId="{14CBEADA-399A-5746-9F66-61FCF231F520}" destId="{3DDED08C-FB25-1248-B91F-3628E2867438}" srcOrd="1" destOrd="0" presId="urn:microsoft.com/office/officeart/2005/8/layout/orgChart1"/>
    <dgm:cxn modelId="{EADFC623-CA96-EE4A-8554-DA6728D870AF}" type="presOf" srcId="{C02550A8-2F32-D04C-8EAD-91AC949F2DCA}" destId="{39B754B5-A74A-B448-921C-1317E789E884}" srcOrd="0" destOrd="0" presId="urn:microsoft.com/office/officeart/2005/8/layout/orgChart1"/>
    <dgm:cxn modelId="{62598FED-6A62-334E-8A38-8DAD6891BFCB}" type="presOf" srcId="{5DC5D11F-44D8-034C-B5FF-51ABC4DD966C}" destId="{65D92A53-50EF-DF4D-87F3-CC7782D7D336}" srcOrd="1" destOrd="0" presId="urn:microsoft.com/office/officeart/2005/8/layout/orgChart1"/>
    <dgm:cxn modelId="{3619521F-6B6D-A042-8C7C-4462C76DF162}" type="presOf" srcId="{7A579703-4267-6749-B178-0CD8212AD139}" destId="{3FC88F2C-CBFD-A241-9749-1BE2EA77DBF6}" srcOrd="1" destOrd="0" presId="urn:microsoft.com/office/officeart/2005/8/layout/orgChart1"/>
    <dgm:cxn modelId="{EACC16C1-B9BA-9546-BDA0-0353585FB38B}" srcId="{88AAD9CB-E58D-6B44-B6E5-9D5680A0A37B}" destId="{6494C753-574B-B04D-AE90-85D87D682C38}" srcOrd="2" destOrd="0" parTransId="{6094C5AB-20F8-7B4C-A0D2-D4E62DD55B5E}" sibTransId="{4E0905DF-437A-984C-AE32-22C2CD955F88}"/>
    <dgm:cxn modelId="{EE426718-1114-FC45-B5EA-7736DFFAEFAB}" srcId="{98EA256B-BA96-BA4A-A2BF-89BD438F2799}" destId="{F3B93C79-9AF5-464E-864F-468A4FEF7F6D}" srcOrd="9" destOrd="0" parTransId="{6CB6825B-49E8-A74A-8540-5A94C5117265}" sibTransId="{ADE8771A-3CA1-1949-AEF6-D8C3408B2807}"/>
    <dgm:cxn modelId="{758BC65B-F4DE-D94A-BD6B-9016AAEBA89B}" srcId="{843B5EE3-D009-AF46-8AE6-8351CA563AE3}" destId="{86FE5733-1F16-424A-8605-002944E718ED}" srcOrd="0" destOrd="0" parTransId="{EF401335-0196-1E4E-B2ED-18C66E95B8D6}" sibTransId="{C1ED8BA1-0FC5-C848-969B-10E8D82E2CF9}"/>
    <dgm:cxn modelId="{612794A9-337C-7F40-88BF-372E04D6B350}" type="presOf" srcId="{067C54A2-918F-884A-A582-362068CD8CAF}" destId="{3A371665-FD9A-8349-BBA6-69CB77A03CB1}" srcOrd="1" destOrd="0" presId="urn:microsoft.com/office/officeart/2005/8/layout/orgChart1"/>
    <dgm:cxn modelId="{B3D30EF2-F16A-C64C-84BB-1BF3E7843D9C}" type="presOf" srcId="{597DF714-F534-DD42-83FE-B44ECE7BBF34}" destId="{37573DF5-B105-BE4B-B9DC-389270FB700F}" srcOrd="0" destOrd="0" presId="urn:microsoft.com/office/officeart/2005/8/layout/orgChart1"/>
    <dgm:cxn modelId="{85E128FB-9F5D-C041-8BE3-5433A221BAFC}" type="presOf" srcId="{DD995E6E-7FEC-CD42-852B-C3BE037766D9}" destId="{AB7E7A77-4F4C-A848-A4F2-87ACEE8BE10E}" srcOrd="1" destOrd="0" presId="urn:microsoft.com/office/officeart/2005/8/layout/orgChart1"/>
    <dgm:cxn modelId="{863FF5AA-491A-734C-A9A2-AA26E5134E05}" srcId="{98EA256B-BA96-BA4A-A2BF-89BD438F2799}" destId="{2CD580E2-8766-EE4A-AAFE-3CB4720277BA}" srcOrd="2" destOrd="0" parTransId="{46DA9658-6318-0545-8577-636906581303}" sibTransId="{6A0295D4-5274-9842-BD45-C4DEA485A8E4}"/>
    <dgm:cxn modelId="{CFE5FE07-9620-6045-8CBF-C758B72B26A2}" srcId="{5DC5D11F-44D8-034C-B5FF-51ABC4DD966C}" destId="{24BC56F9-2CDE-3747-9707-7DCB12546382}" srcOrd="0" destOrd="0" parTransId="{A83077BB-5D6E-3144-A069-6C80DFB0DDE6}" sibTransId="{86FA44F8-95A1-DE4F-B9E5-C657EBC397FC}"/>
    <dgm:cxn modelId="{9B4DC888-B9DF-604F-B53F-534497D5C802}" srcId="{98EA256B-BA96-BA4A-A2BF-89BD438F2799}" destId="{E08E52AF-3A25-B84F-B580-9BC6DF9C16DC}" srcOrd="1" destOrd="0" parTransId="{D4137707-0B55-E442-A448-2AF015887C4B}" sibTransId="{3A90FBC4-013F-094D-91E0-759509838047}"/>
    <dgm:cxn modelId="{42086248-F901-6644-AFE4-B326DB80552A}" type="presOf" srcId="{9104578F-54C7-6E41-A8DC-0158D7312A90}" destId="{5BA2CEF2-8DA7-D647-BD9A-6D3A6A7F4F10}" srcOrd="0" destOrd="0" presId="urn:microsoft.com/office/officeart/2005/8/layout/orgChart1"/>
    <dgm:cxn modelId="{46BE278B-5E04-5144-BBAD-3A020DAA079A}" type="presOf" srcId="{F312A340-9A4E-194B-AF5F-D5163CCB040F}" destId="{510E1DA1-5F89-6D4B-8CAB-3160F6BB4D9C}" srcOrd="0" destOrd="0" presId="urn:microsoft.com/office/officeart/2005/8/layout/orgChart1"/>
    <dgm:cxn modelId="{0B3A6F73-1623-AA4B-AD09-EC5EC47AFD20}" type="presOf" srcId="{4B7E48A3-5665-0540-A84B-9D5C4051172E}" destId="{509CE39D-8206-CB45-83DE-589BCD599148}" srcOrd="0" destOrd="0" presId="urn:microsoft.com/office/officeart/2005/8/layout/orgChart1"/>
    <dgm:cxn modelId="{3D9D7167-3AC0-004A-83CA-0C92DABCD4F5}" type="presOf" srcId="{BFC7D898-C1DD-7140-BE25-0A89B57D7538}" destId="{E50B17AA-C85B-2D42-B89C-98F20051C843}" srcOrd="1" destOrd="0" presId="urn:microsoft.com/office/officeart/2005/8/layout/orgChart1"/>
    <dgm:cxn modelId="{76DE91E1-05E1-1245-81DD-355D1F1A9C0B}" srcId="{98EA256B-BA96-BA4A-A2BF-89BD438F2799}" destId="{1A2B4119-CA30-6D42-AA57-131F20A96B0C}" srcOrd="3" destOrd="0" parTransId="{60C9E0E1-2459-964E-B536-D57F760A155D}" sibTransId="{FEE10B8E-AE09-C642-9973-8CBD595CDF86}"/>
    <dgm:cxn modelId="{8DE4E4D8-5BE2-5947-9BE8-70E227D6B498}" type="presOf" srcId="{840056B5-2EF7-1C45-A524-ACD75402589A}" destId="{BC63AB9B-FFD7-1B4C-B272-4B3221A2E8C7}" srcOrd="1" destOrd="0" presId="urn:microsoft.com/office/officeart/2005/8/layout/orgChart1"/>
    <dgm:cxn modelId="{4D0FCF22-5ECA-6D4E-A052-723472865B66}" srcId="{98EA256B-BA96-BA4A-A2BF-89BD438F2799}" destId="{7A579703-4267-6749-B178-0CD8212AD139}" srcOrd="8" destOrd="0" parTransId="{13222AC9-63A8-2248-92E3-9DF7A4F8F21F}" sibTransId="{4D35C27D-A76A-E64A-B61E-228341E5C761}"/>
    <dgm:cxn modelId="{339B7113-08CE-E445-B815-F09BD0F32926}" type="presOf" srcId="{F615F78D-A089-C441-B6DA-A417C490197C}" destId="{41F80979-701E-A246-9A91-B27093556F69}" srcOrd="1" destOrd="0" presId="urn:microsoft.com/office/officeart/2005/8/layout/orgChart1"/>
    <dgm:cxn modelId="{F50BD8CA-87ED-DD47-B772-B3FBC86D3CB9}" type="presOf" srcId="{A9899F93-2931-4D48-B67A-24896A88FD2D}" destId="{BA63BF59-4AB2-2E46-AAED-E24E4E8905CC}" srcOrd="0" destOrd="0" presId="urn:microsoft.com/office/officeart/2005/8/layout/orgChart1"/>
    <dgm:cxn modelId="{EC181568-2E36-1B48-A314-2175873AD40F}" type="presOf" srcId="{91B6A3A9-7093-AA44-806C-5A345EBC8818}" destId="{902F5EF2-2D94-AA42-A408-98CA27D174C6}" srcOrd="1" destOrd="0" presId="urn:microsoft.com/office/officeart/2005/8/layout/orgChart1"/>
    <dgm:cxn modelId="{96EDDF2A-BD61-9940-9E84-53ED0F1F0510}" type="presOf" srcId="{2F730355-0F75-CA4D-BD15-39F7EDA572B9}" destId="{4ED8C230-C276-5946-AF29-C146A40AB8FA}" srcOrd="1" destOrd="0" presId="urn:microsoft.com/office/officeart/2005/8/layout/orgChart1"/>
    <dgm:cxn modelId="{5958A19A-8E13-B64E-90BC-D9DA999EA12F}" srcId="{067C54A2-918F-884A-A582-362068CD8CAF}" destId="{D5F3C243-1894-C14C-8C20-BE0774C45878}" srcOrd="0" destOrd="0" parTransId="{8D2BCD08-8692-AC40-B757-CC5708937829}" sibTransId="{89277BC0-43BA-C04F-9382-DE6AA04F6A64}"/>
    <dgm:cxn modelId="{EDB78D70-EC57-1A4A-9CFE-428070DE4E60}" type="presOf" srcId="{E7A06F19-1E22-D84E-B97C-BE46F4E449CE}" destId="{0D13332F-B484-A048-9776-D7795708AB2E}" srcOrd="1" destOrd="0" presId="urn:microsoft.com/office/officeart/2005/8/layout/orgChart1"/>
    <dgm:cxn modelId="{24711C8B-0611-3345-B957-6206958B161E}" type="presOf" srcId="{AAA2A985-9986-1D42-B816-2750B87C57C0}" destId="{A56E0A6E-E0F5-B943-A675-2307C5057622}" srcOrd="0" destOrd="0" presId="urn:microsoft.com/office/officeart/2005/8/layout/orgChart1"/>
    <dgm:cxn modelId="{3A18DFE0-AED8-664F-9376-1FFF5A0CB01B}" srcId="{BFC7D898-C1DD-7140-BE25-0A89B57D7538}" destId="{B5D2693B-FEF5-9246-A313-D751BB944CEE}" srcOrd="0" destOrd="0" parTransId="{F312A340-9A4E-194B-AF5F-D5163CCB040F}" sibTransId="{FDF8514C-C340-AA40-A45C-EB4CCD1694F9}"/>
    <dgm:cxn modelId="{26016AD3-65B5-624C-B912-6195EDA5792A}" type="presParOf" srcId="{370CBC72-BF94-D443-A73B-62362009D296}" destId="{58ADD1BA-8C32-D249-BC59-11DDC28CBF78}" srcOrd="0" destOrd="0" presId="urn:microsoft.com/office/officeart/2005/8/layout/orgChart1"/>
    <dgm:cxn modelId="{3AFD0B05-0CC7-E644-96C8-D6B1E8FDD8EC}" type="presParOf" srcId="{58ADD1BA-8C32-D249-BC59-11DDC28CBF78}" destId="{9694381F-0E76-9C4B-91F4-F1E7DFACDF69}" srcOrd="0" destOrd="0" presId="urn:microsoft.com/office/officeart/2005/8/layout/orgChart1"/>
    <dgm:cxn modelId="{D8B5DE08-A363-1241-A57D-311920E800A2}" type="presParOf" srcId="{9694381F-0E76-9C4B-91F4-F1E7DFACDF69}" destId="{5F111640-D779-7748-8304-6E660F28A53C}" srcOrd="0" destOrd="0" presId="urn:microsoft.com/office/officeart/2005/8/layout/orgChart1"/>
    <dgm:cxn modelId="{8838CBEC-A5EC-F64C-B4EC-30FF9D1E76F3}" type="presParOf" srcId="{9694381F-0E76-9C4B-91F4-F1E7DFACDF69}" destId="{38DD51D7-843A-FA4A-B351-AC8EA7ACA0C7}" srcOrd="1" destOrd="0" presId="urn:microsoft.com/office/officeart/2005/8/layout/orgChart1"/>
    <dgm:cxn modelId="{5946DDDF-E40E-4C43-99DC-8FCCECD55F24}" type="presParOf" srcId="{58ADD1BA-8C32-D249-BC59-11DDC28CBF78}" destId="{5861E217-D777-0743-BB82-2C5A163F73ED}" srcOrd="1" destOrd="0" presId="urn:microsoft.com/office/officeart/2005/8/layout/orgChart1"/>
    <dgm:cxn modelId="{5E92C744-AB1C-1649-ACC3-94F090BB9ACF}" type="presParOf" srcId="{5861E217-D777-0743-BB82-2C5A163F73ED}" destId="{87EB435F-8BF9-C24D-B265-09069BC3D685}" srcOrd="0" destOrd="0" presId="urn:microsoft.com/office/officeart/2005/8/layout/orgChart1"/>
    <dgm:cxn modelId="{179123FD-B6F6-F747-BC5C-8B30FDBBCB3B}" type="presParOf" srcId="{5861E217-D777-0743-BB82-2C5A163F73ED}" destId="{3BD4FB99-D4C0-9C48-82C3-F06DBD02E8B4}" srcOrd="1" destOrd="0" presId="urn:microsoft.com/office/officeart/2005/8/layout/orgChart1"/>
    <dgm:cxn modelId="{48C74575-D9DB-5440-AE02-2F7384A0C627}" type="presParOf" srcId="{3BD4FB99-D4C0-9C48-82C3-F06DBD02E8B4}" destId="{57F29AC6-08D2-7C41-B99F-CA5D39AAB4E6}" srcOrd="0" destOrd="0" presId="urn:microsoft.com/office/officeart/2005/8/layout/orgChart1"/>
    <dgm:cxn modelId="{76C4D480-920F-3447-AD1B-E0CB11E80176}" type="presParOf" srcId="{57F29AC6-08D2-7C41-B99F-CA5D39AAB4E6}" destId="{4AC012C1-61AD-0545-8D43-D6ECFAD9D9E0}" srcOrd="0" destOrd="0" presId="urn:microsoft.com/office/officeart/2005/8/layout/orgChart1"/>
    <dgm:cxn modelId="{5944F28D-653E-AF49-A1FE-C84B2554ED57}" type="presParOf" srcId="{57F29AC6-08D2-7C41-B99F-CA5D39AAB4E6}" destId="{ED59158D-6553-7747-8486-643FBA552A3E}" srcOrd="1" destOrd="0" presId="urn:microsoft.com/office/officeart/2005/8/layout/orgChart1"/>
    <dgm:cxn modelId="{0FA6D6EB-6287-CC40-AAF3-A4B9D3951A11}" type="presParOf" srcId="{3BD4FB99-D4C0-9C48-82C3-F06DBD02E8B4}" destId="{AD3BDDDD-C79D-FF49-A48B-ED4CE81BFEEC}" srcOrd="1" destOrd="0" presId="urn:microsoft.com/office/officeart/2005/8/layout/orgChart1"/>
    <dgm:cxn modelId="{DB0C9866-BE61-184D-8450-A4F3FB6BC13A}" type="presParOf" srcId="{AD3BDDDD-C79D-FF49-A48B-ED4CE81BFEEC}" destId="{F6DC44E6-1112-CB45-AF26-FA88F44CBF46}" srcOrd="0" destOrd="0" presId="urn:microsoft.com/office/officeart/2005/8/layout/orgChart1"/>
    <dgm:cxn modelId="{90856B05-C5DD-0E4D-A217-11EE1698D1A9}" type="presParOf" srcId="{AD3BDDDD-C79D-FF49-A48B-ED4CE81BFEEC}" destId="{A9AF594B-F7C0-8943-AE18-E962E25357ED}" srcOrd="1" destOrd="0" presId="urn:microsoft.com/office/officeart/2005/8/layout/orgChart1"/>
    <dgm:cxn modelId="{17324DA3-751C-B844-B25E-8B12E2883A49}" type="presParOf" srcId="{A9AF594B-F7C0-8943-AE18-E962E25357ED}" destId="{2A9F15EA-8482-F944-B2FD-ABFE65D760F6}" srcOrd="0" destOrd="0" presId="urn:microsoft.com/office/officeart/2005/8/layout/orgChart1"/>
    <dgm:cxn modelId="{681EDF7A-0553-FE44-AEC2-4F56AF7397C2}" type="presParOf" srcId="{2A9F15EA-8482-F944-B2FD-ABFE65D760F6}" destId="{5BA2CEF2-8DA7-D647-BD9A-6D3A6A7F4F10}" srcOrd="0" destOrd="0" presId="urn:microsoft.com/office/officeart/2005/8/layout/orgChart1"/>
    <dgm:cxn modelId="{C9A862FB-9B25-E74D-8B01-A2842E803770}" type="presParOf" srcId="{2A9F15EA-8482-F944-B2FD-ABFE65D760F6}" destId="{EF1643AA-45E3-3D48-985F-4ADA8F5D9E26}" srcOrd="1" destOrd="0" presId="urn:microsoft.com/office/officeart/2005/8/layout/orgChart1"/>
    <dgm:cxn modelId="{D0FE2FCE-9CEC-764D-A2A7-167530D3D4A1}" type="presParOf" srcId="{A9AF594B-F7C0-8943-AE18-E962E25357ED}" destId="{F43E987F-BC12-6A49-9581-C2F2AE3B558B}" srcOrd="1" destOrd="0" presId="urn:microsoft.com/office/officeart/2005/8/layout/orgChart1"/>
    <dgm:cxn modelId="{DA6A7D30-0F23-8442-9A0D-A9947DA2D463}" type="presParOf" srcId="{F43E987F-BC12-6A49-9581-C2F2AE3B558B}" destId="{B8E3FE04-F8BC-A646-9088-9FE9943E928B}" srcOrd="0" destOrd="0" presId="urn:microsoft.com/office/officeart/2005/8/layout/orgChart1"/>
    <dgm:cxn modelId="{BEFDA870-574D-3040-86EB-E545AB263116}" type="presParOf" srcId="{F43E987F-BC12-6A49-9581-C2F2AE3B558B}" destId="{3D35A838-CE84-9F48-83AC-96916E035498}" srcOrd="1" destOrd="0" presId="urn:microsoft.com/office/officeart/2005/8/layout/orgChart1"/>
    <dgm:cxn modelId="{54B0CC3E-0679-7143-AAC8-9572F5E579A5}" type="presParOf" srcId="{3D35A838-CE84-9F48-83AC-96916E035498}" destId="{D0D1DDB6-7FFC-514E-853E-4CEE79C0B1C1}" srcOrd="0" destOrd="0" presId="urn:microsoft.com/office/officeart/2005/8/layout/orgChart1"/>
    <dgm:cxn modelId="{0D6DB824-C073-A346-AD03-1C4895F2CE92}" type="presParOf" srcId="{D0D1DDB6-7FFC-514E-853E-4CEE79C0B1C1}" destId="{D59F26C8-3418-4843-A1D3-F291044A21E2}" srcOrd="0" destOrd="0" presId="urn:microsoft.com/office/officeart/2005/8/layout/orgChart1"/>
    <dgm:cxn modelId="{AFF6471C-DB1A-CC41-B5BA-9E71941DEF8F}" type="presParOf" srcId="{D0D1DDB6-7FFC-514E-853E-4CEE79C0B1C1}" destId="{7E39D774-747C-D04C-B0E2-3E2D48D78638}" srcOrd="1" destOrd="0" presId="urn:microsoft.com/office/officeart/2005/8/layout/orgChart1"/>
    <dgm:cxn modelId="{78381FE8-AAFD-C148-A514-6068692A88A1}" type="presParOf" srcId="{3D35A838-CE84-9F48-83AC-96916E035498}" destId="{FDEC4527-37B1-A24A-B2F7-63FFF6770D52}" srcOrd="1" destOrd="0" presId="urn:microsoft.com/office/officeart/2005/8/layout/orgChart1"/>
    <dgm:cxn modelId="{24D7CA2F-D122-8547-8BE9-DA31E92196BF}" type="presParOf" srcId="{3D35A838-CE84-9F48-83AC-96916E035498}" destId="{37CE13B1-617B-D043-A655-8B0E7D689B20}" srcOrd="2" destOrd="0" presId="urn:microsoft.com/office/officeart/2005/8/layout/orgChart1"/>
    <dgm:cxn modelId="{C5779294-C708-C946-99EC-574D614E7062}" type="presParOf" srcId="{F43E987F-BC12-6A49-9581-C2F2AE3B558B}" destId="{23C977E7-9836-FD46-AB90-09508F3E1E12}" srcOrd="2" destOrd="0" presId="urn:microsoft.com/office/officeart/2005/8/layout/orgChart1"/>
    <dgm:cxn modelId="{C3C91BFD-82D8-8F4A-8B95-10E87A412F02}" type="presParOf" srcId="{F43E987F-BC12-6A49-9581-C2F2AE3B558B}" destId="{51177699-E3C3-D14F-9CA0-0283C075447F}" srcOrd="3" destOrd="0" presId="urn:microsoft.com/office/officeart/2005/8/layout/orgChart1"/>
    <dgm:cxn modelId="{F8164B28-AF79-DD4E-974A-00028197DE7D}" type="presParOf" srcId="{51177699-E3C3-D14F-9CA0-0283C075447F}" destId="{C75464DE-FAB9-D148-90CA-53AF2AD756E9}" srcOrd="0" destOrd="0" presId="urn:microsoft.com/office/officeart/2005/8/layout/orgChart1"/>
    <dgm:cxn modelId="{D98AB554-D90A-0342-A9BE-ABB60932E348}" type="presParOf" srcId="{C75464DE-FAB9-D148-90CA-53AF2AD756E9}" destId="{15919D88-C08F-BC43-8A7B-18929E157E1E}" srcOrd="0" destOrd="0" presId="urn:microsoft.com/office/officeart/2005/8/layout/orgChart1"/>
    <dgm:cxn modelId="{2DABC349-2F32-F941-8466-226D1E1EADC7}" type="presParOf" srcId="{C75464DE-FAB9-D148-90CA-53AF2AD756E9}" destId="{D1C4662E-337E-4540-915F-9190AF7E3401}" srcOrd="1" destOrd="0" presId="urn:microsoft.com/office/officeart/2005/8/layout/orgChart1"/>
    <dgm:cxn modelId="{F1FA7E19-ADD7-644E-96C7-1BA74C11B7E0}" type="presParOf" srcId="{51177699-E3C3-D14F-9CA0-0283C075447F}" destId="{B4A64BA5-99BA-9145-87D6-46E82C113E0A}" srcOrd="1" destOrd="0" presId="urn:microsoft.com/office/officeart/2005/8/layout/orgChart1"/>
    <dgm:cxn modelId="{E117B270-FF57-F24C-B954-65919C467A06}" type="presParOf" srcId="{51177699-E3C3-D14F-9CA0-0283C075447F}" destId="{722B778A-0D5F-104C-8F32-4C79EDC13919}" srcOrd="2" destOrd="0" presId="urn:microsoft.com/office/officeart/2005/8/layout/orgChart1"/>
    <dgm:cxn modelId="{FC512E4A-7D2F-0342-9C30-333982146491}" type="presParOf" srcId="{A9AF594B-F7C0-8943-AE18-E962E25357ED}" destId="{7415C1F8-B273-B949-95CA-3D0CB338B9B7}" srcOrd="2" destOrd="0" presId="urn:microsoft.com/office/officeart/2005/8/layout/orgChart1"/>
    <dgm:cxn modelId="{D66DD98D-43DC-AA43-8159-2CED65E985D2}" type="presParOf" srcId="{AD3BDDDD-C79D-FF49-A48B-ED4CE81BFEEC}" destId="{E9F2D029-2C86-9C45-9535-6E04A5618B33}" srcOrd="2" destOrd="0" presId="urn:microsoft.com/office/officeart/2005/8/layout/orgChart1"/>
    <dgm:cxn modelId="{6F0F764D-10EC-F94F-B1C7-C1B2F69807B6}" type="presParOf" srcId="{AD3BDDDD-C79D-FF49-A48B-ED4CE81BFEEC}" destId="{36B512DB-8017-6943-B989-8EC9C1F70656}" srcOrd="3" destOrd="0" presId="urn:microsoft.com/office/officeart/2005/8/layout/orgChart1"/>
    <dgm:cxn modelId="{B0A95A31-60BB-5A4D-AED9-F2C4F3740BCC}" type="presParOf" srcId="{36B512DB-8017-6943-B989-8EC9C1F70656}" destId="{719E0326-E2DA-784E-9F3D-012CB9287E8D}" srcOrd="0" destOrd="0" presId="urn:microsoft.com/office/officeart/2005/8/layout/orgChart1"/>
    <dgm:cxn modelId="{D7FC0524-880D-C04C-8A76-48178ACA59C0}" type="presParOf" srcId="{719E0326-E2DA-784E-9F3D-012CB9287E8D}" destId="{A695FCEE-AB5D-A545-AE21-50A20AB5EA00}" srcOrd="0" destOrd="0" presId="urn:microsoft.com/office/officeart/2005/8/layout/orgChart1"/>
    <dgm:cxn modelId="{05F6ED5E-97A4-A543-8FE3-585B1CFA9282}" type="presParOf" srcId="{719E0326-E2DA-784E-9F3D-012CB9287E8D}" destId="{65D92A53-50EF-DF4D-87F3-CC7782D7D336}" srcOrd="1" destOrd="0" presId="urn:microsoft.com/office/officeart/2005/8/layout/orgChart1"/>
    <dgm:cxn modelId="{D5843ABD-8223-994F-8B9E-A0AF3510E1CF}" type="presParOf" srcId="{36B512DB-8017-6943-B989-8EC9C1F70656}" destId="{57625B54-2949-C74A-82A0-D09189B4CE95}" srcOrd="1" destOrd="0" presId="urn:microsoft.com/office/officeart/2005/8/layout/orgChart1"/>
    <dgm:cxn modelId="{73CBD79F-0D36-1C45-B18C-F74AA1C255C8}" type="presParOf" srcId="{57625B54-2949-C74A-82A0-D09189B4CE95}" destId="{62C2F336-C952-B54B-A4A3-7BD8DBD6ED0A}" srcOrd="0" destOrd="0" presId="urn:microsoft.com/office/officeart/2005/8/layout/orgChart1"/>
    <dgm:cxn modelId="{9969EA64-117F-294D-9E4F-C5B913F9CF30}" type="presParOf" srcId="{57625B54-2949-C74A-82A0-D09189B4CE95}" destId="{D01C769C-3F5F-8048-B9E6-6630DE2179BB}" srcOrd="1" destOrd="0" presId="urn:microsoft.com/office/officeart/2005/8/layout/orgChart1"/>
    <dgm:cxn modelId="{B9BC8DDF-72E1-9A4F-B301-94A85E5F4F3D}" type="presParOf" srcId="{D01C769C-3F5F-8048-B9E6-6630DE2179BB}" destId="{35FB5A81-896A-184C-BF92-DBF796AF251E}" srcOrd="0" destOrd="0" presId="urn:microsoft.com/office/officeart/2005/8/layout/orgChart1"/>
    <dgm:cxn modelId="{E9BCE8B9-8A6D-FA40-B9D0-C4A1E12DC712}" type="presParOf" srcId="{35FB5A81-896A-184C-BF92-DBF796AF251E}" destId="{44B0E3F8-D5DA-9842-989C-F9DC7EA0F44E}" srcOrd="0" destOrd="0" presId="urn:microsoft.com/office/officeart/2005/8/layout/orgChart1"/>
    <dgm:cxn modelId="{09BC3A23-38B2-B748-8762-DE3DF1FCF470}" type="presParOf" srcId="{35FB5A81-896A-184C-BF92-DBF796AF251E}" destId="{CE4629CB-8525-9740-A5AC-D62D324BD25D}" srcOrd="1" destOrd="0" presId="urn:microsoft.com/office/officeart/2005/8/layout/orgChart1"/>
    <dgm:cxn modelId="{3E4E55DD-8A11-BF47-B1AC-F9329EFA57E1}" type="presParOf" srcId="{D01C769C-3F5F-8048-B9E6-6630DE2179BB}" destId="{13AEAA0B-77D7-8B43-AE3E-5B6215FCFBB3}" srcOrd="1" destOrd="0" presId="urn:microsoft.com/office/officeart/2005/8/layout/orgChart1"/>
    <dgm:cxn modelId="{1858C632-C8A4-3640-828A-3710DCB62488}" type="presParOf" srcId="{D01C769C-3F5F-8048-B9E6-6630DE2179BB}" destId="{574ADCA4-6AC6-C64E-A8BD-C888BCA1B439}" srcOrd="2" destOrd="0" presId="urn:microsoft.com/office/officeart/2005/8/layout/orgChart1"/>
    <dgm:cxn modelId="{24D599BE-9636-9441-A4DA-92922A164986}" type="presParOf" srcId="{36B512DB-8017-6943-B989-8EC9C1F70656}" destId="{E5E24F48-3A67-1743-A9E6-C016BCC70728}" srcOrd="2" destOrd="0" presId="urn:microsoft.com/office/officeart/2005/8/layout/orgChart1"/>
    <dgm:cxn modelId="{39376595-4ECF-5441-91FD-47DD48D3B138}" type="presParOf" srcId="{3BD4FB99-D4C0-9C48-82C3-F06DBD02E8B4}" destId="{C96F4C91-828B-A443-8995-7233FC323C49}" srcOrd="2" destOrd="0" presId="urn:microsoft.com/office/officeart/2005/8/layout/orgChart1"/>
    <dgm:cxn modelId="{9BF3C021-DCB3-7345-B5B9-37F9A7035C3B}" type="presParOf" srcId="{5861E217-D777-0743-BB82-2C5A163F73ED}" destId="{A2A1B9FD-8D45-344A-AC82-8AA276322F39}" srcOrd="2" destOrd="0" presId="urn:microsoft.com/office/officeart/2005/8/layout/orgChart1"/>
    <dgm:cxn modelId="{52A8D83B-8FDB-3849-9358-4CFEBD37BB54}" type="presParOf" srcId="{5861E217-D777-0743-BB82-2C5A163F73ED}" destId="{D2E7A9DA-0B21-F14E-8CCF-CBA821051CDE}" srcOrd="3" destOrd="0" presId="urn:microsoft.com/office/officeart/2005/8/layout/orgChart1"/>
    <dgm:cxn modelId="{9A762B66-0E48-2948-8F4E-22BE7B2CE239}" type="presParOf" srcId="{D2E7A9DA-0B21-F14E-8CCF-CBA821051CDE}" destId="{AD0F6D48-DF90-6147-8BDB-0EF980730F2B}" srcOrd="0" destOrd="0" presId="urn:microsoft.com/office/officeart/2005/8/layout/orgChart1"/>
    <dgm:cxn modelId="{B767321D-0C58-C84D-A718-8CA14BC3DBD8}" type="presParOf" srcId="{AD0F6D48-DF90-6147-8BDB-0EF980730F2B}" destId="{641CE466-35F1-5549-BBE3-73828EE3EB7A}" srcOrd="0" destOrd="0" presId="urn:microsoft.com/office/officeart/2005/8/layout/orgChart1"/>
    <dgm:cxn modelId="{96F91FD5-32FD-F042-B8CE-96A6270D356B}" type="presParOf" srcId="{AD0F6D48-DF90-6147-8BDB-0EF980730F2B}" destId="{2A193818-F5A7-0546-ADCC-EBBBD0045A35}" srcOrd="1" destOrd="0" presId="urn:microsoft.com/office/officeart/2005/8/layout/orgChart1"/>
    <dgm:cxn modelId="{05C2C059-2CD8-994B-9AB8-4F3D3C41471D}" type="presParOf" srcId="{D2E7A9DA-0B21-F14E-8CCF-CBA821051CDE}" destId="{E3B9AC96-11A4-7341-84DA-B0A247DB9A79}" srcOrd="1" destOrd="0" presId="urn:microsoft.com/office/officeart/2005/8/layout/orgChart1"/>
    <dgm:cxn modelId="{E57B728E-A069-6A4D-9DC6-9FB6D9F6AABA}" type="presParOf" srcId="{E3B9AC96-11A4-7341-84DA-B0A247DB9A79}" destId="{DBD0D79B-7A02-6D41-8038-326D2F8813E1}" srcOrd="0" destOrd="0" presId="urn:microsoft.com/office/officeart/2005/8/layout/orgChart1"/>
    <dgm:cxn modelId="{C364A893-E71B-4541-874B-7A1CA35C14FD}" type="presParOf" srcId="{E3B9AC96-11A4-7341-84DA-B0A247DB9A79}" destId="{E4C891C1-C792-E141-B449-D803C12814D8}" srcOrd="1" destOrd="0" presId="urn:microsoft.com/office/officeart/2005/8/layout/orgChart1"/>
    <dgm:cxn modelId="{705797F1-5E84-AA46-BA55-495A13274B1D}" type="presParOf" srcId="{E4C891C1-C792-E141-B449-D803C12814D8}" destId="{33A9F793-4FFD-3544-B0E0-33576278D388}" srcOrd="0" destOrd="0" presId="urn:microsoft.com/office/officeart/2005/8/layout/orgChart1"/>
    <dgm:cxn modelId="{A89A54BC-0BE8-3948-91EF-1F61BCA8B06A}" type="presParOf" srcId="{33A9F793-4FFD-3544-B0E0-33576278D388}" destId="{6CDB06E9-6C88-F94D-8300-A4FD89133367}" srcOrd="0" destOrd="0" presId="urn:microsoft.com/office/officeart/2005/8/layout/orgChart1"/>
    <dgm:cxn modelId="{41496968-7D3B-6E42-A704-90241C4E5DD0}" type="presParOf" srcId="{33A9F793-4FFD-3544-B0E0-33576278D388}" destId="{84DB76E0-7555-8945-BADC-6F44D6EAFB4B}" srcOrd="1" destOrd="0" presId="urn:microsoft.com/office/officeart/2005/8/layout/orgChart1"/>
    <dgm:cxn modelId="{271907A5-7954-F148-B6E9-A962CAF4247E}" type="presParOf" srcId="{E4C891C1-C792-E141-B449-D803C12814D8}" destId="{98EB1616-4823-6D49-9019-F4F7407754D1}" srcOrd="1" destOrd="0" presId="urn:microsoft.com/office/officeart/2005/8/layout/orgChart1"/>
    <dgm:cxn modelId="{4DFC3549-AB3B-B04A-AECB-16C80ED748F2}" type="presParOf" srcId="{98EB1616-4823-6D49-9019-F4F7407754D1}" destId="{E02BB24F-390E-8C4F-92BA-B611CB7CD372}" srcOrd="0" destOrd="0" presId="urn:microsoft.com/office/officeart/2005/8/layout/orgChart1"/>
    <dgm:cxn modelId="{25F8F670-BFD0-EE40-9C6D-78137E7FC0AB}" type="presParOf" srcId="{98EB1616-4823-6D49-9019-F4F7407754D1}" destId="{03E0FF50-C591-DB4D-AF35-D80C34843170}" srcOrd="1" destOrd="0" presId="urn:microsoft.com/office/officeart/2005/8/layout/orgChart1"/>
    <dgm:cxn modelId="{C9800DD9-B2F7-334B-A7C9-FCE200BC9701}" type="presParOf" srcId="{03E0FF50-C591-DB4D-AF35-D80C34843170}" destId="{3CFBFC3A-F9B8-FD40-A6BD-1195988796F0}" srcOrd="0" destOrd="0" presId="urn:microsoft.com/office/officeart/2005/8/layout/orgChart1"/>
    <dgm:cxn modelId="{C36BA2D8-4DC3-054A-8E8E-AC61DDBFACCC}" type="presParOf" srcId="{3CFBFC3A-F9B8-FD40-A6BD-1195988796F0}" destId="{39B754B5-A74A-B448-921C-1317E789E884}" srcOrd="0" destOrd="0" presId="urn:microsoft.com/office/officeart/2005/8/layout/orgChart1"/>
    <dgm:cxn modelId="{233309A8-BA8A-F845-8A57-DAADB1A7FC64}" type="presParOf" srcId="{3CFBFC3A-F9B8-FD40-A6BD-1195988796F0}" destId="{594ECE32-30C7-DC44-A846-108AAB532745}" srcOrd="1" destOrd="0" presId="urn:microsoft.com/office/officeart/2005/8/layout/orgChart1"/>
    <dgm:cxn modelId="{4DB6C71D-64C4-424A-BB82-4648B72884B8}" type="presParOf" srcId="{03E0FF50-C591-DB4D-AF35-D80C34843170}" destId="{F8EBCEDF-4A55-EF4D-B67F-5D2783CC0385}" srcOrd="1" destOrd="0" presId="urn:microsoft.com/office/officeart/2005/8/layout/orgChart1"/>
    <dgm:cxn modelId="{CFD411BA-FD62-E84D-948B-35DCB164950B}" type="presParOf" srcId="{F8EBCEDF-4A55-EF4D-B67F-5D2783CC0385}" destId="{BA63BF59-4AB2-2E46-AAED-E24E4E8905CC}" srcOrd="0" destOrd="0" presId="urn:microsoft.com/office/officeart/2005/8/layout/orgChart1"/>
    <dgm:cxn modelId="{C27A6B6B-1361-1042-B7E3-CB587F82E0CF}" type="presParOf" srcId="{F8EBCEDF-4A55-EF4D-B67F-5D2783CC0385}" destId="{D2B23478-D663-9E46-A9A5-9C32DB185EDC}" srcOrd="1" destOrd="0" presId="urn:microsoft.com/office/officeart/2005/8/layout/orgChart1"/>
    <dgm:cxn modelId="{885D2BE9-73DF-CE48-8937-BAAA8D025808}" type="presParOf" srcId="{D2B23478-D663-9E46-A9A5-9C32DB185EDC}" destId="{1A882C4C-E109-6A4A-AE6C-F36B897BE5F0}" srcOrd="0" destOrd="0" presId="urn:microsoft.com/office/officeart/2005/8/layout/orgChart1"/>
    <dgm:cxn modelId="{203FAC9A-9E05-494F-81C2-460A0C45AB1B}" type="presParOf" srcId="{1A882C4C-E109-6A4A-AE6C-F36B897BE5F0}" destId="{0CE1E344-8EFE-7C4E-8F11-227161B69E0C}" srcOrd="0" destOrd="0" presId="urn:microsoft.com/office/officeart/2005/8/layout/orgChart1"/>
    <dgm:cxn modelId="{E9DF20E1-8DF6-144F-ADB8-149FB9E30295}" type="presParOf" srcId="{1A882C4C-E109-6A4A-AE6C-F36B897BE5F0}" destId="{C6ADFCA7-BA30-954D-8541-186DF24E1649}" srcOrd="1" destOrd="0" presId="urn:microsoft.com/office/officeart/2005/8/layout/orgChart1"/>
    <dgm:cxn modelId="{D2A1439A-CE11-4040-8D7A-7D8DBE11EDFF}" type="presParOf" srcId="{D2B23478-D663-9E46-A9A5-9C32DB185EDC}" destId="{567903CB-68A5-E140-87CF-5C22EA5D46CF}" srcOrd="1" destOrd="0" presId="urn:microsoft.com/office/officeart/2005/8/layout/orgChart1"/>
    <dgm:cxn modelId="{17C2ECD2-1AC1-5547-AEC0-1FAC71C274D6}" type="presParOf" srcId="{D2B23478-D663-9E46-A9A5-9C32DB185EDC}" destId="{E1214133-68D7-5448-94C7-E44F646FE8C1}" srcOrd="2" destOrd="0" presId="urn:microsoft.com/office/officeart/2005/8/layout/orgChart1"/>
    <dgm:cxn modelId="{EDC95C95-F2F9-0740-86DA-F0B0403053F1}" type="presParOf" srcId="{F8EBCEDF-4A55-EF4D-B67F-5D2783CC0385}" destId="{6CC01A61-A4B5-914B-9025-CB98D34ED428}" srcOrd="2" destOrd="0" presId="urn:microsoft.com/office/officeart/2005/8/layout/orgChart1"/>
    <dgm:cxn modelId="{9592B012-6E6B-6742-A7B9-32D45BA2B062}" type="presParOf" srcId="{F8EBCEDF-4A55-EF4D-B67F-5D2783CC0385}" destId="{9DE22DF3-6426-2F47-B25F-E99E8E29A84C}" srcOrd="3" destOrd="0" presId="urn:microsoft.com/office/officeart/2005/8/layout/orgChart1"/>
    <dgm:cxn modelId="{7AFCA3D1-2E41-DE41-8BB1-302AAB600612}" type="presParOf" srcId="{9DE22DF3-6426-2F47-B25F-E99E8E29A84C}" destId="{1981369B-E4D6-0444-B538-C172B01EFCAC}" srcOrd="0" destOrd="0" presId="urn:microsoft.com/office/officeart/2005/8/layout/orgChart1"/>
    <dgm:cxn modelId="{365693EA-42B9-4E40-B59F-AE873A957E44}" type="presParOf" srcId="{1981369B-E4D6-0444-B538-C172B01EFCAC}" destId="{EF21814F-C6FC-1D4F-BC98-B1E614797189}" srcOrd="0" destOrd="0" presId="urn:microsoft.com/office/officeart/2005/8/layout/orgChart1"/>
    <dgm:cxn modelId="{F49E6ACC-0ED0-C84D-91A6-52D09DC66AB6}" type="presParOf" srcId="{1981369B-E4D6-0444-B538-C172B01EFCAC}" destId="{E9850EF8-E459-7143-8130-82321C9DF8C9}" srcOrd="1" destOrd="0" presId="urn:microsoft.com/office/officeart/2005/8/layout/orgChart1"/>
    <dgm:cxn modelId="{F67440EF-46DD-1B47-A95E-7B5452F99CE4}" type="presParOf" srcId="{9DE22DF3-6426-2F47-B25F-E99E8E29A84C}" destId="{96938577-BA66-204C-8A36-8C785C7E7662}" srcOrd="1" destOrd="0" presId="urn:microsoft.com/office/officeart/2005/8/layout/orgChart1"/>
    <dgm:cxn modelId="{0687A8ED-E57E-4D4E-9C7B-203AC2F14B0D}" type="presParOf" srcId="{9DE22DF3-6426-2F47-B25F-E99E8E29A84C}" destId="{61E03EE5-601B-7A42-8415-80C44AF1539E}" srcOrd="2" destOrd="0" presId="urn:microsoft.com/office/officeart/2005/8/layout/orgChart1"/>
    <dgm:cxn modelId="{37B7B132-7057-2647-AC04-43F125E4278D}" type="presParOf" srcId="{03E0FF50-C591-DB4D-AF35-D80C34843170}" destId="{A2C1FAE2-8520-7047-8F75-5DAD74EE8CCC}" srcOrd="2" destOrd="0" presId="urn:microsoft.com/office/officeart/2005/8/layout/orgChart1"/>
    <dgm:cxn modelId="{51DEDB9C-FFC6-7E4A-A834-6038DEE7714D}" type="presParOf" srcId="{E4C891C1-C792-E141-B449-D803C12814D8}" destId="{683C3DD2-E2FF-744B-83BE-7791562109F4}" srcOrd="2" destOrd="0" presId="urn:microsoft.com/office/officeart/2005/8/layout/orgChart1"/>
    <dgm:cxn modelId="{43415629-A473-884B-979C-9F9229EE01B2}" type="presParOf" srcId="{E3B9AC96-11A4-7341-84DA-B0A247DB9A79}" destId="{59F3F920-4B4A-D34B-9091-C9B187FF3188}" srcOrd="2" destOrd="0" presId="urn:microsoft.com/office/officeart/2005/8/layout/orgChart1"/>
    <dgm:cxn modelId="{E0E03ABF-643D-C549-8F2D-8C8C4C65AA6B}" type="presParOf" srcId="{E3B9AC96-11A4-7341-84DA-B0A247DB9A79}" destId="{7B906B41-ABB5-F044-8C04-8527C6C9693A}" srcOrd="3" destOrd="0" presId="urn:microsoft.com/office/officeart/2005/8/layout/orgChart1"/>
    <dgm:cxn modelId="{565F84B4-D7E0-E742-9743-D5C77A971E44}" type="presParOf" srcId="{7B906B41-ABB5-F044-8C04-8527C6C9693A}" destId="{3795BB8E-3D8C-6B48-83F7-B85A5FB25D0C}" srcOrd="0" destOrd="0" presId="urn:microsoft.com/office/officeart/2005/8/layout/orgChart1"/>
    <dgm:cxn modelId="{044332D5-2CB0-F748-AAE0-ADBBB4A9B6B8}" type="presParOf" srcId="{3795BB8E-3D8C-6B48-83F7-B85A5FB25D0C}" destId="{FF088DC4-6D51-1346-B5E2-C9183A86B04E}" srcOrd="0" destOrd="0" presId="urn:microsoft.com/office/officeart/2005/8/layout/orgChart1"/>
    <dgm:cxn modelId="{B02F6B37-134C-BF46-B2D4-184785798CBF}" type="presParOf" srcId="{3795BB8E-3D8C-6B48-83F7-B85A5FB25D0C}" destId="{533CBE00-9E0A-2B48-A881-7A0FF2EC44F1}" srcOrd="1" destOrd="0" presId="urn:microsoft.com/office/officeart/2005/8/layout/orgChart1"/>
    <dgm:cxn modelId="{C3B30AF8-656B-BF49-84A3-AFA039A4DFE0}" type="presParOf" srcId="{7B906B41-ABB5-F044-8C04-8527C6C9693A}" destId="{1A2FCA20-85BE-7348-9B6A-4FA1B9C4178C}" srcOrd="1" destOrd="0" presId="urn:microsoft.com/office/officeart/2005/8/layout/orgChart1"/>
    <dgm:cxn modelId="{2A8BF8AE-18E2-2548-AD28-1819590EA97E}" type="presParOf" srcId="{1A2FCA20-85BE-7348-9B6A-4FA1B9C4178C}" destId="{65239EF3-8236-FC47-A3DE-8F04A707D772}" srcOrd="0" destOrd="0" presId="urn:microsoft.com/office/officeart/2005/8/layout/orgChart1"/>
    <dgm:cxn modelId="{60BDFA7C-7ED1-5E4F-8462-A555769D3D34}" type="presParOf" srcId="{1A2FCA20-85BE-7348-9B6A-4FA1B9C4178C}" destId="{2012E081-67A0-D64B-BC8C-AC9D2859BE4F}" srcOrd="1" destOrd="0" presId="urn:microsoft.com/office/officeart/2005/8/layout/orgChart1"/>
    <dgm:cxn modelId="{1D71F747-8A8E-374C-B507-21FB518AADB4}" type="presParOf" srcId="{2012E081-67A0-D64B-BC8C-AC9D2859BE4F}" destId="{E616D43F-0D49-4645-A5B9-9B608A99921A}" srcOrd="0" destOrd="0" presId="urn:microsoft.com/office/officeart/2005/8/layout/orgChart1"/>
    <dgm:cxn modelId="{7BB0B598-4159-564B-A700-EA5F01227861}" type="presParOf" srcId="{E616D43F-0D49-4645-A5B9-9B608A99921A}" destId="{7405477C-2972-3B41-B95D-A7027A9B30FA}" srcOrd="0" destOrd="0" presId="urn:microsoft.com/office/officeart/2005/8/layout/orgChart1"/>
    <dgm:cxn modelId="{1F5971BB-F78E-4540-B5DA-34C02FC6E593}" type="presParOf" srcId="{E616D43F-0D49-4645-A5B9-9B608A99921A}" destId="{D3E4F279-3406-DA41-99F6-404520C4E10C}" srcOrd="1" destOrd="0" presId="urn:microsoft.com/office/officeart/2005/8/layout/orgChart1"/>
    <dgm:cxn modelId="{C8CBEFCD-C065-8747-B397-E882B6DDD6D0}" type="presParOf" srcId="{2012E081-67A0-D64B-BC8C-AC9D2859BE4F}" destId="{517D9399-FB11-D841-880C-24E7609C8BA7}" srcOrd="1" destOrd="0" presId="urn:microsoft.com/office/officeart/2005/8/layout/orgChart1"/>
    <dgm:cxn modelId="{C31E8706-429F-734A-BD47-75BC3C9BBF03}" type="presParOf" srcId="{2012E081-67A0-D64B-BC8C-AC9D2859BE4F}" destId="{21E54CE3-4673-054A-B4A8-E519DAA9638C}" srcOrd="2" destOrd="0" presId="urn:microsoft.com/office/officeart/2005/8/layout/orgChart1"/>
    <dgm:cxn modelId="{3D44A607-2125-2146-85BE-A326C4A1F01A}" type="presParOf" srcId="{1A2FCA20-85BE-7348-9B6A-4FA1B9C4178C}" destId="{24AE90B6-7E7A-3148-A664-F722C33BF566}" srcOrd="2" destOrd="0" presId="urn:microsoft.com/office/officeart/2005/8/layout/orgChart1"/>
    <dgm:cxn modelId="{08458FD4-1051-9D4E-A1B5-A49843FA1247}" type="presParOf" srcId="{1A2FCA20-85BE-7348-9B6A-4FA1B9C4178C}" destId="{C4E81BC9-0F61-8442-A757-3F3EB4980A43}" srcOrd="3" destOrd="0" presId="urn:microsoft.com/office/officeart/2005/8/layout/orgChart1"/>
    <dgm:cxn modelId="{A0CED60F-AF86-644B-B460-0F41D3681951}" type="presParOf" srcId="{C4E81BC9-0F61-8442-A757-3F3EB4980A43}" destId="{B1705E14-2D2E-5849-AF33-872269036F5A}" srcOrd="0" destOrd="0" presId="urn:microsoft.com/office/officeart/2005/8/layout/orgChart1"/>
    <dgm:cxn modelId="{0FE76404-EFCC-104A-9A8F-09AFD4E249A6}" type="presParOf" srcId="{B1705E14-2D2E-5849-AF33-872269036F5A}" destId="{5EDB14E9-383A-B54B-92A3-F6BA79F9F94A}" srcOrd="0" destOrd="0" presId="urn:microsoft.com/office/officeart/2005/8/layout/orgChart1"/>
    <dgm:cxn modelId="{6AF7CDCA-B01F-6749-BA0A-4F883B6DC57E}" type="presParOf" srcId="{B1705E14-2D2E-5849-AF33-872269036F5A}" destId="{BC63AB9B-FFD7-1B4C-B272-4B3221A2E8C7}" srcOrd="1" destOrd="0" presId="urn:microsoft.com/office/officeart/2005/8/layout/orgChart1"/>
    <dgm:cxn modelId="{C9057D61-574B-7247-AC4B-74D7CDFD449A}" type="presParOf" srcId="{C4E81BC9-0F61-8442-A757-3F3EB4980A43}" destId="{4BF04254-DC08-324E-89EC-D15B902FDD39}" srcOrd="1" destOrd="0" presId="urn:microsoft.com/office/officeart/2005/8/layout/orgChart1"/>
    <dgm:cxn modelId="{2AD93381-B315-344F-B418-5465DABA7BE1}" type="presParOf" srcId="{C4E81BC9-0F61-8442-A757-3F3EB4980A43}" destId="{E9EDC215-CF54-D047-951E-1FC308BB7865}" srcOrd="2" destOrd="0" presId="urn:microsoft.com/office/officeart/2005/8/layout/orgChart1"/>
    <dgm:cxn modelId="{D43145FF-126D-5244-A55E-A9091759838D}" type="presParOf" srcId="{7B906B41-ABB5-F044-8C04-8527C6C9693A}" destId="{CF886300-E133-4744-A1D5-B154CCC62380}" srcOrd="2" destOrd="0" presId="urn:microsoft.com/office/officeart/2005/8/layout/orgChart1"/>
    <dgm:cxn modelId="{A192D740-31C0-BB45-98F3-8D983831DD9A}" type="presParOf" srcId="{E3B9AC96-11A4-7341-84DA-B0A247DB9A79}" destId="{0C162163-A613-DC46-8C91-5E6627A06703}" srcOrd="4" destOrd="0" presId="urn:microsoft.com/office/officeart/2005/8/layout/orgChart1"/>
    <dgm:cxn modelId="{1BADC1BF-C504-FC43-B6B1-833AE615DC03}" type="presParOf" srcId="{E3B9AC96-11A4-7341-84DA-B0A247DB9A79}" destId="{7CE4C0E0-2B26-C74E-91EC-4ED63E080318}" srcOrd="5" destOrd="0" presId="urn:microsoft.com/office/officeart/2005/8/layout/orgChart1"/>
    <dgm:cxn modelId="{D59CF735-BBF4-B249-97BB-73F4749A4F51}" type="presParOf" srcId="{7CE4C0E0-2B26-C74E-91EC-4ED63E080318}" destId="{58630EAF-3FDF-7D42-B4CA-16707A3AFCF3}" srcOrd="0" destOrd="0" presId="urn:microsoft.com/office/officeart/2005/8/layout/orgChart1"/>
    <dgm:cxn modelId="{AFAA8A4A-E1E0-2945-A51D-B37D4E92501F}" type="presParOf" srcId="{58630EAF-3FDF-7D42-B4CA-16707A3AFCF3}" destId="{6E390ADA-AE59-5B4B-BA91-B232907CFFC5}" srcOrd="0" destOrd="0" presId="urn:microsoft.com/office/officeart/2005/8/layout/orgChart1"/>
    <dgm:cxn modelId="{C06B6112-59FE-5B48-8C04-FB33FD785AA9}" type="presParOf" srcId="{58630EAF-3FDF-7D42-B4CA-16707A3AFCF3}" destId="{902F5EF2-2D94-AA42-A408-98CA27D174C6}" srcOrd="1" destOrd="0" presId="urn:microsoft.com/office/officeart/2005/8/layout/orgChart1"/>
    <dgm:cxn modelId="{EC5183E3-3E39-E048-BB50-D19B9F5F3179}" type="presParOf" srcId="{7CE4C0E0-2B26-C74E-91EC-4ED63E080318}" destId="{EF0BFDCC-DC5C-8F48-957C-484D9651B444}" srcOrd="1" destOrd="0" presId="urn:microsoft.com/office/officeart/2005/8/layout/orgChart1"/>
    <dgm:cxn modelId="{B21C2334-46CB-2C41-AE4D-42ABC7D58412}" type="presParOf" srcId="{EF0BFDCC-DC5C-8F48-957C-484D9651B444}" destId="{4444E506-BAE3-B34C-A9B7-FE9E1AFEB5A4}" srcOrd="0" destOrd="0" presId="urn:microsoft.com/office/officeart/2005/8/layout/orgChart1"/>
    <dgm:cxn modelId="{1B6A67D8-D87B-3542-9DA6-5D85B1640E21}" type="presParOf" srcId="{EF0BFDCC-DC5C-8F48-957C-484D9651B444}" destId="{6786EA3A-235F-064B-9CA2-833975EF99EB}" srcOrd="1" destOrd="0" presId="urn:microsoft.com/office/officeart/2005/8/layout/orgChart1"/>
    <dgm:cxn modelId="{80C0644B-4198-334A-8411-2A2FD3819AD0}" type="presParOf" srcId="{6786EA3A-235F-064B-9CA2-833975EF99EB}" destId="{37A28C49-B3D8-3145-9FFC-9986FCC1E960}" srcOrd="0" destOrd="0" presId="urn:microsoft.com/office/officeart/2005/8/layout/orgChart1"/>
    <dgm:cxn modelId="{34CA11AB-2EF5-954B-98E1-8277C34301C5}" type="presParOf" srcId="{37A28C49-B3D8-3145-9FFC-9986FCC1E960}" destId="{7E2B4497-8D7A-3748-B1D6-70A676BF1982}" srcOrd="0" destOrd="0" presId="urn:microsoft.com/office/officeart/2005/8/layout/orgChart1"/>
    <dgm:cxn modelId="{032DD235-3139-0245-9BED-029BA04D9F24}" type="presParOf" srcId="{37A28C49-B3D8-3145-9FFC-9986FCC1E960}" destId="{EEECDDC5-E706-9A41-A055-A4F9B5FEFB6B}" srcOrd="1" destOrd="0" presId="urn:microsoft.com/office/officeart/2005/8/layout/orgChart1"/>
    <dgm:cxn modelId="{9266969B-79E4-194E-98B7-BB8CD70AC556}" type="presParOf" srcId="{6786EA3A-235F-064B-9CA2-833975EF99EB}" destId="{DE7108FE-E3A7-9741-B177-90C3C03C40BD}" srcOrd="1" destOrd="0" presId="urn:microsoft.com/office/officeart/2005/8/layout/orgChart1"/>
    <dgm:cxn modelId="{D1F38CAC-454B-F143-8891-DE61C8DE3419}" type="presParOf" srcId="{6786EA3A-235F-064B-9CA2-833975EF99EB}" destId="{DD6C80C9-74C4-D94F-926E-B8E775CF7CDF}" srcOrd="2" destOrd="0" presId="urn:microsoft.com/office/officeart/2005/8/layout/orgChart1"/>
    <dgm:cxn modelId="{E3373E03-718B-DB46-B028-1B76696EDDA4}" type="presParOf" srcId="{EF0BFDCC-DC5C-8F48-957C-484D9651B444}" destId="{FB52B9EB-1D7C-8C4B-8A64-60376863CFFA}" srcOrd="2" destOrd="0" presId="urn:microsoft.com/office/officeart/2005/8/layout/orgChart1"/>
    <dgm:cxn modelId="{2FC84B7F-B4B3-A049-965E-9805BDC2B159}" type="presParOf" srcId="{EF0BFDCC-DC5C-8F48-957C-484D9651B444}" destId="{440189CE-615E-5C44-A5C6-919FBF7992A6}" srcOrd="3" destOrd="0" presId="urn:microsoft.com/office/officeart/2005/8/layout/orgChart1"/>
    <dgm:cxn modelId="{4916A6AC-9316-DF40-A34C-3494D8D8FE1E}" type="presParOf" srcId="{440189CE-615E-5C44-A5C6-919FBF7992A6}" destId="{DC65A01D-737E-8143-8473-A442292EE64C}" srcOrd="0" destOrd="0" presId="urn:microsoft.com/office/officeart/2005/8/layout/orgChart1"/>
    <dgm:cxn modelId="{FCCBBA1F-8B26-564A-93A5-0C36FC2E774D}" type="presParOf" srcId="{DC65A01D-737E-8143-8473-A442292EE64C}" destId="{2AA7D9E7-60D5-0E40-9530-8F928221B895}" srcOrd="0" destOrd="0" presId="urn:microsoft.com/office/officeart/2005/8/layout/orgChart1"/>
    <dgm:cxn modelId="{642FBFF7-D2A5-C24D-AE5D-07410F3839C5}" type="presParOf" srcId="{DC65A01D-737E-8143-8473-A442292EE64C}" destId="{AB7E7A77-4F4C-A848-A4F2-87ACEE8BE10E}" srcOrd="1" destOrd="0" presId="urn:microsoft.com/office/officeart/2005/8/layout/orgChart1"/>
    <dgm:cxn modelId="{DD62C162-0E73-2247-9D07-0EAC75E55A4C}" type="presParOf" srcId="{440189CE-615E-5C44-A5C6-919FBF7992A6}" destId="{6E3A8D63-063E-6C40-84ED-D842828B4A06}" srcOrd="1" destOrd="0" presId="urn:microsoft.com/office/officeart/2005/8/layout/orgChart1"/>
    <dgm:cxn modelId="{CE3080C7-16F1-8F40-8691-F4C772838C36}" type="presParOf" srcId="{440189CE-615E-5C44-A5C6-919FBF7992A6}" destId="{F3C348EC-4273-C44E-A6BF-924A3D62453B}" srcOrd="2" destOrd="0" presId="urn:microsoft.com/office/officeart/2005/8/layout/orgChart1"/>
    <dgm:cxn modelId="{0607685F-5908-AE4E-B951-256BA8BFB03B}" type="presParOf" srcId="{EF0BFDCC-DC5C-8F48-957C-484D9651B444}" destId="{7BC34458-0C4C-FD44-A858-B70C58A325A8}" srcOrd="4" destOrd="0" presId="urn:microsoft.com/office/officeart/2005/8/layout/orgChart1"/>
    <dgm:cxn modelId="{2E016D8F-6EAD-BA46-A3FF-1EE0704A6509}" type="presParOf" srcId="{EF0BFDCC-DC5C-8F48-957C-484D9651B444}" destId="{10F19992-AACA-CC41-9402-6BDF3EB479FD}" srcOrd="5" destOrd="0" presId="urn:microsoft.com/office/officeart/2005/8/layout/orgChart1"/>
    <dgm:cxn modelId="{6FB62526-ABF6-5444-BE75-B14C2961A416}" type="presParOf" srcId="{10F19992-AACA-CC41-9402-6BDF3EB479FD}" destId="{036D3FB1-8861-F642-9FA6-426B7DC3F4F3}" srcOrd="0" destOrd="0" presId="urn:microsoft.com/office/officeart/2005/8/layout/orgChart1"/>
    <dgm:cxn modelId="{95B40B4E-7208-5244-BABE-0D6B771E7164}" type="presParOf" srcId="{036D3FB1-8861-F642-9FA6-426B7DC3F4F3}" destId="{0B2C4425-130C-8441-803E-A025990301AE}" srcOrd="0" destOrd="0" presId="urn:microsoft.com/office/officeart/2005/8/layout/orgChart1"/>
    <dgm:cxn modelId="{B5898A40-99AB-0B48-88A0-A6B6670C74D5}" type="presParOf" srcId="{036D3FB1-8861-F642-9FA6-426B7DC3F4F3}" destId="{60C5BD5B-C10E-C54D-8CBC-7D027B4DF85C}" srcOrd="1" destOrd="0" presId="urn:microsoft.com/office/officeart/2005/8/layout/orgChart1"/>
    <dgm:cxn modelId="{9FABDDCA-A9A5-8F43-A72B-F40279A7AC48}" type="presParOf" srcId="{10F19992-AACA-CC41-9402-6BDF3EB479FD}" destId="{43E92C4A-3C26-714F-BB8D-03484D4BB7A1}" srcOrd="1" destOrd="0" presId="urn:microsoft.com/office/officeart/2005/8/layout/orgChart1"/>
    <dgm:cxn modelId="{4950B2ED-52E9-1C40-9C10-DAEAF41CDF00}" type="presParOf" srcId="{10F19992-AACA-CC41-9402-6BDF3EB479FD}" destId="{115B1CB8-74EF-134F-BD2A-61B0A07E4D65}" srcOrd="2" destOrd="0" presId="urn:microsoft.com/office/officeart/2005/8/layout/orgChart1"/>
    <dgm:cxn modelId="{12F2BBC9-D85A-FF49-8246-23CE1502CFAB}" type="presParOf" srcId="{EF0BFDCC-DC5C-8F48-957C-484D9651B444}" destId="{47F4C70E-D691-3248-93A8-956D3570BC46}" srcOrd="6" destOrd="0" presId="urn:microsoft.com/office/officeart/2005/8/layout/orgChart1"/>
    <dgm:cxn modelId="{8D26B33B-D0C8-364F-8655-FD5379ED4AD8}" type="presParOf" srcId="{EF0BFDCC-DC5C-8F48-957C-484D9651B444}" destId="{BC7B58F2-9A9C-514F-9A1B-7262B1D75795}" srcOrd="7" destOrd="0" presId="urn:microsoft.com/office/officeart/2005/8/layout/orgChart1"/>
    <dgm:cxn modelId="{1D9E9685-DDF5-B74D-939B-D87845B58671}" type="presParOf" srcId="{BC7B58F2-9A9C-514F-9A1B-7262B1D75795}" destId="{61E8A705-9A46-1F46-93C9-7D7F238EA070}" srcOrd="0" destOrd="0" presId="urn:microsoft.com/office/officeart/2005/8/layout/orgChart1"/>
    <dgm:cxn modelId="{36EC35DE-FFEC-9549-A134-AB62EEB232F1}" type="presParOf" srcId="{61E8A705-9A46-1F46-93C9-7D7F238EA070}" destId="{0E51A0B6-D8E5-4A48-9B13-F483B33A4A3C}" srcOrd="0" destOrd="0" presId="urn:microsoft.com/office/officeart/2005/8/layout/orgChart1"/>
    <dgm:cxn modelId="{59433101-E324-B941-A83B-E48381375517}" type="presParOf" srcId="{61E8A705-9A46-1F46-93C9-7D7F238EA070}" destId="{417E717B-FB9B-4D49-AB64-F0231E5AA8C8}" srcOrd="1" destOrd="0" presId="urn:microsoft.com/office/officeart/2005/8/layout/orgChart1"/>
    <dgm:cxn modelId="{51ABC872-9B84-AE48-B577-0E38686A2B73}" type="presParOf" srcId="{BC7B58F2-9A9C-514F-9A1B-7262B1D75795}" destId="{BDA522F2-8725-AF4A-9E98-23EF4708FD7F}" srcOrd="1" destOrd="0" presId="urn:microsoft.com/office/officeart/2005/8/layout/orgChart1"/>
    <dgm:cxn modelId="{A964A35A-2F6C-404F-9C4F-C818B862B24D}" type="presParOf" srcId="{BC7B58F2-9A9C-514F-9A1B-7262B1D75795}" destId="{5CCD6F3C-76AD-704B-89E0-B1750216BEB1}" srcOrd="2" destOrd="0" presId="urn:microsoft.com/office/officeart/2005/8/layout/orgChart1"/>
    <dgm:cxn modelId="{883E1D26-6F28-D644-9189-E9E52922C35D}" type="presParOf" srcId="{7CE4C0E0-2B26-C74E-91EC-4ED63E080318}" destId="{CE0F1ADA-9569-5641-B753-2D70E4DA626C}" srcOrd="2" destOrd="0" presId="urn:microsoft.com/office/officeart/2005/8/layout/orgChart1"/>
    <dgm:cxn modelId="{CC77BB04-1D17-3B47-A343-E6BEAA18C9B5}" type="presParOf" srcId="{E3B9AC96-11A4-7341-84DA-B0A247DB9A79}" destId="{D83782DF-F37D-B943-876A-F11141774E3A}" srcOrd="6" destOrd="0" presId="urn:microsoft.com/office/officeart/2005/8/layout/orgChart1"/>
    <dgm:cxn modelId="{CD011CB2-161E-D644-9D67-E4BA5B5749D3}" type="presParOf" srcId="{E3B9AC96-11A4-7341-84DA-B0A247DB9A79}" destId="{E3D5C11C-8F2A-504C-B455-8D7F264F9A0D}" srcOrd="7" destOrd="0" presId="urn:microsoft.com/office/officeart/2005/8/layout/orgChart1"/>
    <dgm:cxn modelId="{64CF1C16-886C-3A4A-8B12-C89CD2240FB2}" type="presParOf" srcId="{E3D5C11C-8F2A-504C-B455-8D7F264F9A0D}" destId="{A4319615-D2BE-9642-9886-817C882F5E6E}" srcOrd="0" destOrd="0" presId="urn:microsoft.com/office/officeart/2005/8/layout/orgChart1"/>
    <dgm:cxn modelId="{64478E8F-6A48-D643-A126-AD138E3A6B3F}" type="presParOf" srcId="{A4319615-D2BE-9642-9886-817C882F5E6E}" destId="{E8EAAA08-A819-4740-A314-550F75EB5C12}" srcOrd="0" destOrd="0" presId="urn:microsoft.com/office/officeart/2005/8/layout/orgChart1"/>
    <dgm:cxn modelId="{308E50D2-1CE0-4C43-B560-02238389309B}" type="presParOf" srcId="{A4319615-D2BE-9642-9886-817C882F5E6E}" destId="{0D13332F-B484-A048-9776-D7795708AB2E}" srcOrd="1" destOrd="0" presId="urn:microsoft.com/office/officeart/2005/8/layout/orgChart1"/>
    <dgm:cxn modelId="{9702FED2-F39C-F542-8ECD-7A5BF9DFB3AC}" type="presParOf" srcId="{E3D5C11C-8F2A-504C-B455-8D7F264F9A0D}" destId="{59C339F8-6034-7641-A5EF-19D7F75FADDC}" srcOrd="1" destOrd="0" presId="urn:microsoft.com/office/officeart/2005/8/layout/orgChart1"/>
    <dgm:cxn modelId="{997F588F-7A6F-824F-9ED6-98B807B5B674}" type="presParOf" srcId="{59C339F8-6034-7641-A5EF-19D7F75FADDC}" destId="{AB2F6E33-412B-004F-8174-321ABF7FECA3}" srcOrd="0" destOrd="0" presId="urn:microsoft.com/office/officeart/2005/8/layout/orgChart1"/>
    <dgm:cxn modelId="{1D42D021-5AEC-E34A-A53B-CA6CC2FA19DA}" type="presParOf" srcId="{59C339F8-6034-7641-A5EF-19D7F75FADDC}" destId="{11921A9D-AC86-2F4C-A3D1-FB401F6EB68F}" srcOrd="1" destOrd="0" presId="urn:microsoft.com/office/officeart/2005/8/layout/orgChart1"/>
    <dgm:cxn modelId="{256091BC-E81C-934B-9F41-117F337A0077}" type="presParOf" srcId="{11921A9D-AC86-2F4C-A3D1-FB401F6EB68F}" destId="{52104182-CFE2-8445-BCF1-E32757D057AA}" srcOrd="0" destOrd="0" presId="urn:microsoft.com/office/officeart/2005/8/layout/orgChart1"/>
    <dgm:cxn modelId="{55E058CC-E32E-C14E-9910-26AC50F8C5C4}" type="presParOf" srcId="{52104182-CFE2-8445-BCF1-E32757D057AA}" destId="{EC1EFAC1-E8F7-AE4A-99E3-3299B54C58D6}" srcOrd="0" destOrd="0" presId="urn:microsoft.com/office/officeart/2005/8/layout/orgChart1"/>
    <dgm:cxn modelId="{885D9040-2070-8240-AA40-1CB7FA42A824}" type="presParOf" srcId="{52104182-CFE2-8445-BCF1-E32757D057AA}" destId="{9A6F2656-71E9-D740-8B4B-87BE3345E411}" srcOrd="1" destOrd="0" presId="urn:microsoft.com/office/officeart/2005/8/layout/orgChart1"/>
    <dgm:cxn modelId="{CB5E8C12-D9E8-3042-847B-8C5FDC7142DC}" type="presParOf" srcId="{11921A9D-AC86-2F4C-A3D1-FB401F6EB68F}" destId="{B824BCD8-E1F7-E045-9E80-AE4BC084265D}" srcOrd="1" destOrd="0" presId="urn:microsoft.com/office/officeart/2005/8/layout/orgChart1"/>
    <dgm:cxn modelId="{87EA211E-78C3-AE4F-BEE1-8D5FAE08ACDB}" type="presParOf" srcId="{11921A9D-AC86-2F4C-A3D1-FB401F6EB68F}" destId="{42DC03F1-4370-5341-800D-B7508C699F54}" srcOrd="2" destOrd="0" presId="urn:microsoft.com/office/officeart/2005/8/layout/orgChart1"/>
    <dgm:cxn modelId="{A381135A-2F2D-9744-9D1D-211CDEF2D03A}" type="presParOf" srcId="{E3D5C11C-8F2A-504C-B455-8D7F264F9A0D}" destId="{145A7160-86C9-B34D-9D33-69B45A5EC162}" srcOrd="2" destOrd="0" presId="urn:microsoft.com/office/officeart/2005/8/layout/orgChart1"/>
    <dgm:cxn modelId="{2ECBA2C5-FE84-B647-ABE9-699FE30DD080}" type="presParOf" srcId="{E3B9AC96-11A4-7341-84DA-B0A247DB9A79}" destId="{C3BDAAA6-FDBB-394C-A7EE-93E05161F092}" srcOrd="8" destOrd="0" presId="urn:microsoft.com/office/officeart/2005/8/layout/orgChart1"/>
    <dgm:cxn modelId="{3F72185F-0568-F446-9F94-72F102C3A67C}" type="presParOf" srcId="{E3B9AC96-11A4-7341-84DA-B0A247DB9A79}" destId="{C6BA760A-143F-F442-A273-4D179642C339}" srcOrd="9" destOrd="0" presId="urn:microsoft.com/office/officeart/2005/8/layout/orgChart1"/>
    <dgm:cxn modelId="{3E53F478-3543-CD49-AA0C-9A9B86421874}" type="presParOf" srcId="{C6BA760A-143F-F442-A273-4D179642C339}" destId="{6597E879-AFD1-C148-A3EC-1A465FE61F11}" srcOrd="0" destOrd="0" presId="urn:microsoft.com/office/officeart/2005/8/layout/orgChart1"/>
    <dgm:cxn modelId="{EA4ED805-19CB-654A-AC3B-08C167A47790}" type="presParOf" srcId="{6597E879-AFD1-C148-A3EC-1A465FE61F11}" destId="{8F8185D1-38EE-B643-A641-DF74486D0AB2}" srcOrd="0" destOrd="0" presId="urn:microsoft.com/office/officeart/2005/8/layout/orgChart1"/>
    <dgm:cxn modelId="{6DA768B8-10E1-4F43-9B67-5266D4050893}" type="presParOf" srcId="{6597E879-AFD1-C148-A3EC-1A465FE61F11}" destId="{389DA3A9-2590-9141-9FDD-E8B11B590C3D}" srcOrd="1" destOrd="0" presId="urn:microsoft.com/office/officeart/2005/8/layout/orgChart1"/>
    <dgm:cxn modelId="{6E1169CD-16CD-B949-8CFA-1D94B740EB77}" type="presParOf" srcId="{C6BA760A-143F-F442-A273-4D179642C339}" destId="{54BA9DBA-6568-3642-A265-12AB68154B7D}" srcOrd="1" destOrd="0" presId="urn:microsoft.com/office/officeart/2005/8/layout/orgChart1"/>
    <dgm:cxn modelId="{E0D3BA1C-D51F-834D-B132-266BE57E2D03}" type="presParOf" srcId="{54BA9DBA-6568-3642-A265-12AB68154B7D}" destId="{8DF9997E-B43B-8A40-8E91-21A7438DA5E5}" srcOrd="0" destOrd="0" presId="urn:microsoft.com/office/officeart/2005/8/layout/orgChart1"/>
    <dgm:cxn modelId="{34092800-0120-4A46-8F28-00E2EFA9073F}" type="presParOf" srcId="{54BA9DBA-6568-3642-A265-12AB68154B7D}" destId="{D6A349E7-3A91-FF41-A8FD-9F6C969379D2}" srcOrd="1" destOrd="0" presId="urn:microsoft.com/office/officeart/2005/8/layout/orgChart1"/>
    <dgm:cxn modelId="{3BE8E2D9-6B87-0D4F-B046-1C017C3653BA}" type="presParOf" srcId="{D6A349E7-3A91-FF41-A8FD-9F6C969379D2}" destId="{40422C9E-9476-9E4A-916B-C27C557E22D3}" srcOrd="0" destOrd="0" presId="urn:microsoft.com/office/officeart/2005/8/layout/orgChart1"/>
    <dgm:cxn modelId="{CFBD84E3-F68C-164F-A5E1-560E22638985}" type="presParOf" srcId="{40422C9E-9476-9E4A-916B-C27C557E22D3}" destId="{BB0F6B8A-FFAC-094A-B115-18B60FAF3E21}" srcOrd="0" destOrd="0" presId="urn:microsoft.com/office/officeart/2005/8/layout/orgChart1"/>
    <dgm:cxn modelId="{1DAE7DBA-DAD1-8042-A150-EF55486F9364}" type="presParOf" srcId="{40422C9E-9476-9E4A-916B-C27C557E22D3}" destId="{DF201344-FF0C-A649-9E7B-628920A6EEEB}" srcOrd="1" destOrd="0" presId="urn:microsoft.com/office/officeart/2005/8/layout/orgChart1"/>
    <dgm:cxn modelId="{A906A379-AE72-884E-BC4D-A165AEEAFEA2}" type="presParOf" srcId="{D6A349E7-3A91-FF41-A8FD-9F6C969379D2}" destId="{A48EA1F1-DA1B-DB48-9F56-20DDE6927793}" srcOrd="1" destOrd="0" presId="urn:microsoft.com/office/officeart/2005/8/layout/orgChart1"/>
    <dgm:cxn modelId="{A913DDA5-7A24-FE48-A3E6-82FDF76EF29B}" type="presParOf" srcId="{D6A349E7-3A91-FF41-A8FD-9F6C969379D2}" destId="{F64B4E87-CD2D-DB49-BC34-3BADE57CEE8F}" srcOrd="2" destOrd="0" presId="urn:microsoft.com/office/officeart/2005/8/layout/orgChart1"/>
    <dgm:cxn modelId="{FFDC50FF-FFA8-774B-A4C4-0227D9BBAAC2}" type="presParOf" srcId="{C6BA760A-143F-F442-A273-4D179642C339}" destId="{9DB8E852-BC6F-D64F-9E02-BB6418229AA7}" srcOrd="2" destOrd="0" presId="urn:microsoft.com/office/officeart/2005/8/layout/orgChart1"/>
    <dgm:cxn modelId="{066D9513-446E-6048-9F6A-E06EDAECE121}" type="presParOf" srcId="{D2E7A9DA-0B21-F14E-8CCF-CBA821051CDE}" destId="{1AAD9733-7979-8145-9DCF-F939D72183CF}" srcOrd="2" destOrd="0" presId="urn:microsoft.com/office/officeart/2005/8/layout/orgChart1"/>
    <dgm:cxn modelId="{7E8B764C-DE40-054E-899F-AD344A120473}" type="presParOf" srcId="{5861E217-D777-0743-BB82-2C5A163F73ED}" destId="{FAB4C6C2-5975-C445-A41C-DA1D1F1E1DE9}" srcOrd="4" destOrd="0" presId="urn:microsoft.com/office/officeart/2005/8/layout/orgChart1"/>
    <dgm:cxn modelId="{9E040C4C-1A29-0A4F-AE50-F2E31AF0D00F}" type="presParOf" srcId="{5861E217-D777-0743-BB82-2C5A163F73ED}" destId="{DDB0A148-5CAE-9B4C-9F0C-6350C094B215}" srcOrd="5" destOrd="0" presId="urn:microsoft.com/office/officeart/2005/8/layout/orgChart1"/>
    <dgm:cxn modelId="{33E09EDE-7C46-BF47-BD6F-EEA571819F7A}" type="presParOf" srcId="{DDB0A148-5CAE-9B4C-9F0C-6350C094B215}" destId="{8B3D0885-5C12-A54D-938C-F3225A4B2273}" srcOrd="0" destOrd="0" presId="urn:microsoft.com/office/officeart/2005/8/layout/orgChart1"/>
    <dgm:cxn modelId="{F049BD97-6A0A-3B4C-8133-A2DD22E61ECA}" type="presParOf" srcId="{8B3D0885-5C12-A54D-938C-F3225A4B2273}" destId="{AA458086-C58D-9E42-AEAF-3B6230698378}" srcOrd="0" destOrd="0" presId="urn:microsoft.com/office/officeart/2005/8/layout/orgChart1"/>
    <dgm:cxn modelId="{32260B64-D595-B04C-AAB3-0D563E5F4F46}" type="presParOf" srcId="{8B3D0885-5C12-A54D-938C-F3225A4B2273}" destId="{B8478DFF-D34E-D641-8AAE-A3EEB8B6105E}" srcOrd="1" destOrd="0" presId="urn:microsoft.com/office/officeart/2005/8/layout/orgChart1"/>
    <dgm:cxn modelId="{2CA371E2-3061-8B46-82F0-02AF623A3B31}" type="presParOf" srcId="{DDB0A148-5CAE-9B4C-9F0C-6350C094B215}" destId="{CFA898FD-F364-FC41-A743-65FA83C34B1A}" srcOrd="1" destOrd="0" presId="urn:microsoft.com/office/officeart/2005/8/layout/orgChart1"/>
    <dgm:cxn modelId="{15DD6732-8E4F-EA4E-B4FF-3DF764581360}" type="presParOf" srcId="{CFA898FD-F364-FC41-A743-65FA83C34B1A}" destId="{A56E0A6E-E0F5-B943-A675-2307C5057622}" srcOrd="0" destOrd="0" presId="urn:microsoft.com/office/officeart/2005/8/layout/orgChart1"/>
    <dgm:cxn modelId="{3B589441-FB00-3649-B328-E04998E5F0B9}" type="presParOf" srcId="{CFA898FD-F364-FC41-A743-65FA83C34B1A}" destId="{7330348A-A736-4448-B196-91B6AB193B86}" srcOrd="1" destOrd="0" presId="urn:microsoft.com/office/officeart/2005/8/layout/orgChart1"/>
    <dgm:cxn modelId="{0BD2D28C-DCAC-3547-8C6B-F41535697409}" type="presParOf" srcId="{7330348A-A736-4448-B196-91B6AB193B86}" destId="{E3FC720F-428E-4F4A-BCD2-718FBB3B66E3}" srcOrd="0" destOrd="0" presId="urn:microsoft.com/office/officeart/2005/8/layout/orgChart1"/>
    <dgm:cxn modelId="{578F4D60-876B-6942-AFB4-15A803CC5512}" type="presParOf" srcId="{E3FC720F-428E-4F4A-BCD2-718FBB3B66E3}" destId="{CEBF42E7-DA70-664C-AD7A-A684F5A44710}" srcOrd="0" destOrd="0" presId="urn:microsoft.com/office/officeart/2005/8/layout/orgChart1"/>
    <dgm:cxn modelId="{99A6BA3D-091D-1544-81C8-322CBC253CE7}" type="presParOf" srcId="{E3FC720F-428E-4F4A-BCD2-718FBB3B66E3}" destId="{A76373E6-45BC-5649-A368-18891B4F9EF3}" srcOrd="1" destOrd="0" presId="urn:microsoft.com/office/officeart/2005/8/layout/orgChart1"/>
    <dgm:cxn modelId="{11F9205A-2ED9-E243-B552-29C03C8BEE5E}" type="presParOf" srcId="{7330348A-A736-4448-B196-91B6AB193B86}" destId="{FFF900AC-13DD-124A-B81C-61B9ED68594C}" srcOrd="1" destOrd="0" presId="urn:microsoft.com/office/officeart/2005/8/layout/orgChart1"/>
    <dgm:cxn modelId="{FABA0C65-577A-7A47-ACCF-C014C14CBFF4}" type="presParOf" srcId="{FFF900AC-13DD-124A-B81C-61B9ED68594C}" destId="{64FCA61B-31BD-484A-B7BE-D6B7E8AE03D9}" srcOrd="0" destOrd="0" presId="urn:microsoft.com/office/officeart/2005/8/layout/orgChart1"/>
    <dgm:cxn modelId="{F2CD9C6E-AD07-0748-BD93-8A1ED69F1933}" type="presParOf" srcId="{FFF900AC-13DD-124A-B81C-61B9ED68594C}" destId="{D904B725-862A-314B-A6EE-F7D684117C33}" srcOrd="1" destOrd="0" presId="urn:microsoft.com/office/officeart/2005/8/layout/orgChart1"/>
    <dgm:cxn modelId="{CC889FBA-1A9D-5347-ADE2-BB44DFB4A18A}" type="presParOf" srcId="{D904B725-862A-314B-A6EE-F7D684117C33}" destId="{E5943D82-456E-1045-9738-F03C512B2136}" srcOrd="0" destOrd="0" presId="urn:microsoft.com/office/officeart/2005/8/layout/orgChart1"/>
    <dgm:cxn modelId="{CF145752-36B3-8F4D-B1E3-B40CB7AE6B1D}" type="presParOf" srcId="{E5943D82-456E-1045-9738-F03C512B2136}" destId="{AF68F2E2-C324-934A-B994-283C5CFF4328}" srcOrd="0" destOrd="0" presId="urn:microsoft.com/office/officeart/2005/8/layout/orgChart1"/>
    <dgm:cxn modelId="{97671474-255F-8E4A-B565-2E2F50F83AC5}" type="presParOf" srcId="{E5943D82-456E-1045-9738-F03C512B2136}" destId="{0241C465-EDC4-B64A-802F-102DBC708C90}" srcOrd="1" destOrd="0" presId="urn:microsoft.com/office/officeart/2005/8/layout/orgChart1"/>
    <dgm:cxn modelId="{F101DEFD-6127-BC4F-BB9C-0886752D5882}" type="presParOf" srcId="{D904B725-862A-314B-A6EE-F7D684117C33}" destId="{CAE4B977-3755-194A-A10A-0EF274D67C4E}" srcOrd="1" destOrd="0" presId="urn:microsoft.com/office/officeart/2005/8/layout/orgChart1"/>
    <dgm:cxn modelId="{B52C456B-9AF8-D947-818D-DF47ACE49B8C}" type="presParOf" srcId="{D904B725-862A-314B-A6EE-F7D684117C33}" destId="{9DF23F9B-5D14-5D40-95FA-3DEE61E113BE}" srcOrd="2" destOrd="0" presId="urn:microsoft.com/office/officeart/2005/8/layout/orgChart1"/>
    <dgm:cxn modelId="{F7D18629-E0AF-5640-9BD3-1B290313AF19}" type="presParOf" srcId="{7330348A-A736-4448-B196-91B6AB193B86}" destId="{6517600F-4956-A14B-98A6-B3083C6941E7}" srcOrd="2" destOrd="0" presId="urn:microsoft.com/office/officeart/2005/8/layout/orgChart1"/>
    <dgm:cxn modelId="{97EE77CD-986D-044A-8665-19D29A826502}" type="presParOf" srcId="{CFA898FD-F364-FC41-A743-65FA83C34B1A}" destId="{7F497549-F932-344C-8F85-3C6DEA352F41}" srcOrd="2" destOrd="0" presId="urn:microsoft.com/office/officeart/2005/8/layout/orgChart1"/>
    <dgm:cxn modelId="{3B1152D2-7D98-7B4C-A029-19DF8826C344}" type="presParOf" srcId="{CFA898FD-F364-FC41-A743-65FA83C34B1A}" destId="{565614F9-D0E7-8C4B-A271-5198536FEB23}" srcOrd="3" destOrd="0" presId="urn:microsoft.com/office/officeart/2005/8/layout/orgChart1"/>
    <dgm:cxn modelId="{5F082E78-C9E2-0447-AB21-59F438A729E8}" type="presParOf" srcId="{565614F9-D0E7-8C4B-A271-5198536FEB23}" destId="{3F824165-29A3-4C4F-8A67-7A6F8FDF10A0}" srcOrd="0" destOrd="0" presId="urn:microsoft.com/office/officeart/2005/8/layout/orgChart1"/>
    <dgm:cxn modelId="{AE06118F-D932-BF46-AD48-D5570E2538B4}" type="presParOf" srcId="{3F824165-29A3-4C4F-8A67-7A6F8FDF10A0}" destId="{75E42125-A999-774B-A64B-52D3971519B8}" srcOrd="0" destOrd="0" presId="urn:microsoft.com/office/officeart/2005/8/layout/orgChart1"/>
    <dgm:cxn modelId="{85C68328-15AE-0742-8306-14AC9437DA61}" type="presParOf" srcId="{3F824165-29A3-4C4F-8A67-7A6F8FDF10A0}" destId="{B7F179A8-77EB-FE44-84C4-70CD8D45C205}" srcOrd="1" destOrd="0" presId="urn:microsoft.com/office/officeart/2005/8/layout/orgChart1"/>
    <dgm:cxn modelId="{FC8D9621-E2D1-EE44-889D-36012CCB2E4E}" type="presParOf" srcId="{565614F9-D0E7-8C4B-A271-5198536FEB23}" destId="{3A6C6B55-7A69-BB46-8439-0A099D749680}" srcOrd="1" destOrd="0" presId="urn:microsoft.com/office/officeart/2005/8/layout/orgChart1"/>
    <dgm:cxn modelId="{C8B9BA28-BDF0-2343-A50E-7A27BC5A64A2}" type="presParOf" srcId="{565614F9-D0E7-8C4B-A271-5198536FEB23}" destId="{6AFE4DE7-6969-E24C-90CA-95D461173534}" srcOrd="2" destOrd="0" presId="urn:microsoft.com/office/officeart/2005/8/layout/orgChart1"/>
    <dgm:cxn modelId="{7479BC60-5DD0-C641-8D6F-59A48E191290}" type="presParOf" srcId="{CFA898FD-F364-FC41-A743-65FA83C34B1A}" destId="{3AC60D78-95EC-4745-B0C0-F12A9C3FC59B}" srcOrd="4" destOrd="0" presId="urn:microsoft.com/office/officeart/2005/8/layout/orgChart1"/>
    <dgm:cxn modelId="{670FB77D-FEF4-FB46-8583-B3548EFDEF5D}" type="presParOf" srcId="{CFA898FD-F364-FC41-A743-65FA83C34B1A}" destId="{DC7752F9-06A3-634C-8E85-789825E0825A}" srcOrd="5" destOrd="0" presId="urn:microsoft.com/office/officeart/2005/8/layout/orgChart1"/>
    <dgm:cxn modelId="{590E05EA-C1C8-BF40-B4CA-706F8CFC1461}" type="presParOf" srcId="{DC7752F9-06A3-634C-8E85-789825E0825A}" destId="{4434E06F-FA6E-BE42-A692-48B62F882EF3}" srcOrd="0" destOrd="0" presId="urn:microsoft.com/office/officeart/2005/8/layout/orgChart1"/>
    <dgm:cxn modelId="{2A55C14E-98F4-304E-BC15-9088899BD58C}" type="presParOf" srcId="{4434E06F-FA6E-BE42-A692-48B62F882EF3}" destId="{37573DF5-B105-BE4B-B9DC-389270FB700F}" srcOrd="0" destOrd="0" presId="urn:microsoft.com/office/officeart/2005/8/layout/orgChart1"/>
    <dgm:cxn modelId="{C8F4A754-AB81-9342-BB2E-B4BCB79F01D5}" type="presParOf" srcId="{4434E06F-FA6E-BE42-A692-48B62F882EF3}" destId="{B27CDE7B-8455-7D49-A79C-374A845F4D7B}" srcOrd="1" destOrd="0" presId="urn:microsoft.com/office/officeart/2005/8/layout/orgChart1"/>
    <dgm:cxn modelId="{033789D0-7B21-5447-A131-1A74603210EA}" type="presParOf" srcId="{DC7752F9-06A3-634C-8E85-789825E0825A}" destId="{2B36A9F3-EBC8-2642-BA1D-015DCBB75AD2}" srcOrd="1" destOrd="0" presId="urn:microsoft.com/office/officeart/2005/8/layout/orgChart1"/>
    <dgm:cxn modelId="{0DA66E84-9C4F-E34F-9A75-701A894E41B7}" type="presParOf" srcId="{DC7752F9-06A3-634C-8E85-789825E0825A}" destId="{7C7F01DE-CB4B-604C-A540-5CC34A8A3708}" srcOrd="2" destOrd="0" presId="urn:microsoft.com/office/officeart/2005/8/layout/orgChart1"/>
    <dgm:cxn modelId="{1C7AA7B5-F366-8D49-8B34-414959BD49EE}" type="presParOf" srcId="{CFA898FD-F364-FC41-A743-65FA83C34B1A}" destId="{DAA4A0DA-CD44-2446-BF11-104A49E1928B}" srcOrd="6" destOrd="0" presId="urn:microsoft.com/office/officeart/2005/8/layout/orgChart1"/>
    <dgm:cxn modelId="{45267815-F93A-014D-AA27-0E7F1FB94ED5}" type="presParOf" srcId="{CFA898FD-F364-FC41-A743-65FA83C34B1A}" destId="{54E4B1B7-8003-FE4D-9054-FC5DF71CB8C2}" srcOrd="7" destOrd="0" presId="urn:microsoft.com/office/officeart/2005/8/layout/orgChart1"/>
    <dgm:cxn modelId="{A6A3AED8-E1E0-A543-AB8F-ECA775B21007}" type="presParOf" srcId="{54E4B1B7-8003-FE4D-9054-FC5DF71CB8C2}" destId="{13A94BD9-B8BE-BD44-BD8E-F56487938459}" srcOrd="0" destOrd="0" presId="urn:microsoft.com/office/officeart/2005/8/layout/orgChart1"/>
    <dgm:cxn modelId="{BD7CE7CF-8897-CC40-9AB3-4BFD4AD5E00D}" type="presParOf" srcId="{13A94BD9-B8BE-BD44-BD8E-F56487938459}" destId="{A02E7CF1-D489-5B4F-B7E9-F07E31C5128B}" srcOrd="0" destOrd="0" presId="urn:microsoft.com/office/officeart/2005/8/layout/orgChart1"/>
    <dgm:cxn modelId="{0A5F5A4F-D495-3F47-A15A-67B9AC5517D0}" type="presParOf" srcId="{13A94BD9-B8BE-BD44-BD8E-F56487938459}" destId="{C13BA258-099B-6D41-A622-980D243DABF2}" srcOrd="1" destOrd="0" presId="urn:microsoft.com/office/officeart/2005/8/layout/orgChart1"/>
    <dgm:cxn modelId="{224DF775-A7BE-7343-A0DA-A6F9FBEEF044}" type="presParOf" srcId="{54E4B1B7-8003-FE4D-9054-FC5DF71CB8C2}" destId="{A37FD807-A753-6A49-92B3-35E02A58A899}" srcOrd="1" destOrd="0" presId="urn:microsoft.com/office/officeart/2005/8/layout/orgChart1"/>
    <dgm:cxn modelId="{8931318F-A5ED-9B47-984F-1EFE3AA37063}" type="presParOf" srcId="{54E4B1B7-8003-FE4D-9054-FC5DF71CB8C2}" destId="{5D1C888A-07E5-E54C-8714-60669EAF7D47}" srcOrd="2" destOrd="0" presId="urn:microsoft.com/office/officeart/2005/8/layout/orgChart1"/>
    <dgm:cxn modelId="{A63C8BCE-ACCB-B744-8A1D-87866C7CC233}" type="presParOf" srcId="{DDB0A148-5CAE-9B4C-9F0C-6350C094B215}" destId="{7F0024A8-8411-9B49-9F74-29DA3504F92F}" srcOrd="2" destOrd="0" presId="urn:microsoft.com/office/officeart/2005/8/layout/orgChart1"/>
    <dgm:cxn modelId="{9906848E-61D8-7E4C-B95B-B349079171FB}" type="presParOf" srcId="{5861E217-D777-0743-BB82-2C5A163F73ED}" destId="{AB86636F-BCC2-AF49-AD40-7C07AB797BF2}" srcOrd="6" destOrd="0" presId="urn:microsoft.com/office/officeart/2005/8/layout/orgChart1"/>
    <dgm:cxn modelId="{28F773B1-93F2-F642-B405-4C0062985D6E}" type="presParOf" srcId="{5861E217-D777-0743-BB82-2C5A163F73ED}" destId="{A9BC178C-CE6B-EC44-AF9B-BFCE6161AC0B}" srcOrd="7" destOrd="0" presId="urn:microsoft.com/office/officeart/2005/8/layout/orgChart1"/>
    <dgm:cxn modelId="{9377D97D-25E7-A64C-A4D4-F128233AEC5E}" type="presParOf" srcId="{A9BC178C-CE6B-EC44-AF9B-BFCE6161AC0B}" destId="{49307AB9-1485-6147-97D6-C78667A6BEA4}" srcOrd="0" destOrd="0" presId="urn:microsoft.com/office/officeart/2005/8/layout/orgChart1"/>
    <dgm:cxn modelId="{B3B6C2E5-8ED0-014F-893E-997E800C8978}" type="presParOf" srcId="{49307AB9-1485-6147-97D6-C78667A6BEA4}" destId="{33784A73-CA4A-8341-9AE1-8A9682C35B96}" srcOrd="0" destOrd="0" presId="urn:microsoft.com/office/officeart/2005/8/layout/orgChart1"/>
    <dgm:cxn modelId="{0ADC426D-0510-694E-A88E-3A8D239787D6}" type="presParOf" srcId="{49307AB9-1485-6147-97D6-C78667A6BEA4}" destId="{3A371665-FD9A-8349-BBA6-69CB77A03CB1}" srcOrd="1" destOrd="0" presId="urn:microsoft.com/office/officeart/2005/8/layout/orgChart1"/>
    <dgm:cxn modelId="{42DF4031-5248-BB4B-9135-0E33A9B5FD08}" type="presParOf" srcId="{A9BC178C-CE6B-EC44-AF9B-BFCE6161AC0B}" destId="{5369E9FD-53DA-2D48-8524-41A50FD67C77}" srcOrd="1" destOrd="0" presId="urn:microsoft.com/office/officeart/2005/8/layout/orgChart1"/>
    <dgm:cxn modelId="{1C0E485B-3BA1-3C44-B4F7-38CE0749991E}" type="presParOf" srcId="{5369E9FD-53DA-2D48-8524-41A50FD67C77}" destId="{DDCB7E9A-82C0-8C4E-945B-A7A7CCCE2926}" srcOrd="0" destOrd="0" presId="urn:microsoft.com/office/officeart/2005/8/layout/orgChart1"/>
    <dgm:cxn modelId="{7F86005C-80EE-AA41-BFDC-5C7DC48C1D19}" type="presParOf" srcId="{5369E9FD-53DA-2D48-8524-41A50FD67C77}" destId="{3940F4EB-8AF8-3D46-BC1A-6C1CD4AA0173}" srcOrd="1" destOrd="0" presId="urn:microsoft.com/office/officeart/2005/8/layout/orgChart1"/>
    <dgm:cxn modelId="{B6E97524-1573-2F46-9B51-FA03D2417DE6}" type="presParOf" srcId="{3940F4EB-8AF8-3D46-BC1A-6C1CD4AA0173}" destId="{EE125153-55F2-5246-BA87-031F14668880}" srcOrd="0" destOrd="0" presId="urn:microsoft.com/office/officeart/2005/8/layout/orgChart1"/>
    <dgm:cxn modelId="{0FE6FD23-D1D2-7D49-A3E6-A6C5B53D69F9}" type="presParOf" srcId="{EE125153-55F2-5246-BA87-031F14668880}" destId="{A338D0BA-A4EF-1D42-BF7F-59D51BC6CC11}" srcOrd="0" destOrd="0" presId="urn:microsoft.com/office/officeart/2005/8/layout/orgChart1"/>
    <dgm:cxn modelId="{F8B2D147-CCF4-BE48-9582-C52064FC4BF5}" type="presParOf" srcId="{EE125153-55F2-5246-BA87-031F14668880}" destId="{060E3FC9-C667-4E44-911B-9A095A64E902}" srcOrd="1" destOrd="0" presId="urn:microsoft.com/office/officeart/2005/8/layout/orgChart1"/>
    <dgm:cxn modelId="{6375D87B-59D5-8046-8D8B-2312AC247DF2}" type="presParOf" srcId="{3940F4EB-8AF8-3D46-BC1A-6C1CD4AA0173}" destId="{205F8C8B-935F-984E-833B-1C5492C84C42}" srcOrd="1" destOrd="0" presId="urn:microsoft.com/office/officeart/2005/8/layout/orgChart1"/>
    <dgm:cxn modelId="{4A4A44AA-7AD8-9B47-AA29-1F020EA58FE8}" type="presParOf" srcId="{3940F4EB-8AF8-3D46-BC1A-6C1CD4AA0173}" destId="{E7A85CF6-8F22-7F40-89CC-F1BCEC062629}" srcOrd="2" destOrd="0" presId="urn:microsoft.com/office/officeart/2005/8/layout/orgChart1"/>
    <dgm:cxn modelId="{115A4459-FD3F-D54D-BAEB-1EC123070B59}" type="presParOf" srcId="{5369E9FD-53DA-2D48-8524-41A50FD67C77}" destId="{D552AA8D-22A8-314B-A91D-6E8B060E1BA3}" srcOrd="2" destOrd="0" presId="urn:microsoft.com/office/officeart/2005/8/layout/orgChart1"/>
    <dgm:cxn modelId="{B47F64B9-CF78-0D42-9B7F-9A11D6FBC988}" type="presParOf" srcId="{5369E9FD-53DA-2D48-8524-41A50FD67C77}" destId="{357E6A00-3ABC-0B4B-9142-72021A3A5B89}" srcOrd="3" destOrd="0" presId="urn:microsoft.com/office/officeart/2005/8/layout/orgChart1"/>
    <dgm:cxn modelId="{E4880688-900F-954D-8CD7-7EAC71D811FE}" type="presParOf" srcId="{357E6A00-3ABC-0B4B-9142-72021A3A5B89}" destId="{85CA8293-0038-0F42-9D1C-945DDD66F097}" srcOrd="0" destOrd="0" presId="urn:microsoft.com/office/officeart/2005/8/layout/orgChart1"/>
    <dgm:cxn modelId="{98F1F581-FE89-DA4F-99C2-6678380045BF}" type="presParOf" srcId="{85CA8293-0038-0F42-9D1C-945DDD66F097}" destId="{6DF2C5DD-91E6-9A4C-8D86-6180024ACD88}" srcOrd="0" destOrd="0" presId="urn:microsoft.com/office/officeart/2005/8/layout/orgChart1"/>
    <dgm:cxn modelId="{9BB5AE40-F7BB-6540-96D7-67752E277CB2}" type="presParOf" srcId="{85CA8293-0038-0F42-9D1C-945DDD66F097}" destId="{D1223666-2F50-694F-9F63-EE010490E178}" srcOrd="1" destOrd="0" presId="urn:microsoft.com/office/officeart/2005/8/layout/orgChart1"/>
    <dgm:cxn modelId="{1BD8DD77-BD0D-FF41-996C-9E6A3CD685EA}" type="presParOf" srcId="{357E6A00-3ABC-0B4B-9142-72021A3A5B89}" destId="{9D4E2578-BD5C-4B4F-8260-D0978E73831D}" srcOrd="1" destOrd="0" presId="urn:microsoft.com/office/officeart/2005/8/layout/orgChart1"/>
    <dgm:cxn modelId="{9F337426-78D1-824C-B02E-97E67A0C40A6}" type="presParOf" srcId="{357E6A00-3ABC-0B4B-9142-72021A3A5B89}" destId="{125CB78A-81CF-8E47-9A02-CE39FEF0F8F7}" srcOrd="2" destOrd="0" presId="urn:microsoft.com/office/officeart/2005/8/layout/orgChart1"/>
    <dgm:cxn modelId="{FC750DE3-0700-FE42-945A-2F655D565921}" type="presParOf" srcId="{5369E9FD-53DA-2D48-8524-41A50FD67C77}" destId="{38CC9E06-C1ED-5A47-8B31-7DF6C3B93466}" srcOrd="4" destOrd="0" presId="urn:microsoft.com/office/officeart/2005/8/layout/orgChart1"/>
    <dgm:cxn modelId="{46F4596F-732A-3B49-9835-6B34EB3AFE4D}" type="presParOf" srcId="{5369E9FD-53DA-2D48-8524-41A50FD67C77}" destId="{18D94AAD-6EA2-094A-9B4F-CE2969B71B38}" srcOrd="5" destOrd="0" presId="urn:microsoft.com/office/officeart/2005/8/layout/orgChart1"/>
    <dgm:cxn modelId="{0DA0E51B-79A9-5344-AEFC-D310EC1101FD}" type="presParOf" srcId="{18D94AAD-6EA2-094A-9B4F-CE2969B71B38}" destId="{D87E587A-1F17-3C45-BE53-72D28BF13FA4}" srcOrd="0" destOrd="0" presId="urn:microsoft.com/office/officeart/2005/8/layout/orgChart1"/>
    <dgm:cxn modelId="{3D2628DA-8087-9A4E-8B5F-E31648492D8D}" type="presParOf" srcId="{D87E587A-1F17-3C45-BE53-72D28BF13FA4}" destId="{B8AD2FBE-8D6B-DE4E-87F4-D6C17615E63C}" srcOrd="0" destOrd="0" presId="urn:microsoft.com/office/officeart/2005/8/layout/orgChart1"/>
    <dgm:cxn modelId="{9621F09B-C7FE-A541-9D55-807A38737752}" type="presParOf" srcId="{D87E587A-1F17-3C45-BE53-72D28BF13FA4}" destId="{4ED8C230-C276-5946-AF29-C146A40AB8FA}" srcOrd="1" destOrd="0" presId="urn:microsoft.com/office/officeart/2005/8/layout/orgChart1"/>
    <dgm:cxn modelId="{9B9C12C9-57EA-B24F-9C3E-065D2C017BF3}" type="presParOf" srcId="{18D94AAD-6EA2-094A-9B4F-CE2969B71B38}" destId="{D9C07763-FEEF-084C-A957-2457DAD9E78F}" srcOrd="1" destOrd="0" presId="urn:microsoft.com/office/officeart/2005/8/layout/orgChart1"/>
    <dgm:cxn modelId="{B55C6F89-6D8A-194C-930A-709101A4DC72}" type="presParOf" srcId="{18D94AAD-6EA2-094A-9B4F-CE2969B71B38}" destId="{FBCF2D1A-2268-9A45-97D9-A92BA1EE1593}" srcOrd="2" destOrd="0" presId="urn:microsoft.com/office/officeart/2005/8/layout/orgChart1"/>
    <dgm:cxn modelId="{89D8DCC2-79C6-2640-A5F2-6F466E36BFAD}" type="presParOf" srcId="{5369E9FD-53DA-2D48-8524-41A50FD67C77}" destId="{29A12D9D-34B0-EC4F-A347-1D106113BCA5}" srcOrd="6" destOrd="0" presId="urn:microsoft.com/office/officeart/2005/8/layout/orgChart1"/>
    <dgm:cxn modelId="{898B7899-CEF4-C04D-BF8F-96AA289CB654}" type="presParOf" srcId="{5369E9FD-53DA-2D48-8524-41A50FD67C77}" destId="{E2E65FCB-67D4-3543-993C-E2A3ED105836}" srcOrd="7" destOrd="0" presId="urn:microsoft.com/office/officeart/2005/8/layout/orgChart1"/>
    <dgm:cxn modelId="{A3466CAD-A68A-B74B-89EF-4D3C2E45D1BC}" type="presParOf" srcId="{E2E65FCB-67D4-3543-993C-E2A3ED105836}" destId="{5570BA0E-77E8-B248-9D5F-BDA473EFDA6C}" srcOrd="0" destOrd="0" presId="urn:microsoft.com/office/officeart/2005/8/layout/orgChart1"/>
    <dgm:cxn modelId="{EC8C8214-8797-8D46-87E3-25A0E5CDCA86}" type="presParOf" srcId="{5570BA0E-77E8-B248-9D5F-BDA473EFDA6C}" destId="{A56877E4-76BC-9A4C-A095-7E425DC3A8B5}" srcOrd="0" destOrd="0" presId="urn:microsoft.com/office/officeart/2005/8/layout/orgChart1"/>
    <dgm:cxn modelId="{8F1E82AD-BD6C-D949-8051-E0B1F8F3EAA3}" type="presParOf" srcId="{5570BA0E-77E8-B248-9D5F-BDA473EFDA6C}" destId="{C5A95071-3287-914F-87F0-EE2E3A7FD79E}" srcOrd="1" destOrd="0" presId="urn:microsoft.com/office/officeart/2005/8/layout/orgChart1"/>
    <dgm:cxn modelId="{EC102D0C-116A-F14E-A7CD-F0FF471C2F75}" type="presParOf" srcId="{E2E65FCB-67D4-3543-993C-E2A3ED105836}" destId="{FE628053-F65E-FA4B-B484-0E5ADC642E69}" srcOrd="1" destOrd="0" presId="urn:microsoft.com/office/officeart/2005/8/layout/orgChart1"/>
    <dgm:cxn modelId="{965F31AA-6B9C-3749-BF84-18D55B6B0E1C}" type="presParOf" srcId="{E2E65FCB-67D4-3543-993C-E2A3ED105836}" destId="{DFF4D354-D61C-984E-8170-796F29EBACBB}" srcOrd="2" destOrd="0" presId="urn:microsoft.com/office/officeart/2005/8/layout/orgChart1"/>
    <dgm:cxn modelId="{3661F5E4-FD99-2D49-84B7-0321B90467DB}" type="presParOf" srcId="{5369E9FD-53DA-2D48-8524-41A50FD67C77}" destId="{38A32E6E-4379-2042-878A-417AEBFCBAC7}" srcOrd="8" destOrd="0" presId="urn:microsoft.com/office/officeart/2005/8/layout/orgChart1"/>
    <dgm:cxn modelId="{3B4D9FFB-8DEB-8745-87CD-B6254B9308FC}" type="presParOf" srcId="{5369E9FD-53DA-2D48-8524-41A50FD67C77}" destId="{32488D2B-B5F2-F141-9B4B-25153995127A}" srcOrd="9" destOrd="0" presId="urn:microsoft.com/office/officeart/2005/8/layout/orgChart1"/>
    <dgm:cxn modelId="{9F818031-A88A-2A4E-AF87-DEF5CE9F3884}" type="presParOf" srcId="{32488D2B-B5F2-F141-9B4B-25153995127A}" destId="{3AD08C10-0478-2344-AE35-89ED299735C9}" srcOrd="0" destOrd="0" presId="urn:microsoft.com/office/officeart/2005/8/layout/orgChart1"/>
    <dgm:cxn modelId="{19D4D08B-6FD3-F040-8AF2-430A5D75E529}" type="presParOf" srcId="{3AD08C10-0478-2344-AE35-89ED299735C9}" destId="{48276B95-3B6D-1E4C-A8DB-70A58DDD45E0}" srcOrd="0" destOrd="0" presId="urn:microsoft.com/office/officeart/2005/8/layout/orgChart1"/>
    <dgm:cxn modelId="{22CCA18F-2BE2-714A-8228-8E2D73D83027}" type="presParOf" srcId="{3AD08C10-0478-2344-AE35-89ED299735C9}" destId="{81B4F969-1D22-9F41-8D02-B8B0ED985081}" srcOrd="1" destOrd="0" presId="urn:microsoft.com/office/officeart/2005/8/layout/orgChart1"/>
    <dgm:cxn modelId="{A1EF8AC1-63F5-ED4B-8990-CCD2F345E57C}" type="presParOf" srcId="{32488D2B-B5F2-F141-9B4B-25153995127A}" destId="{F5E8E33A-411A-5C4D-AFEE-31B4F31D6497}" srcOrd="1" destOrd="0" presId="urn:microsoft.com/office/officeart/2005/8/layout/orgChart1"/>
    <dgm:cxn modelId="{9C0969B5-C43C-0546-8F70-702F4B2AC34F}" type="presParOf" srcId="{32488D2B-B5F2-F141-9B4B-25153995127A}" destId="{09F9F3D6-A65B-3848-B26E-4B1A4913A520}" srcOrd="2" destOrd="0" presId="urn:microsoft.com/office/officeart/2005/8/layout/orgChart1"/>
    <dgm:cxn modelId="{645D817B-0524-5043-8FE5-01A51AF65B52}" type="presParOf" srcId="{A9BC178C-CE6B-EC44-AF9B-BFCE6161AC0B}" destId="{608F5E9C-D4BB-BC43-94D2-D894D2701DCB}" srcOrd="2" destOrd="0" presId="urn:microsoft.com/office/officeart/2005/8/layout/orgChart1"/>
    <dgm:cxn modelId="{77337B48-4AEB-5349-9FCD-243199DAF876}" type="presParOf" srcId="{5861E217-D777-0743-BB82-2C5A163F73ED}" destId="{AAB3001B-1A3C-4549-8123-D5D0F5DA8735}" srcOrd="8" destOrd="0" presId="urn:microsoft.com/office/officeart/2005/8/layout/orgChart1"/>
    <dgm:cxn modelId="{BEF67D5A-31FB-B94A-80A2-217F4C317E15}" type="presParOf" srcId="{5861E217-D777-0743-BB82-2C5A163F73ED}" destId="{31C3E570-2023-6748-9A2B-A55C483F5E21}" srcOrd="9" destOrd="0" presId="urn:microsoft.com/office/officeart/2005/8/layout/orgChart1"/>
    <dgm:cxn modelId="{8821EA52-3391-9A4D-BF1B-8D3BFE5F16BB}" type="presParOf" srcId="{31C3E570-2023-6748-9A2B-A55C483F5E21}" destId="{39ACF464-6E0F-2241-B141-3195B5FE1A42}" srcOrd="0" destOrd="0" presId="urn:microsoft.com/office/officeart/2005/8/layout/orgChart1"/>
    <dgm:cxn modelId="{36052C73-7951-E846-BC3B-C97857E58909}" type="presParOf" srcId="{39ACF464-6E0F-2241-B141-3195B5FE1A42}" destId="{2764045F-7B34-FC49-B6CD-4FFFE2A5FCA5}" srcOrd="0" destOrd="0" presId="urn:microsoft.com/office/officeart/2005/8/layout/orgChart1"/>
    <dgm:cxn modelId="{B137596F-93C1-CC4D-B412-0FB962C71E67}" type="presParOf" srcId="{39ACF464-6E0F-2241-B141-3195B5FE1A42}" destId="{20787632-6725-C64E-803A-A2286CA8DEEE}" srcOrd="1" destOrd="0" presId="urn:microsoft.com/office/officeart/2005/8/layout/orgChart1"/>
    <dgm:cxn modelId="{F81A2E2B-7A14-A648-AD75-DA763FC414CA}" type="presParOf" srcId="{31C3E570-2023-6748-9A2B-A55C483F5E21}" destId="{4E36211E-B8EC-8747-9D1C-839E2793AC42}" srcOrd="1" destOrd="0" presId="urn:microsoft.com/office/officeart/2005/8/layout/orgChart1"/>
    <dgm:cxn modelId="{C4648278-098C-3049-A45C-7EEC852C2379}" type="presParOf" srcId="{4E36211E-B8EC-8747-9D1C-839E2793AC42}" destId="{31BAF3A2-7B2E-3342-8942-5CE1A33D48A6}" srcOrd="0" destOrd="0" presId="urn:microsoft.com/office/officeart/2005/8/layout/orgChart1"/>
    <dgm:cxn modelId="{F8D072C9-8E2B-814A-9E80-8D9AF80B34D6}" type="presParOf" srcId="{4E36211E-B8EC-8747-9D1C-839E2793AC42}" destId="{ADD9DBF0-E0B3-5545-8E5E-07EBF7F00EBC}" srcOrd="1" destOrd="0" presId="urn:microsoft.com/office/officeart/2005/8/layout/orgChart1"/>
    <dgm:cxn modelId="{CA140FDC-FCD9-3341-BD57-4A794646326C}" type="presParOf" srcId="{ADD9DBF0-E0B3-5545-8E5E-07EBF7F00EBC}" destId="{9401939E-A50B-8D41-B9E3-3E44AC65A31F}" srcOrd="0" destOrd="0" presId="urn:microsoft.com/office/officeart/2005/8/layout/orgChart1"/>
    <dgm:cxn modelId="{7D1B80F5-4D2E-3C4D-BD9F-30DCA6595807}" type="presParOf" srcId="{9401939E-A50B-8D41-B9E3-3E44AC65A31F}" destId="{B45A80AB-72C9-EA45-AE06-3CE859500979}" srcOrd="0" destOrd="0" presId="urn:microsoft.com/office/officeart/2005/8/layout/orgChart1"/>
    <dgm:cxn modelId="{86557D1A-F236-894E-9B75-7297E075541C}" type="presParOf" srcId="{9401939E-A50B-8D41-B9E3-3E44AC65A31F}" destId="{9ADC72A7-CB18-D44E-BE03-303A2248C4D8}" srcOrd="1" destOrd="0" presId="urn:microsoft.com/office/officeart/2005/8/layout/orgChart1"/>
    <dgm:cxn modelId="{E4621639-EB4A-DC42-834C-9DAB566B7531}" type="presParOf" srcId="{ADD9DBF0-E0B3-5545-8E5E-07EBF7F00EBC}" destId="{15813BD5-F148-CF4C-BD6A-2C3D909FB009}" srcOrd="1" destOrd="0" presId="urn:microsoft.com/office/officeart/2005/8/layout/orgChart1"/>
    <dgm:cxn modelId="{FBBDEC8E-A048-D149-834C-199269F37989}" type="presParOf" srcId="{ADD9DBF0-E0B3-5545-8E5E-07EBF7F00EBC}" destId="{5436158B-4766-4D4C-A73A-ED17EFC50466}" srcOrd="2" destOrd="0" presId="urn:microsoft.com/office/officeart/2005/8/layout/orgChart1"/>
    <dgm:cxn modelId="{096D867C-38F1-4D4A-9E60-186DD502BD55}" type="presParOf" srcId="{4E36211E-B8EC-8747-9D1C-839E2793AC42}" destId="{463FBD05-F341-EC4B-858A-FCE978231C46}" srcOrd="2" destOrd="0" presId="urn:microsoft.com/office/officeart/2005/8/layout/orgChart1"/>
    <dgm:cxn modelId="{806D024D-E9C7-5343-AAA5-2495A76937E6}" type="presParOf" srcId="{4E36211E-B8EC-8747-9D1C-839E2793AC42}" destId="{9EF866A0-EC00-F648-949A-2788AEA3DFDA}" srcOrd="3" destOrd="0" presId="urn:microsoft.com/office/officeart/2005/8/layout/orgChart1"/>
    <dgm:cxn modelId="{E8F384FA-F493-0C4C-BC17-D4CEC3BD937D}" type="presParOf" srcId="{9EF866A0-EC00-F648-949A-2788AEA3DFDA}" destId="{FD168165-732E-3F40-AF34-A771D6651D87}" srcOrd="0" destOrd="0" presId="urn:microsoft.com/office/officeart/2005/8/layout/orgChart1"/>
    <dgm:cxn modelId="{C0048DC0-C97E-A14D-810C-9CE9DCF8BF61}" type="presParOf" srcId="{FD168165-732E-3F40-AF34-A771D6651D87}" destId="{3C783D56-8C8D-5B41-9592-9F7F4E732CAE}" srcOrd="0" destOrd="0" presId="urn:microsoft.com/office/officeart/2005/8/layout/orgChart1"/>
    <dgm:cxn modelId="{0DE408B7-6672-154B-BE57-1428AF7CFDAB}" type="presParOf" srcId="{FD168165-732E-3F40-AF34-A771D6651D87}" destId="{DFC94E1A-D577-2C43-AEAD-6E4737CA6D04}" srcOrd="1" destOrd="0" presId="urn:microsoft.com/office/officeart/2005/8/layout/orgChart1"/>
    <dgm:cxn modelId="{1FF0D12D-85E5-0242-8864-DEDD428FF4D0}" type="presParOf" srcId="{9EF866A0-EC00-F648-949A-2788AEA3DFDA}" destId="{9735DED5-A5E6-504E-9DE0-54908DA734D0}" srcOrd="1" destOrd="0" presId="urn:microsoft.com/office/officeart/2005/8/layout/orgChart1"/>
    <dgm:cxn modelId="{D9FED5AF-FBA2-C149-92B2-56605C31D015}" type="presParOf" srcId="{9735DED5-A5E6-504E-9DE0-54908DA734D0}" destId="{EDCDD980-51C6-714B-AE89-932970CA9DAA}" srcOrd="0" destOrd="0" presId="urn:microsoft.com/office/officeart/2005/8/layout/orgChart1"/>
    <dgm:cxn modelId="{D005697E-BFB4-A440-A903-DE3EA28037A9}" type="presParOf" srcId="{9735DED5-A5E6-504E-9DE0-54908DA734D0}" destId="{F02CA929-AE73-4042-9123-C9A4AF5A68B0}" srcOrd="1" destOrd="0" presId="urn:microsoft.com/office/officeart/2005/8/layout/orgChart1"/>
    <dgm:cxn modelId="{3887EBFD-D354-F94A-A3CF-E0727449C82D}" type="presParOf" srcId="{F02CA929-AE73-4042-9123-C9A4AF5A68B0}" destId="{32FB2780-2C08-EA45-937C-08D5AA1BD674}" srcOrd="0" destOrd="0" presId="urn:microsoft.com/office/officeart/2005/8/layout/orgChart1"/>
    <dgm:cxn modelId="{BD9F7635-42DF-6B4D-B3E0-B9DF0E6B36AF}" type="presParOf" srcId="{32FB2780-2C08-EA45-937C-08D5AA1BD674}" destId="{32F4C7A6-3CD2-4049-BF5F-07C53B2F120F}" srcOrd="0" destOrd="0" presId="urn:microsoft.com/office/officeart/2005/8/layout/orgChart1"/>
    <dgm:cxn modelId="{858D6B30-ADF3-2446-A019-A8F2EC3AE921}" type="presParOf" srcId="{32FB2780-2C08-EA45-937C-08D5AA1BD674}" destId="{41F80979-701E-A246-9A91-B27093556F69}" srcOrd="1" destOrd="0" presId="urn:microsoft.com/office/officeart/2005/8/layout/orgChart1"/>
    <dgm:cxn modelId="{08E7E50C-0BC2-394B-84A5-A8D7E27F3C55}" type="presParOf" srcId="{F02CA929-AE73-4042-9123-C9A4AF5A68B0}" destId="{29413D82-950C-E347-AC58-ED90F2F41B1D}" srcOrd="1" destOrd="0" presId="urn:microsoft.com/office/officeart/2005/8/layout/orgChart1"/>
    <dgm:cxn modelId="{23C8FF59-741F-7944-8BCF-09312F6D1A51}" type="presParOf" srcId="{F02CA929-AE73-4042-9123-C9A4AF5A68B0}" destId="{80839770-C900-1E44-95FF-E462926F08CF}" srcOrd="2" destOrd="0" presId="urn:microsoft.com/office/officeart/2005/8/layout/orgChart1"/>
    <dgm:cxn modelId="{CD30FBB2-57AC-D84C-871A-E46F9CB46B7A}" type="presParOf" srcId="{9EF866A0-EC00-F648-949A-2788AEA3DFDA}" destId="{6A41FED7-4046-604E-850E-1DA1610A2832}" srcOrd="2" destOrd="0" presId="urn:microsoft.com/office/officeart/2005/8/layout/orgChart1"/>
    <dgm:cxn modelId="{88531F27-06B2-2D46-B29F-7D55DF39E019}" type="presParOf" srcId="{4E36211E-B8EC-8747-9D1C-839E2793AC42}" destId="{3F80324D-56C6-2945-A0B7-EF7390185706}" srcOrd="4" destOrd="0" presId="urn:microsoft.com/office/officeart/2005/8/layout/orgChart1"/>
    <dgm:cxn modelId="{5E9FEAC8-48A3-B44F-8995-564D85B9F4E9}" type="presParOf" srcId="{4E36211E-B8EC-8747-9D1C-839E2793AC42}" destId="{6178BB05-6EC5-1748-A6B6-9C679F1380E7}" srcOrd="5" destOrd="0" presId="urn:microsoft.com/office/officeart/2005/8/layout/orgChart1"/>
    <dgm:cxn modelId="{7505B33B-47A9-BA42-B3AF-623588F1E929}" type="presParOf" srcId="{6178BB05-6EC5-1748-A6B6-9C679F1380E7}" destId="{7401FE89-80A3-1A4F-8F10-DB1CB300E078}" srcOrd="0" destOrd="0" presId="urn:microsoft.com/office/officeart/2005/8/layout/orgChart1"/>
    <dgm:cxn modelId="{779F2A32-AEBF-C74F-906C-3DA4DAB6BD44}" type="presParOf" srcId="{7401FE89-80A3-1A4F-8F10-DB1CB300E078}" destId="{5AE47DB5-3544-D143-8839-02B6A787C356}" srcOrd="0" destOrd="0" presId="urn:microsoft.com/office/officeart/2005/8/layout/orgChart1"/>
    <dgm:cxn modelId="{E780EAE7-E2D3-7B43-85F8-71D1142D4447}" type="presParOf" srcId="{7401FE89-80A3-1A4F-8F10-DB1CB300E078}" destId="{C36AB111-09E7-3C48-BC31-F4B8A9CF3A62}" srcOrd="1" destOrd="0" presId="urn:microsoft.com/office/officeart/2005/8/layout/orgChart1"/>
    <dgm:cxn modelId="{B45FCB00-DECF-9744-AF8D-096830359B7A}" type="presParOf" srcId="{6178BB05-6EC5-1748-A6B6-9C679F1380E7}" destId="{853FF46C-6CBC-F84E-89BC-55CC5CDB4718}" srcOrd="1" destOrd="0" presId="urn:microsoft.com/office/officeart/2005/8/layout/orgChart1"/>
    <dgm:cxn modelId="{8AC42EE0-0B02-D648-94C0-FEFC92109CC7}" type="presParOf" srcId="{6178BB05-6EC5-1748-A6B6-9C679F1380E7}" destId="{7A651AC7-361B-1247-B73C-B2F187EFB2EE}" srcOrd="2" destOrd="0" presId="urn:microsoft.com/office/officeart/2005/8/layout/orgChart1"/>
    <dgm:cxn modelId="{6FC5CF76-791F-0F43-AC85-BEAA9F7E02FF}" type="presParOf" srcId="{4E36211E-B8EC-8747-9D1C-839E2793AC42}" destId="{F405CE5C-121C-C449-BFB4-6E2302275837}" srcOrd="6" destOrd="0" presId="urn:microsoft.com/office/officeart/2005/8/layout/orgChart1"/>
    <dgm:cxn modelId="{C0C7C51B-7009-D54E-93B6-0185B48DBB4B}" type="presParOf" srcId="{4E36211E-B8EC-8747-9D1C-839E2793AC42}" destId="{3E5F899E-6C37-9940-8476-4845550438C0}" srcOrd="7" destOrd="0" presId="urn:microsoft.com/office/officeart/2005/8/layout/orgChart1"/>
    <dgm:cxn modelId="{6C9EEB6D-E016-9A40-818D-3F8D7917A2BF}" type="presParOf" srcId="{3E5F899E-6C37-9940-8476-4845550438C0}" destId="{578A5559-A568-B240-9D6A-AE16CCE5C9D7}" srcOrd="0" destOrd="0" presId="urn:microsoft.com/office/officeart/2005/8/layout/orgChart1"/>
    <dgm:cxn modelId="{7EE156AA-3CD0-974E-A562-0C8AE64BBA36}" type="presParOf" srcId="{578A5559-A568-B240-9D6A-AE16CCE5C9D7}" destId="{B2C89F57-8918-F34A-A5EB-FC6D75BD0243}" srcOrd="0" destOrd="0" presId="urn:microsoft.com/office/officeart/2005/8/layout/orgChart1"/>
    <dgm:cxn modelId="{E1495439-D47E-624F-A6A1-70D85775D3DD}" type="presParOf" srcId="{578A5559-A568-B240-9D6A-AE16CCE5C9D7}" destId="{E50B17AA-C85B-2D42-B89C-98F20051C843}" srcOrd="1" destOrd="0" presId="urn:microsoft.com/office/officeart/2005/8/layout/orgChart1"/>
    <dgm:cxn modelId="{8AB03A9D-0678-A445-AFE3-2D978BBC36FA}" type="presParOf" srcId="{3E5F899E-6C37-9940-8476-4845550438C0}" destId="{A25991DB-54CE-CC47-93EF-810CA1A4EF61}" srcOrd="1" destOrd="0" presId="urn:microsoft.com/office/officeart/2005/8/layout/orgChart1"/>
    <dgm:cxn modelId="{5368C3BB-38D5-FF48-AD2B-A42618DA9DFA}" type="presParOf" srcId="{A25991DB-54CE-CC47-93EF-810CA1A4EF61}" destId="{510E1DA1-5F89-6D4B-8CAB-3160F6BB4D9C}" srcOrd="0" destOrd="0" presId="urn:microsoft.com/office/officeart/2005/8/layout/orgChart1"/>
    <dgm:cxn modelId="{1FFD7028-6B10-8D47-A1E2-160E5BC39735}" type="presParOf" srcId="{A25991DB-54CE-CC47-93EF-810CA1A4EF61}" destId="{F7E477B1-FEE1-E24E-BD9F-2F812525BD8C}" srcOrd="1" destOrd="0" presId="urn:microsoft.com/office/officeart/2005/8/layout/orgChart1"/>
    <dgm:cxn modelId="{80D38FF1-D3FF-DC49-91D0-6663BF0671DE}" type="presParOf" srcId="{F7E477B1-FEE1-E24E-BD9F-2F812525BD8C}" destId="{E236FC1F-63F5-8F45-8DB2-3D29EC213C12}" srcOrd="0" destOrd="0" presId="urn:microsoft.com/office/officeart/2005/8/layout/orgChart1"/>
    <dgm:cxn modelId="{418DEB4C-76DA-BD40-920D-64F208BA69E0}" type="presParOf" srcId="{E236FC1F-63F5-8F45-8DB2-3D29EC213C12}" destId="{E698A8FB-953E-B948-9B12-F74A4522F4D8}" srcOrd="0" destOrd="0" presId="urn:microsoft.com/office/officeart/2005/8/layout/orgChart1"/>
    <dgm:cxn modelId="{6167AF0D-6BDD-E54B-BDB0-F81372675772}" type="presParOf" srcId="{E236FC1F-63F5-8F45-8DB2-3D29EC213C12}" destId="{C8704C4E-34E0-A046-A3C1-AE8CB26C7EAF}" srcOrd="1" destOrd="0" presId="urn:microsoft.com/office/officeart/2005/8/layout/orgChart1"/>
    <dgm:cxn modelId="{C07687EB-157D-B84E-A5C8-8E31C5528E0C}" type="presParOf" srcId="{F7E477B1-FEE1-E24E-BD9F-2F812525BD8C}" destId="{8C105D57-223D-FD4F-8DD6-4A58F2E13AFC}" srcOrd="1" destOrd="0" presId="urn:microsoft.com/office/officeart/2005/8/layout/orgChart1"/>
    <dgm:cxn modelId="{A3BC630E-E4C8-3142-9176-10A772306D30}" type="presParOf" srcId="{F7E477B1-FEE1-E24E-BD9F-2F812525BD8C}" destId="{47C51720-9E41-4D4A-9091-15EC0A42436A}" srcOrd="2" destOrd="0" presId="urn:microsoft.com/office/officeart/2005/8/layout/orgChart1"/>
    <dgm:cxn modelId="{1C3EE3E5-79FA-DE4C-B88D-D71825CF6E49}" type="presParOf" srcId="{3E5F899E-6C37-9940-8476-4845550438C0}" destId="{BF1E0EBE-881E-2249-B431-862A83BF73CA}" srcOrd="2" destOrd="0" presId="urn:microsoft.com/office/officeart/2005/8/layout/orgChart1"/>
    <dgm:cxn modelId="{A1DCB97D-0566-1F4A-9CE6-71F2F8DE080E}" type="presParOf" srcId="{31C3E570-2023-6748-9A2B-A55C483F5E21}" destId="{02AD18CC-529C-9447-ABE3-2AB477A2F070}" srcOrd="2" destOrd="0" presId="urn:microsoft.com/office/officeart/2005/8/layout/orgChart1"/>
    <dgm:cxn modelId="{F2704BF8-C73B-6E41-A920-565EB4E7535A}" type="presParOf" srcId="{5861E217-D777-0743-BB82-2C5A163F73ED}" destId="{C5D73CDF-E5AA-9246-A846-6883409EA7E8}" srcOrd="10" destOrd="0" presId="urn:microsoft.com/office/officeart/2005/8/layout/orgChart1"/>
    <dgm:cxn modelId="{73EBD77B-8984-AD4F-B99C-05E80B258FD9}" type="presParOf" srcId="{5861E217-D777-0743-BB82-2C5A163F73ED}" destId="{74C6076C-A26E-BB49-B3AB-0E369714E3C3}" srcOrd="11" destOrd="0" presId="urn:microsoft.com/office/officeart/2005/8/layout/orgChart1"/>
    <dgm:cxn modelId="{8882A820-BB02-9F4C-9F3D-DDE037E9C45F}" type="presParOf" srcId="{74C6076C-A26E-BB49-B3AB-0E369714E3C3}" destId="{12F48EA8-DEF0-7A48-9024-1752A501A338}" srcOrd="0" destOrd="0" presId="urn:microsoft.com/office/officeart/2005/8/layout/orgChart1"/>
    <dgm:cxn modelId="{43605746-CFD7-334E-B5AF-696C074449F8}" type="presParOf" srcId="{12F48EA8-DEF0-7A48-9024-1752A501A338}" destId="{9E8BC725-3A6D-6343-BAA8-FDD49465710E}" srcOrd="0" destOrd="0" presId="urn:microsoft.com/office/officeart/2005/8/layout/orgChart1"/>
    <dgm:cxn modelId="{33A98C70-01FE-884B-8786-536F7AB6BB23}" type="presParOf" srcId="{12F48EA8-DEF0-7A48-9024-1752A501A338}" destId="{E92CC6D0-DD9B-534B-9786-ADD21DFEA1EE}" srcOrd="1" destOrd="0" presId="urn:microsoft.com/office/officeart/2005/8/layout/orgChart1"/>
    <dgm:cxn modelId="{A899F99A-5C56-354E-9346-5F8573507046}" type="presParOf" srcId="{74C6076C-A26E-BB49-B3AB-0E369714E3C3}" destId="{63FAE158-DC61-6E47-8568-D4E3ADC0F7B2}" srcOrd="1" destOrd="0" presId="urn:microsoft.com/office/officeart/2005/8/layout/orgChart1"/>
    <dgm:cxn modelId="{F1CC0B1B-805E-5046-9272-A1A4970D0017}" type="presParOf" srcId="{63FAE158-DC61-6E47-8568-D4E3ADC0F7B2}" destId="{F7920C52-C842-654A-BD24-5077356A7ACD}" srcOrd="0" destOrd="0" presId="urn:microsoft.com/office/officeart/2005/8/layout/orgChart1"/>
    <dgm:cxn modelId="{B51468D0-8464-7347-83D9-AE77A1FD3BE5}" type="presParOf" srcId="{63FAE158-DC61-6E47-8568-D4E3ADC0F7B2}" destId="{50E4323A-376E-CE4D-B382-95DB2E6F56DE}" srcOrd="1" destOrd="0" presId="urn:microsoft.com/office/officeart/2005/8/layout/orgChart1"/>
    <dgm:cxn modelId="{AA1C4CD7-9D0D-D84C-965A-BCD578F3A728}" type="presParOf" srcId="{50E4323A-376E-CE4D-B382-95DB2E6F56DE}" destId="{19D5B5D5-D7C2-3545-AA59-CC54F000C60D}" srcOrd="0" destOrd="0" presId="urn:microsoft.com/office/officeart/2005/8/layout/orgChart1"/>
    <dgm:cxn modelId="{8BEEFCDC-0A46-414D-8DF5-2FBB8E3152F9}" type="presParOf" srcId="{19D5B5D5-D7C2-3545-AA59-CC54F000C60D}" destId="{1358A6BC-510F-1B4E-B68F-11A0655AE7FB}" srcOrd="0" destOrd="0" presId="urn:microsoft.com/office/officeart/2005/8/layout/orgChart1"/>
    <dgm:cxn modelId="{6C2DA3D5-FB1A-8B48-BC19-1956B1A1D8ED}" type="presParOf" srcId="{19D5B5D5-D7C2-3545-AA59-CC54F000C60D}" destId="{86E6DA6A-B823-A74B-9065-F0CB8D0B65FF}" srcOrd="1" destOrd="0" presId="urn:microsoft.com/office/officeart/2005/8/layout/orgChart1"/>
    <dgm:cxn modelId="{98FC092D-B6D1-8141-A224-D49A2855664B}" type="presParOf" srcId="{50E4323A-376E-CE4D-B382-95DB2E6F56DE}" destId="{7AD67740-09D6-4C48-8068-A6D1336BD17A}" srcOrd="1" destOrd="0" presId="urn:microsoft.com/office/officeart/2005/8/layout/orgChart1"/>
    <dgm:cxn modelId="{4DF0E2B6-1D61-D941-91B6-CB68D3D68682}" type="presParOf" srcId="{50E4323A-376E-CE4D-B382-95DB2E6F56DE}" destId="{095FB42C-3662-E14D-AD87-A062BF0BC58F}" srcOrd="2" destOrd="0" presId="urn:microsoft.com/office/officeart/2005/8/layout/orgChart1"/>
    <dgm:cxn modelId="{F3BA7D2E-E629-934A-A0D1-C5BB5146C4C3}" type="presParOf" srcId="{63FAE158-DC61-6E47-8568-D4E3ADC0F7B2}" destId="{CBCB3923-291D-D046-B0E0-A2CEB8176180}" srcOrd="2" destOrd="0" presId="urn:microsoft.com/office/officeart/2005/8/layout/orgChart1"/>
    <dgm:cxn modelId="{E42F2A43-E393-224C-88F3-F3F4EAB65E46}" type="presParOf" srcId="{63FAE158-DC61-6E47-8568-D4E3ADC0F7B2}" destId="{3EB5F933-8AC3-5747-9B94-E1FDC9E8C416}" srcOrd="3" destOrd="0" presId="urn:microsoft.com/office/officeart/2005/8/layout/orgChart1"/>
    <dgm:cxn modelId="{CC531E07-AF06-D142-A6E7-31FC21C88AD3}" type="presParOf" srcId="{3EB5F933-8AC3-5747-9B94-E1FDC9E8C416}" destId="{1CD264C4-4EB0-6046-BDF9-3C5385E818BA}" srcOrd="0" destOrd="0" presId="urn:microsoft.com/office/officeart/2005/8/layout/orgChart1"/>
    <dgm:cxn modelId="{09B6D03B-F9BF-D144-8110-9DCAB62A72E7}" type="presParOf" srcId="{1CD264C4-4EB0-6046-BDF9-3C5385E818BA}" destId="{418F3F05-31F3-FA48-B996-C7B5EE6E48C6}" srcOrd="0" destOrd="0" presId="urn:microsoft.com/office/officeart/2005/8/layout/orgChart1"/>
    <dgm:cxn modelId="{B535AA50-342C-D24C-92F2-4EFC7D5FD193}" type="presParOf" srcId="{1CD264C4-4EB0-6046-BDF9-3C5385E818BA}" destId="{872EF149-5DA6-AC47-AAC5-6BB7E7DB381D}" srcOrd="1" destOrd="0" presId="urn:microsoft.com/office/officeart/2005/8/layout/orgChart1"/>
    <dgm:cxn modelId="{59D9D1E0-93CD-774D-915A-508B5050A600}" type="presParOf" srcId="{3EB5F933-8AC3-5747-9B94-E1FDC9E8C416}" destId="{8D044BE2-AA22-284E-AA9E-1B28E23A675C}" srcOrd="1" destOrd="0" presId="urn:microsoft.com/office/officeart/2005/8/layout/orgChart1"/>
    <dgm:cxn modelId="{EDCCC187-B2BF-294D-8D03-73639053E489}" type="presParOf" srcId="{3EB5F933-8AC3-5747-9B94-E1FDC9E8C416}" destId="{3D3BA101-408D-D04A-A92B-BDBABC8537FB}" srcOrd="2" destOrd="0" presId="urn:microsoft.com/office/officeart/2005/8/layout/orgChart1"/>
    <dgm:cxn modelId="{21BCBBA5-BD16-974C-9EEF-D9764203E381}" type="presParOf" srcId="{63FAE158-DC61-6E47-8568-D4E3ADC0F7B2}" destId="{B9C69165-4B17-474F-B5C2-3BF9694EC89E}" srcOrd="4" destOrd="0" presId="urn:microsoft.com/office/officeart/2005/8/layout/orgChart1"/>
    <dgm:cxn modelId="{F3D7295E-D54F-D04D-9F1F-FAB2357901B5}" type="presParOf" srcId="{63FAE158-DC61-6E47-8568-D4E3ADC0F7B2}" destId="{D3347FAF-0FD7-C941-82EA-18876E1B79FA}" srcOrd="5" destOrd="0" presId="urn:microsoft.com/office/officeart/2005/8/layout/orgChart1"/>
    <dgm:cxn modelId="{C95C575A-21A8-0845-BCC2-D5E62E9C7458}" type="presParOf" srcId="{D3347FAF-0FD7-C941-82EA-18876E1B79FA}" destId="{26598760-1BFE-2B44-9F89-B6CC85D41029}" srcOrd="0" destOrd="0" presId="urn:microsoft.com/office/officeart/2005/8/layout/orgChart1"/>
    <dgm:cxn modelId="{185E84B5-82EE-8942-84D2-0A6C0945DB64}" type="presParOf" srcId="{26598760-1BFE-2B44-9F89-B6CC85D41029}" destId="{AF5A485D-9BCE-194F-9684-1AD949E40AEA}" srcOrd="0" destOrd="0" presId="urn:microsoft.com/office/officeart/2005/8/layout/orgChart1"/>
    <dgm:cxn modelId="{7A7D9163-5378-6548-B3C7-D918831BB2FC}" type="presParOf" srcId="{26598760-1BFE-2B44-9F89-B6CC85D41029}" destId="{9D26FCEC-FD50-4A4D-96F3-16B775A26C57}" srcOrd="1" destOrd="0" presId="urn:microsoft.com/office/officeart/2005/8/layout/orgChart1"/>
    <dgm:cxn modelId="{7A4B0FBF-5C7F-AF42-8943-B68B0B5BCAAF}" type="presParOf" srcId="{D3347FAF-0FD7-C941-82EA-18876E1B79FA}" destId="{E0A55C35-F8F4-FA42-AA5A-68653FECAB0D}" srcOrd="1" destOrd="0" presId="urn:microsoft.com/office/officeart/2005/8/layout/orgChart1"/>
    <dgm:cxn modelId="{FF2C68E9-84C2-704B-B1AD-142BACC73B3B}" type="presParOf" srcId="{D3347FAF-0FD7-C941-82EA-18876E1B79FA}" destId="{9779F992-32A9-AC49-974E-3FAFCF62C2AB}" srcOrd="2" destOrd="0" presId="urn:microsoft.com/office/officeart/2005/8/layout/orgChart1"/>
    <dgm:cxn modelId="{33186179-05F1-0349-A62F-715F858B0A3B}" type="presParOf" srcId="{63FAE158-DC61-6E47-8568-D4E3ADC0F7B2}" destId="{17BA6693-96DA-B447-B307-20F9C1C0DC78}" srcOrd="6" destOrd="0" presId="urn:microsoft.com/office/officeart/2005/8/layout/orgChart1"/>
    <dgm:cxn modelId="{6A75D892-47B1-DE49-8815-279F54594A4B}" type="presParOf" srcId="{63FAE158-DC61-6E47-8568-D4E3ADC0F7B2}" destId="{662F7A66-138C-D647-919A-ABF1D611E2CF}" srcOrd="7" destOrd="0" presId="urn:microsoft.com/office/officeart/2005/8/layout/orgChart1"/>
    <dgm:cxn modelId="{422AD684-ADDF-4744-AE9C-2AD43F113DA4}" type="presParOf" srcId="{662F7A66-138C-D647-919A-ABF1D611E2CF}" destId="{8F6EE20A-F2F6-654A-B375-C79B1ADB4E05}" srcOrd="0" destOrd="0" presId="urn:microsoft.com/office/officeart/2005/8/layout/orgChart1"/>
    <dgm:cxn modelId="{5632E397-0125-0849-AF80-835E7662E277}" type="presParOf" srcId="{8F6EE20A-F2F6-654A-B375-C79B1ADB4E05}" destId="{304AB76B-8AFF-4048-9BED-0ADE7F27EBC3}" srcOrd="0" destOrd="0" presId="urn:microsoft.com/office/officeart/2005/8/layout/orgChart1"/>
    <dgm:cxn modelId="{3E41ADA3-4775-4F47-8FBB-64D2C3ED06A8}" type="presParOf" srcId="{8F6EE20A-F2F6-654A-B375-C79B1ADB4E05}" destId="{84CEE8AE-EDCA-0C49-A396-C4BE796CE5DC}" srcOrd="1" destOrd="0" presId="urn:microsoft.com/office/officeart/2005/8/layout/orgChart1"/>
    <dgm:cxn modelId="{20934032-9AD0-344B-90DA-F8F1C74306E9}" type="presParOf" srcId="{662F7A66-138C-D647-919A-ABF1D611E2CF}" destId="{849D25D1-38F0-EC4D-BEE2-1EF5A91B4EE3}" srcOrd="1" destOrd="0" presId="urn:microsoft.com/office/officeart/2005/8/layout/orgChart1"/>
    <dgm:cxn modelId="{CB393062-9FB4-F34B-9D75-0896361A51EB}" type="presParOf" srcId="{662F7A66-138C-D647-919A-ABF1D611E2CF}" destId="{E5086697-3B86-4942-B9A5-C2AC71A6C394}" srcOrd="2" destOrd="0" presId="urn:microsoft.com/office/officeart/2005/8/layout/orgChart1"/>
    <dgm:cxn modelId="{50F9096A-FBDD-6841-A350-BDB998C675E2}" type="presParOf" srcId="{63FAE158-DC61-6E47-8568-D4E3ADC0F7B2}" destId="{F6C3E500-E95D-7241-AB4E-0179202F360B}" srcOrd="8" destOrd="0" presId="urn:microsoft.com/office/officeart/2005/8/layout/orgChart1"/>
    <dgm:cxn modelId="{91E9C2D6-EF20-974A-B6A7-CB67FE744C9E}" type="presParOf" srcId="{63FAE158-DC61-6E47-8568-D4E3ADC0F7B2}" destId="{AE74D7E5-2656-2F4C-AD57-12F9873D4219}" srcOrd="9" destOrd="0" presId="urn:microsoft.com/office/officeart/2005/8/layout/orgChart1"/>
    <dgm:cxn modelId="{AC16B527-247F-8540-B659-EC5AB51D2F24}" type="presParOf" srcId="{AE74D7E5-2656-2F4C-AD57-12F9873D4219}" destId="{B6AFF9A1-4851-5946-84BF-1BD0524725D9}" srcOrd="0" destOrd="0" presId="urn:microsoft.com/office/officeart/2005/8/layout/orgChart1"/>
    <dgm:cxn modelId="{6B2997CD-D687-C941-ADEC-60171A8C6D6D}" type="presParOf" srcId="{B6AFF9A1-4851-5946-84BF-1BD0524725D9}" destId="{3DB020AD-171B-404D-97AB-300C75326F5E}" srcOrd="0" destOrd="0" presId="urn:microsoft.com/office/officeart/2005/8/layout/orgChart1"/>
    <dgm:cxn modelId="{C34DC3E3-CEC4-F941-93E0-4A2096DEA660}" type="presParOf" srcId="{B6AFF9A1-4851-5946-84BF-1BD0524725D9}" destId="{F604462A-1B06-7C45-951A-97760317F991}" srcOrd="1" destOrd="0" presId="urn:microsoft.com/office/officeart/2005/8/layout/orgChart1"/>
    <dgm:cxn modelId="{B02192FC-B7A6-F84B-8062-FB1826D7FAF1}" type="presParOf" srcId="{AE74D7E5-2656-2F4C-AD57-12F9873D4219}" destId="{637A9AEC-C296-ED46-92DC-98E81FB88CDF}" srcOrd="1" destOrd="0" presId="urn:microsoft.com/office/officeart/2005/8/layout/orgChart1"/>
    <dgm:cxn modelId="{8EB3927F-1892-364C-B11A-8647B0AEC6E8}" type="presParOf" srcId="{AE74D7E5-2656-2F4C-AD57-12F9873D4219}" destId="{14506363-2C45-0D49-B7AE-DBC3264DDBC7}" srcOrd="2" destOrd="0" presId="urn:microsoft.com/office/officeart/2005/8/layout/orgChart1"/>
    <dgm:cxn modelId="{39EB9FBA-5A2E-7C47-8933-EF038D839038}" type="presParOf" srcId="{63FAE158-DC61-6E47-8568-D4E3ADC0F7B2}" destId="{DCB4AB15-01DD-F949-896B-A9B749FAF74B}" srcOrd="10" destOrd="0" presId="urn:microsoft.com/office/officeart/2005/8/layout/orgChart1"/>
    <dgm:cxn modelId="{80829082-65EC-1745-B195-3C88B9019CE0}" type="presParOf" srcId="{63FAE158-DC61-6E47-8568-D4E3ADC0F7B2}" destId="{3E3AD029-B36A-0744-A6DE-BDB9E73E7F23}" srcOrd="11" destOrd="0" presId="urn:microsoft.com/office/officeart/2005/8/layout/orgChart1"/>
    <dgm:cxn modelId="{048D6CF2-FA05-0745-9059-5CCCC5009C51}" type="presParOf" srcId="{3E3AD029-B36A-0744-A6DE-BDB9E73E7F23}" destId="{D0B49531-8E99-994C-AEE3-078DF59BA69E}" srcOrd="0" destOrd="0" presId="urn:microsoft.com/office/officeart/2005/8/layout/orgChart1"/>
    <dgm:cxn modelId="{5045C908-7370-3E40-800E-E92E79FCDAF1}" type="presParOf" srcId="{D0B49531-8E99-994C-AEE3-078DF59BA69E}" destId="{398ABC3D-FB2A-AF44-AC1B-2DBCB3A9F802}" srcOrd="0" destOrd="0" presId="urn:microsoft.com/office/officeart/2005/8/layout/orgChart1"/>
    <dgm:cxn modelId="{9B86F6EA-E94C-6440-B2C5-9317748E1C31}" type="presParOf" srcId="{D0B49531-8E99-994C-AEE3-078DF59BA69E}" destId="{3DDED08C-FB25-1248-B91F-3628E2867438}" srcOrd="1" destOrd="0" presId="urn:microsoft.com/office/officeart/2005/8/layout/orgChart1"/>
    <dgm:cxn modelId="{762CC48B-2F95-5049-8E34-D4EA05C6E966}" type="presParOf" srcId="{3E3AD029-B36A-0744-A6DE-BDB9E73E7F23}" destId="{A95534FD-A7C0-F54F-8B80-4A9DF32AB9AC}" srcOrd="1" destOrd="0" presId="urn:microsoft.com/office/officeart/2005/8/layout/orgChart1"/>
    <dgm:cxn modelId="{D88E088A-51F1-5E47-A449-B75BB687F3B4}" type="presParOf" srcId="{3E3AD029-B36A-0744-A6DE-BDB9E73E7F23}" destId="{89D45E56-7A24-1046-8CDD-C4185333F73D}" srcOrd="2" destOrd="0" presId="urn:microsoft.com/office/officeart/2005/8/layout/orgChart1"/>
    <dgm:cxn modelId="{7D15BBF2-96CA-1348-84C5-A9EE370A5C48}" type="presParOf" srcId="{63FAE158-DC61-6E47-8568-D4E3ADC0F7B2}" destId="{509CE39D-8206-CB45-83DE-589BCD599148}" srcOrd="12" destOrd="0" presId="urn:microsoft.com/office/officeart/2005/8/layout/orgChart1"/>
    <dgm:cxn modelId="{AC718FE0-DF64-B443-970D-F4494D9BEE93}" type="presParOf" srcId="{63FAE158-DC61-6E47-8568-D4E3ADC0F7B2}" destId="{5A16917E-0906-FE4B-8478-D3AAD2156C2F}" srcOrd="13" destOrd="0" presId="urn:microsoft.com/office/officeart/2005/8/layout/orgChart1"/>
    <dgm:cxn modelId="{C417EE7C-32DD-B849-B703-84FA36782B7A}" type="presParOf" srcId="{5A16917E-0906-FE4B-8478-D3AAD2156C2F}" destId="{10F0E3F8-27BD-704B-BEB0-59ED2E0C9348}" srcOrd="0" destOrd="0" presId="urn:microsoft.com/office/officeart/2005/8/layout/orgChart1"/>
    <dgm:cxn modelId="{FACFA2E0-DE60-3B4B-B3B5-19772487A6D0}" type="presParOf" srcId="{10F0E3F8-27BD-704B-BEB0-59ED2E0C9348}" destId="{B038E0E1-06BB-914E-B258-8B57B1521687}" srcOrd="0" destOrd="0" presId="urn:microsoft.com/office/officeart/2005/8/layout/orgChart1"/>
    <dgm:cxn modelId="{3984C7B6-86A2-D147-A8B6-0DBB4CE87154}" type="presParOf" srcId="{10F0E3F8-27BD-704B-BEB0-59ED2E0C9348}" destId="{07E49F37-1BD7-DF46-AE53-9DFBFD7B79E9}" srcOrd="1" destOrd="0" presId="urn:microsoft.com/office/officeart/2005/8/layout/orgChart1"/>
    <dgm:cxn modelId="{CB5F3583-4C16-1F4C-9AE7-A9360C1368EE}" type="presParOf" srcId="{5A16917E-0906-FE4B-8478-D3AAD2156C2F}" destId="{42249D36-F2D4-894A-BFF9-F204197F93D5}" srcOrd="1" destOrd="0" presId="urn:microsoft.com/office/officeart/2005/8/layout/orgChart1"/>
    <dgm:cxn modelId="{4273B5A6-4BC4-7B49-960F-AF0A581525DE}" type="presParOf" srcId="{5A16917E-0906-FE4B-8478-D3AAD2156C2F}" destId="{71285E76-ED2E-BB41-9608-B797132B7EC8}" srcOrd="2" destOrd="0" presId="urn:microsoft.com/office/officeart/2005/8/layout/orgChart1"/>
    <dgm:cxn modelId="{B62F70F9-8F5A-0645-81E5-274423A31A41}" type="presParOf" srcId="{63FAE158-DC61-6E47-8568-D4E3ADC0F7B2}" destId="{AFA1895E-0EBA-CB49-81CC-B4DB7C46BE47}" srcOrd="14" destOrd="0" presId="urn:microsoft.com/office/officeart/2005/8/layout/orgChart1"/>
    <dgm:cxn modelId="{E844557D-F355-9A40-992D-C0BFDA57B002}" type="presParOf" srcId="{63FAE158-DC61-6E47-8568-D4E3ADC0F7B2}" destId="{77B0883B-A7C6-7B45-ADD1-D2F77ECE5EAF}" srcOrd="15" destOrd="0" presId="urn:microsoft.com/office/officeart/2005/8/layout/orgChart1"/>
    <dgm:cxn modelId="{FEC0B8AB-B535-0648-AF4E-CFC698E61315}" type="presParOf" srcId="{77B0883B-A7C6-7B45-ADD1-D2F77ECE5EAF}" destId="{3CDC11A1-965D-334A-9118-3B199B178F9E}" srcOrd="0" destOrd="0" presId="urn:microsoft.com/office/officeart/2005/8/layout/orgChart1"/>
    <dgm:cxn modelId="{1FBC1192-C0AD-D147-9A7F-E7F148BFACB7}" type="presParOf" srcId="{3CDC11A1-965D-334A-9118-3B199B178F9E}" destId="{ED4273EC-1866-3145-9D6C-9F664A267E60}" srcOrd="0" destOrd="0" presId="urn:microsoft.com/office/officeart/2005/8/layout/orgChart1"/>
    <dgm:cxn modelId="{B33B6642-23CD-B641-9864-5DD080465CF7}" type="presParOf" srcId="{3CDC11A1-965D-334A-9118-3B199B178F9E}" destId="{68D4D3B4-6018-E046-A16A-216CAED7C74B}" srcOrd="1" destOrd="0" presId="urn:microsoft.com/office/officeart/2005/8/layout/orgChart1"/>
    <dgm:cxn modelId="{06FF1771-1315-F641-8E44-46315A16AD47}" type="presParOf" srcId="{77B0883B-A7C6-7B45-ADD1-D2F77ECE5EAF}" destId="{475771F1-0ACE-2B49-BC57-CEE4896258BD}" srcOrd="1" destOrd="0" presId="urn:microsoft.com/office/officeart/2005/8/layout/orgChart1"/>
    <dgm:cxn modelId="{017724F8-9A93-C84A-93D6-0C5498E4C5F5}" type="presParOf" srcId="{77B0883B-A7C6-7B45-ADD1-D2F77ECE5EAF}" destId="{EC4AEC4E-E031-B54E-99EC-C3DD19ACBEDA}" srcOrd="2" destOrd="0" presId="urn:microsoft.com/office/officeart/2005/8/layout/orgChart1"/>
    <dgm:cxn modelId="{56EE8529-C833-4248-B7D2-68D66E2117E4}" type="presParOf" srcId="{63FAE158-DC61-6E47-8568-D4E3ADC0F7B2}" destId="{213122A2-A3ED-FC46-B619-6C68D08248D9}" srcOrd="16" destOrd="0" presId="urn:microsoft.com/office/officeart/2005/8/layout/orgChart1"/>
    <dgm:cxn modelId="{4BE4235C-0E2E-4E4B-8D03-C21444A74973}" type="presParOf" srcId="{63FAE158-DC61-6E47-8568-D4E3ADC0F7B2}" destId="{F90D5FBE-F86F-1B4D-ADAA-8C5FABCA4E30}" srcOrd="17" destOrd="0" presId="urn:microsoft.com/office/officeart/2005/8/layout/orgChart1"/>
    <dgm:cxn modelId="{BB1CD7B1-8270-E346-BD00-725AF28E49E6}" type="presParOf" srcId="{F90D5FBE-F86F-1B4D-ADAA-8C5FABCA4E30}" destId="{312E8B8E-E54E-0843-85C2-4B3D83E6AAAF}" srcOrd="0" destOrd="0" presId="urn:microsoft.com/office/officeart/2005/8/layout/orgChart1"/>
    <dgm:cxn modelId="{C86E2158-DCF0-4B41-8AD7-4C88ED1BB73A}" type="presParOf" srcId="{312E8B8E-E54E-0843-85C2-4B3D83E6AAAF}" destId="{3A81A45D-0B28-804E-A577-BDCF997F53B8}" srcOrd="0" destOrd="0" presId="urn:microsoft.com/office/officeart/2005/8/layout/orgChart1"/>
    <dgm:cxn modelId="{ECA7B6B2-1B92-AD41-A5F8-60C3438075C4}" type="presParOf" srcId="{312E8B8E-E54E-0843-85C2-4B3D83E6AAAF}" destId="{3FC88F2C-CBFD-A241-9749-1BE2EA77DBF6}" srcOrd="1" destOrd="0" presId="urn:microsoft.com/office/officeart/2005/8/layout/orgChart1"/>
    <dgm:cxn modelId="{322297B2-8FF6-F747-93B0-278B2698783A}" type="presParOf" srcId="{F90D5FBE-F86F-1B4D-ADAA-8C5FABCA4E30}" destId="{4C8AE1F7-B15D-8041-95E4-9D2DF8A0A4C0}" srcOrd="1" destOrd="0" presId="urn:microsoft.com/office/officeart/2005/8/layout/orgChart1"/>
    <dgm:cxn modelId="{3D0A0B2E-6ECF-B04F-8F93-F546DC960018}" type="presParOf" srcId="{F90D5FBE-F86F-1B4D-ADAA-8C5FABCA4E30}" destId="{AB979A59-3F8C-5D42-B0CE-D78D2B46049B}" srcOrd="2" destOrd="0" presId="urn:microsoft.com/office/officeart/2005/8/layout/orgChart1"/>
    <dgm:cxn modelId="{2A494519-0462-0E4F-AA60-87C88516F608}" type="presParOf" srcId="{63FAE158-DC61-6E47-8568-D4E3ADC0F7B2}" destId="{CF12B129-D759-BE40-94B7-8A613DF0F9DA}" srcOrd="18" destOrd="0" presId="urn:microsoft.com/office/officeart/2005/8/layout/orgChart1"/>
    <dgm:cxn modelId="{0C07004B-1875-BB46-B6CE-7530A486AB4A}" type="presParOf" srcId="{63FAE158-DC61-6E47-8568-D4E3ADC0F7B2}" destId="{E5245FE0-CF88-FD4C-83B0-F47E7F0A64DB}" srcOrd="19" destOrd="0" presId="urn:microsoft.com/office/officeart/2005/8/layout/orgChart1"/>
    <dgm:cxn modelId="{D6714D07-56E3-B44E-9BB6-0805644090A9}" type="presParOf" srcId="{E5245FE0-CF88-FD4C-83B0-F47E7F0A64DB}" destId="{2D5E4F49-4015-A842-8653-425530A21FC9}" srcOrd="0" destOrd="0" presId="urn:microsoft.com/office/officeart/2005/8/layout/orgChart1"/>
    <dgm:cxn modelId="{02B7D6D9-D41B-154C-A073-AE06EB2B944B}" type="presParOf" srcId="{2D5E4F49-4015-A842-8653-425530A21FC9}" destId="{53C96599-972D-9A4B-B75A-4225BFFC6C74}" srcOrd="0" destOrd="0" presId="urn:microsoft.com/office/officeart/2005/8/layout/orgChart1"/>
    <dgm:cxn modelId="{F35BE098-CA86-CB4C-8485-684991B4D37C}" type="presParOf" srcId="{2D5E4F49-4015-A842-8653-425530A21FC9}" destId="{BEEA99D4-CCF7-0E4F-A411-2AB4B4CAF085}" srcOrd="1" destOrd="0" presId="urn:microsoft.com/office/officeart/2005/8/layout/orgChart1"/>
    <dgm:cxn modelId="{BD49A1A4-10C7-EB42-A596-FEE81AF1EF58}" type="presParOf" srcId="{E5245FE0-CF88-FD4C-83B0-F47E7F0A64DB}" destId="{6D3C22C5-0D79-1042-BD40-E0DBB1632B04}" srcOrd="1" destOrd="0" presId="urn:microsoft.com/office/officeart/2005/8/layout/orgChart1"/>
    <dgm:cxn modelId="{8132A554-7048-1944-9EEE-CB88A63E1DC3}" type="presParOf" srcId="{E5245FE0-CF88-FD4C-83B0-F47E7F0A64DB}" destId="{B35CAF04-E6E0-B049-940C-E5CAECF391A8}" srcOrd="2" destOrd="0" presId="urn:microsoft.com/office/officeart/2005/8/layout/orgChart1"/>
    <dgm:cxn modelId="{1EEF57A6-0EC0-A44B-85A1-FE74C0CBA412}" type="presParOf" srcId="{74C6076C-A26E-BB49-B3AB-0E369714E3C3}" destId="{05573302-44B6-834F-9A5A-C0B0E6C72602}" srcOrd="2" destOrd="0" presId="urn:microsoft.com/office/officeart/2005/8/layout/orgChart1"/>
    <dgm:cxn modelId="{FD997C2D-E6B7-814D-A5BB-D39EA0683F82}" type="presParOf" srcId="{58ADD1BA-8C32-D249-BC59-11DDC28CBF78}" destId="{225875C2-BC3F-5843-8777-4D0BF8CB04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2B129-D759-BE40-94B7-8A613DF0F9DA}">
      <dsp:nvSpPr>
        <dsp:cNvPr id="0" name=""/>
        <dsp:cNvSpPr/>
      </dsp:nvSpPr>
      <dsp:spPr>
        <a:xfrm>
          <a:off x="11183272" y="1699133"/>
          <a:ext cx="91440" cy="3901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1394"/>
              </a:lnTo>
              <a:lnTo>
                <a:pt x="131151" y="39013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122A2-A3ED-FC46-B619-6C68D08248D9}">
      <dsp:nvSpPr>
        <dsp:cNvPr id="0" name=""/>
        <dsp:cNvSpPr/>
      </dsp:nvSpPr>
      <dsp:spPr>
        <a:xfrm>
          <a:off x="11183272" y="1699133"/>
          <a:ext cx="91440" cy="3497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7016"/>
              </a:lnTo>
              <a:lnTo>
                <a:pt x="131151" y="349701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1895E-0EBA-CB49-81CC-B4DB7C46BE47}">
      <dsp:nvSpPr>
        <dsp:cNvPr id="0" name=""/>
        <dsp:cNvSpPr/>
      </dsp:nvSpPr>
      <dsp:spPr>
        <a:xfrm>
          <a:off x="11183272" y="1699133"/>
          <a:ext cx="91440" cy="3092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2638"/>
              </a:lnTo>
              <a:lnTo>
                <a:pt x="131151" y="309263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CE39D-8206-CB45-83DE-589BCD599148}">
      <dsp:nvSpPr>
        <dsp:cNvPr id="0" name=""/>
        <dsp:cNvSpPr/>
      </dsp:nvSpPr>
      <dsp:spPr>
        <a:xfrm>
          <a:off x="11183272" y="1699133"/>
          <a:ext cx="91440" cy="26882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8260"/>
              </a:lnTo>
              <a:lnTo>
                <a:pt x="131151" y="26882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AB15-01DD-F949-896B-A9B749FAF74B}">
      <dsp:nvSpPr>
        <dsp:cNvPr id="0" name=""/>
        <dsp:cNvSpPr/>
      </dsp:nvSpPr>
      <dsp:spPr>
        <a:xfrm>
          <a:off x="11183272" y="1699133"/>
          <a:ext cx="91440" cy="2283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3881"/>
              </a:lnTo>
              <a:lnTo>
                <a:pt x="131151" y="22838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3E500-E95D-7241-AB4E-0179202F360B}">
      <dsp:nvSpPr>
        <dsp:cNvPr id="0" name=""/>
        <dsp:cNvSpPr/>
      </dsp:nvSpPr>
      <dsp:spPr>
        <a:xfrm>
          <a:off x="11183272" y="1699133"/>
          <a:ext cx="91440" cy="1879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9503"/>
              </a:lnTo>
              <a:lnTo>
                <a:pt x="131151" y="18795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A6693-96DA-B447-B307-20F9C1C0DC78}">
      <dsp:nvSpPr>
        <dsp:cNvPr id="0" name=""/>
        <dsp:cNvSpPr/>
      </dsp:nvSpPr>
      <dsp:spPr>
        <a:xfrm>
          <a:off x="11183272" y="1699133"/>
          <a:ext cx="91440" cy="1475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5125"/>
              </a:lnTo>
              <a:lnTo>
                <a:pt x="131151" y="147512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69165-4B17-474F-B5C2-3BF9694EC89E}">
      <dsp:nvSpPr>
        <dsp:cNvPr id="0" name=""/>
        <dsp:cNvSpPr/>
      </dsp:nvSpPr>
      <dsp:spPr>
        <a:xfrm>
          <a:off x="11183272" y="1699133"/>
          <a:ext cx="91440" cy="1070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0747"/>
              </a:lnTo>
              <a:lnTo>
                <a:pt x="131151" y="10707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B3923-291D-D046-B0E0-A2CEB8176180}">
      <dsp:nvSpPr>
        <dsp:cNvPr id="0" name=""/>
        <dsp:cNvSpPr/>
      </dsp:nvSpPr>
      <dsp:spPr>
        <a:xfrm>
          <a:off x="11183272" y="1699133"/>
          <a:ext cx="91440" cy="666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6369"/>
              </a:lnTo>
              <a:lnTo>
                <a:pt x="131151" y="6663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0C52-C842-654A-BD24-5077356A7ACD}">
      <dsp:nvSpPr>
        <dsp:cNvPr id="0" name=""/>
        <dsp:cNvSpPr/>
      </dsp:nvSpPr>
      <dsp:spPr>
        <a:xfrm>
          <a:off x="11183272" y="1699133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73CDF-E5AA-9246-A846-6883409EA7E8}">
      <dsp:nvSpPr>
        <dsp:cNvPr id="0" name=""/>
        <dsp:cNvSpPr/>
      </dsp:nvSpPr>
      <dsp:spPr>
        <a:xfrm>
          <a:off x="6044694" y="1294755"/>
          <a:ext cx="5412116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5412116" y="59802"/>
              </a:lnTo>
              <a:lnTo>
                <a:pt x="5412116" y="11960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E1DA1-5F89-6D4B-8CAB-3160F6BB4D9C}">
      <dsp:nvSpPr>
        <dsp:cNvPr id="0" name=""/>
        <dsp:cNvSpPr/>
      </dsp:nvSpPr>
      <dsp:spPr>
        <a:xfrm>
          <a:off x="10494121" y="2103511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5CE5C-121C-C449-BFB4-6E2302275837}">
      <dsp:nvSpPr>
        <dsp:cNvPr id="0" name=""/>
        <dsp:cNvSpPr/>
      </dsp:nvSpPr>
      <dsp:spPr>
        <a:xfrm>
          <a:off x="9733932" y="1699133"/>
          <a:ext cx="1033727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1033727" y="59802"/>
              </a:lnTo>
              <a:lnTo>
                <a:pt x="1033727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0324D-56C6-2945-A0B7-EF7390185706}">
      <dsp:nvSpPr>
        <dsp:cNvPr id="0" name=""/>
        <dsp:cNvSpPr/>
      </dsp:nvSpPr>
      <dsp:spPr>
        <a:xfrm>
          <a:off x="9733932" y="1699133"/>
          <a:ext cx="344575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344575" y="59802"/>
              </a:lnTo>
              <a:lnTo>
                <a:pt x="344575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DD980-51C6-714B-AE89-932970CA9DAA}">
      <dsp:nvSpPr>
        <dsp:cNvPr id="0" name=""/>
        <dsp:cNvSpPr/>
      </dsp:nvSpPr>
      <dsp:spPr>
        <a:xfrm>
          <a:off x="9115818" y="2103511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FBD05-F341-EC4B-858A-FCE978231C46}">
      <dsp:nvSpPr>
        <dsp:cNvPr id="0" name=""/>
        <dsp:cNvSpPr/>
      </dsp:nvSpPr>
      <dsp:spPr>
        <a:xfrm>
          <a:off x="9389357" y="1699133"/>
          <a:ext cx="344575" cy="119604"/>
        </a:xfrm>
        <a:custGeom>
          <a:avLst/>
          <a:gdLst/>
          <a:ahLst/>
          <a:cxnLst/>
          <a:rect l="0" t="0" r="0" b="0"/>
          <a:pathLst>
            <a:path>
              <a:moveTo>
                <a:pt x="344575" y="0"/>
              </a:moveTo>
              <a:lnTo>
                <a:pt x="344575" y="59802"/>
              </a:lnTo>
              <a:lnTo>
                <a:pt x="0" y="59802"/>
              </a:lnTo>
              <a:lnTo>
                <a:pt x="0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AF3A2-7B2E-3342-8942-5CE1A33D48A6}">
      <dsp:nvSpPr>
        <dsp:cNvPr id="0" name=""/>
        <dsp:cNvSpPr/>
      </dsp:nvSpPr>
      <dsp:spPr>
        <a:xfrm>
          <a:off x="8700205" y="1699133"/>
          <a:ext cx="1033727" cy="119604"/>
        </a:xfrm>
        <a:custGeom>
          <a:avLst/>
          <a:gdLst/>
          <a:ahLst/>
          <a:cxnLst/>
          <a:rect l="0" t="0" r="0" b="0"/>
          <a:pathLst>
            <a:path>
              <a:moveTo>
                <a:pt x="1033727" y="0"/>
              </a:moveTo>
              <a:lnTo>
                <a:pt x="1033727" y="59802"/>
              </a:lnTo>
              <a:lnTo>
                <a:pt x="0" y="59802"/>
              </a:lnTo>
              <a:lnTo>
                <a:pt x="0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3001B-1A3C-4549-8123-D5D0F5DA8735}">
      <dsp:nvSpPr>
        <dsp:cNvPr id="0" name=""/>
        <dsp:cNvSpPr/>
      </dsp:nvSpPr>
      <dsp:spPr>
        <a:xfrm>
          <a:off x="6044694" y="1294755"/>
          <a:ext cx="3689238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3689238" y="59802"/>
              </a:lnTo>
              <a:lnTo>
                <a:pt x="3689238" y="11960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32E6E-4379-2042-878A-417AEBFCBAC7}">
      <dsp:nvSpPr>
        <dsp:cNvPr id="0" name=""/>
        <dsp:cNvSpPr/>
      </dsp:nvSpPr>
      <dsp:spPr>
        <a:xfrm>
          <a:off x="7595128" y="1699133"/>
          <a:ext cx="91440" cy="1879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9503"/>
              </a:lnTo>
              <a:lnTo>
                <a:pt x="131151" y="18795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12D9D-34B0-EC4F-A347-1D106113BCA5}">
      <dsp:nvSpPr>
        <dsp:cNvPr id="0" name=""/>
        <dsp:cNvSpPr/>
      </dsp:nvSpPr>
      <dsp:spPr>
        <a:xfrm>
          <a:off x="7595128" y="1699133"/>
          <a:ext cx="91440" cy="1475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5125"/>
              </a:lnTo>
              <a:lnTo>
                <a:pt x="131151" y="147512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C9E06-C1ED-5A47-8B31-7DF6C3B93466}">
      <dsp:nvSpPr>
        <dsp:cNvPr id="0" name=""/>
        <dsp:cNvSpPr/>
      </dsp:nvSpPr>
      <dsp:spPr>
        <a:xfrm>
          <a:off x="7595128" y="1699133"/>
          <a:ext cx="91440" cy="1070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0747"/>
              </a:lnTo>
              <a:lnTo>
                <a:pt x="131151" y="10707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2AA8D-22A8-314B-A91D-6E8B060E1BA3}">
      <dsp:nvSpPr>
        <dsp:cNvPr id="0" name=""/>
        <dsp:cNvSpPr/>
      </dsp:nvSpPr>
      <dsp:spPr>
        <a:xfrm>
          <a:off x="7595128" y="1699133"/>
          <a:ext cx="91440" cy="666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6369"/>
              </a:lnTo>
              <a:lnTo>
                <a:pt x="131151" y="6663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B7E9A-82C0-8C4E-945B-A7A7CCCE2926}">
      <dsp:nvSpPr>
        <dsp:cNvPr id="0" name=""/>
        <dsp:cNvSpPr/>
      </dsp:nvSpPr>
      <dsp:spPr>
        <a:xfrm>
          <a:off x="7595128" y="1699133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6636F-BCC2-AF49-AD40-7C07AB797BF2}">
      <dsp:nvSpPr>
        <dsp:cNvPr id="0" name=""/>
        <dsp:cNvSpPr/>
      </dsp:nvSpPr>
      <dsp:spPr>
        <a:xfrm>
          <a:off x="6044694" y="1294755"/>
          <a:ext cx="1823973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1823973" y="59802"/>
              </a:lnTo>
              <a:lnTo>
                <a:pt x="1823973" y="11960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4A0DA-CD44-2446-BF11-104A49E1928B}">
      <dsp:nvSpPr>
        <dsp:cNvPr id="0" name=""/>
        <dsp:cNvSpPr/>
      </dsp:nvSpPr>
      <dsp:spPr>
        <a:xfrm>
          <a:off x="6288175" y="1699133"/>
          <a:ext cx="1033727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1033727" y="59802"/>
              </a:lnTo>
              <a:lnTo>
                <a:pt x="1033727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60D78-95EC-4745-B0C0-F12A9C3FC59B}">
      <dsp:nvSpPr>
        <dsp:cNvPr id="0" name=""/>
        <dsp:cNvSpPr/>
      </dsp:nvSpPr>
      <dsp:spPr>
        <a:xfrm>
          <a:off x="6288175" y="1699133"/>
          <a:ext cx="344575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344575" y="59802"/>
              </a:lnTo>
              <a:lnTo>
                <a:pt x="344575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97549-F932-344C-8F85-3C6DEA352F41}">
      <dsp:nvSpPr>
        <dsp:cNvPr id="0" name=""/>
        <dsp:cNvSpPr/>
      </dsp:nvSpPr>
      <dsp:spPr>
        <a:xfrm>
          <a:off x="5943600" y="1699133"/>
          <a:ext cx="344575" cy="119604"/>
        </a:xfrm>
        <a:custGeom>
          <a:avLst/>
          <a:gdLst/>
          <a:ahLst/>
          <a:cxnLst/>
          <a:rect l="0" t="0" r="0" b="0"/>
          <a:pathLst>
            <a:path>
              <a:moveTo>
                <a:pt x="344575" y="0"/>
              </a:moveTo>
              <a:lnTo>
                <a:pt x="344575" y="59802"/>
              </a:lnTo>
              <a:lnTo>
                <a:pt x="0" y="59802"/>
              </a:lnTo>
              <a:lnTo>
                <a:pt x="0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CA61B-31BD-484A-B7BE-D6B7E8AE03D9}">
      <dsp:nvSpPr>
        <dsp:cNvPr id="0" name=""/>
        <dsp:cNvSpPr/>
      </dsp:nvSpPr>
      <dsp:spPr>
        <a:xfrm>
          <a:off x="4980909" y="2103511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E0A6E-E0F5-B943-A675-2307C5057622}">
      <dsp:nvSpPr>
        <dsp:cNvPr id="0" name=""/>
        <dsp:cNvSpPr/>
      </dsp:nvSpPr>
      <dsp:spPr>
        <a:xfrm>
          <a:off x="5254448" y="1699133"/>
          <a:ext cx="1033727" cy="119604"/>
        </a:xfrm>
        <a:custGeom>
          <a:avLst/>
          <a:gdLst/>
          <a:ahLst/>
          <a:cxnLst/>
          <a:rect l="0" t="0" r="0" b="0"/>
          <a:pathLst>
            <a:path>
              <a:moveTo>
                <a:pt x="1033727" y="0"/>
              </a:moveTo>
              <a:lnTo>
                <a:pt x="1033727" y="59802"/>
              </a:lnTo>
              <a:lnTo>
                <a:pt x="0" y="59802"/>
              </a:lnTo>
              <a:lnTo>
                <a:pt x="0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4C6C2-5975-C445-A41C-DA1D1F1E1DE9}">
      <dsp:nvSpPr>
        <dsp:cNvPr id="0" name=""/>
        <dsp:cNvSpPr/>
      </dsp:nvSpPr>
      <dsp:spPr>
        <a:xfrm>
          <a:off x="6044694" y="1294755"/>
          <a:ext cx="243481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243481" y="59802"/>
              </a:lnTo>
              <a:lnTo>
                <a:pt x="243481" y="11960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9997E-B43B-8A40-8E91-21A7438DA5E5}">
      <dsp:nvSpPr>
        <dsp:cNvPr id="0" name=""/>
        <dsp:cNvSpPr/>
      </dsp:nvSpPr>
      <dsp:spPr>
        <a:xfrm>
          <a:off x="4291758" y="2103511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DAAA6-FDBB-394C-A7EE-93E05161F092}">
      <dsp:nvSpPr>
        <dsp:cNvPr id="0" name=""/>
        <dsp:cNvSpPr/>
      </dsp:nvSpPr>
      <dsp:spPr>
        <a:xfrm>
          <a:off x="3186994" y="1699133"/>
          <a:ext cx="1378302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1378302" y="59802"/>
              </a:lnTo>
              <a:lnTo>
                <a:pt x="1378302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F6E33-412B-004F-8174-321ABF7FECA3}">
      <dsp:nvSpPr>
        <dsp:cNvPr id="0" name=""/>
        <dsp:cNvSpPr/>
      </dsp:nvSpPr>
      <dsp:spPr>
        <a:xfrm>
          <a:off x="3602607" y="2103511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782DF-F37D-B943-876A-F11141774E3A}">
      <dsp:nvSpPr>
        <dsp:cNvPr id="0" name=""/>
        <dsp:cNvSpPr/>
      </dsp:nvSpPr>
      <dsp:spPr>
        <a:xfrm>
          <a:off x="3186994" y="1699133"/>
          <a:ext cx="689151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689151" y="59802"/>
              </a:lnTo>
              <a:lnTo>
                <a:pt x="689151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4C70E-D691-3248-93A8-956D3570BC46}">
      <dsp:nvSpPr>
        <dsp:cNvPr id="0" name=""/>
        <dsp:cNvSpPr/>
      </dsp:nvSpPr>
      <dsp:spPr>
        <a:xfrm>
          <a:off x="2913455" y="2103511"/>
          <a:ext cx="91440" cy="1475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5125"/>
              </a:lnTo>
              <a:lnTo>
                <a:pt x="131151" y="147512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34458-0C4C-FD44-A858-B70C58A325A8}">
      <dsp:nvSpPr>
        <dsp:cNvPr id="0" name=""/>
        <dsp:cNvSpPr/>
      </dsp:nvSpPr>
      <dsp:spPr>
        <a:xfrm>
          <a:off x="2913455" y="2103511"/>
          <a:ext cx="91440" cy="1070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0747"/>
              </a:lnTo>
              <a:lnTo>
                <a:pt x="131151" y="10707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2B9EB-1D7C-8C4B-8A64-60376863CFFA}">
      <dsp:nvSpPr>
        <dsp:cNvPr id="0" name=""/>
        <dsp:cNvSpPr/>
      </dsp:nvSpPr>
      <dsp:spPr>
        <a:xfrm>
          <a:off x="2913455" y="2103511"/>
          <a:ext cx="91440" cy="666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6369"/>
              </a:lnTo>
              <a:lnTo>
                <a:pt x="131151" y="6663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4E506-BAE3-B34C-A9B7-FE9E1AFEB5A4}">
      <dsp:nvSpPr>
        <dsp:cNvPr id="0" name=""/>
        <dsp:cNvSpPr/>
      </dsp:nvSpPr>
      <dsp:spPr>
        <a:xfrm>
          <a:off x="2913455" y="2103511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62163-A613-DC46-8C91-5E6627A06703}">
      <dsp:nvSpPr>
        <dsp:cNvPr id="0" name=""/>
        <dsp:cNvSpPr/>
      </dsp:nvSpPr>
      <dsp:spPr>
        <a:xfrm>
          <a:off x="3141274" y="1699133"/>
          <a:ext cx="91440" cy="1196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E90B6-7E7A-3148-A664-F722C33BF566}">
      <dsp:nvSpPr>
        <dsp:cNvPr id="0" name=""/>
        <dsp:cNvSpPr/>
      </dsp:nvSpPr>
      <dsp:spPr>
        <a:xfrm>
          <a:off x="2224304" y="2103511"/>
          <a:ext cx="91440" cy="666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6369"/>
              </a:lnTo>
              <a:lnTo>
                <a:pt x="131151" y="6663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39EF3-8236-FC47-A3DE-8F04A707D772}">
      <dsp:nvSpPr>
        <dsp:cNvPr id="0" name=""/>
        <dsp:cNvSpPr/>
      </dsp:nvSpPr>
      <dsp:spPr>
        <a:xfrm>
          <a:off x="2224304" y="2103511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3F920-4B4A-D34B-9091-C9B187FF3188}">
      <dsp:nvSpPr>
        <dsp:cNvPr id="0" name=""/>
        <dsp:cNvSpPr/>
      </dsp:nvSpPr>
      <dsp:spPr>
        <a:xfrm>
          <a:off x="2497842" y="1699133"/>
          <a:ext cx="689151" cy="119604"/>
        </a:xfrm>
        <a:custGeom>
          <a:avLst/>
          <a:gdLst/>
          <a:ahLst/>
          <a:cxnLst/>
          <a:rect l="0" t="0" r="0" b="0"/>
          <a:pathLst>
            <a:path>
              <a:moveTo>
                <a:pt x="689151" y="0"/>
              </a:moveTo>
              <a:lnTo>
                <a:pt x="689151" y="59802"/>
              </a:lnTo>
              <a:lnTo>
                <a:pt x="0" y="59802"/>
              </a:lnTo>
              <a:lnTo>
                <a:pt x="0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01A61-A4B5-914B-9025-CB98D34ED428}">
      <dsp:nvSpPr>
        <dsp:cNvPr id="0" name=""/>
        <dsp:cNvSpPr/>
      </dsp:nvSpPr>
      <dsp:spPr>
        <a:xfrm>
          <a:off x="1535152" y="2507889"/>
          <a:ext cx="91440" cy="666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6369"/>
              </a:lnTo>
              <a:lnTo>
                <a:pt x="131151" y="6663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3BF59-4AB2-2E46-AAED-E24E4E8905CC}">
      <dsp:nvSpPr>
        <dsp:cNvPr id="0" name=""/>
        <dsp:cNvSpPr/>
      </dsp:nvSpPr>
      <dsp:spPr>
        <a:xfrm>
          <a:off x="1535152" y="2507889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BB24F-390E-8C4F-92BA-B611CB7CD372}">
      <dsp:nvSpPr>
        <dsp:cNvPr id="0" name=""/>
        <dsp:cNvSpPr/>
      </dsp:nvSpPr>
      <dsp:spPr>
        <a:xfrm>
          <a:off x="1762971" y="2103511"/>
          <a:ext cx="91440" cy="1196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0D79B-7A02-6D41-8038-326D2F8813E1}">
      <dsp:nvSpPr>
        <dsp:cNvPr id="0" name=""/>
        <dsp:cNvSpPr/>
      </dsp:nvSpPr>
      <dsp:spPr>
        <a:xfrm>
          <a:off x="1808691" y="1699133"/>
          <a:ext cx="1378302" cy="119604"/>
        </a:xfrm>
        <a:custGeom>
          <a:avLst/>
          <a:gdLst/>
          <a:ahLst/>
          <a:cxnLst/>
          <a:rect l="0" t="0" r="0" b="0"/>
          <a:pathLst>
            <a:path>
              <a:moveTo>
                <a:pt x="1378302" y="0"/>
              </a:moveTo>
              <a:lnTo>
                <a:pt x="1378302" y="59802"/>
              </a:lnTo>
              <a:lnTo>
                <a:pt x="0" y="59802"/>
              </a:lnTo>
              <a:lnTo>
                <a:pt x="0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1B9FD-8D45-344A-AC82-8AA276322F39}">
      <dsp:nvSpPr>
        <dsp:cNvPr id="0" name=""/>
        <dsp:cNvSpPr/>
      </dsp:nvSpPr>
      <dsp:spPr>
        <a:xfrm>
          <a:off x="3186994" y="1294755"/>
          <a:ext cx="2857700" cy="119604"/>
        </a:xfrm>
        <a:custGeom>
          <a:avLst/>
          <a:gdLst/>
          <a:ahLst/>
          <a:cxnLst/>
          <a:rect l="0" t="0" r="0" b="0"/>
          <a:pathLst>
            <a:path>
              <a:moveTo>
                <a:pt x="2857700" y="0"/>
              </a:moveTo>
              <a:lnTo>
                <a:pt x="2857700" y="59802"/>
              </a:lnTo>
              <a:lnTo>
                <a:pt x="0" y="59802"/>
              </a:lnTo>
              <a:lnTo>
                <a:pt x="0" y="11960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2F336-C952-B54B-A4A3-7BD8DBD6ED0A}">
      <dsp:nvSpPr>
        <dsp:cNvPr id="0" name=""/>
        <dsp:cNvSpPr/>
      </dsp:nvSpPr>
      <dsp:spPr>
        <a:xfrm>
          <a:off x="703614" y="2103511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2D029-2C86-9C45-9535-6E04A5618B33}">
      <dsp:nvSpPr>
        <dsp:cNvPr id="0" name=""/>
        <dsp:cNvSpPr/>
      </dsp:nvSpPr>
      <dsp:spPr>
        <a:xfrm>
          <a:off x="632577" y="1699133"/>
          <a:ext cx="344575" cy="1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2"/>
              </a:lnTo>
              <a:lnTo>
                <a:pt x="344575" y="59802"/>
              </a:lnTo>
              <a:lnTo>
                <a:pt x="344575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977E7-9836-FD46-AB90-09508F3E1E12}">
      <dsp:nvSpPr>
        <dsp:cNvPr id="0" name=""/>
        <dsp:cNvSpPr/>
      </dsp:nvSpPr>
      <dsp:spPr>
        <a:xfrm>
          <a:off x="14463" y="2103511"/>
          <a:ext cx="91440" cy="666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6369"/>
              </a:lnTo>
              <a:lnTo>
                <a:pt x="131151" y="6663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3FE04-F8BC-A646-9088-9FE9943E928B}">
      <dsp:nvSpPr>
        <dsp:cNvPr id="0" name=""/>
        <dsp:cNvSpPr/>
      </dsp:nvSpPr>
      <dsp:spPr>
        <a:xfrm>
          <a:off x="14463" y="2103511"/>
          <a:ext cx="91440" cy="26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91"/>
              </a:lnTo>
              <a:lnTo>
                <a:pt x="131151" y="2619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C44E6-1112-CB45-AF26-FA88F44CBF46}">
      <dsp:nvSpPr>
        <dsp:cNvPr id="0" name=""/>
        <dsp:cNvSpPr/>
      </dsp:nvSpPr>
      <dsp:spPr>
        <a:xfrm>
          <a:off x="288001" y="1699133"/>
          <a:ext cx="344575" cy="119604"/>
        </a:xfrm>
        <a:custGeom>
          <a:avLst/>
          <a:gdLst/>
          <a:ahLst/>
          <a:cxnLst/>
          <a:rect l="0" t="0" r="0" b="0"/>
          <a:pathLst>
            <a:path>
              <a:moveTo>
                <a:pt x="344575" y="0"/>
              </a:moveTo>
              <a:lnTo>
                <a:pt x="344575" y="59802"/>
              </a:lnTo>
              <a:lnTo>
                <a:pt x="0" y="59802"/>
              </a:lnTo>
              <a:lnTo>
                <a:pt x="0" y="11960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B435F-8BF9-C24D-B265-09069BC3D685}">
      <dsp:nvSpPr>
        <dsp:cNvPr id="0" name=""/>
        <dsp:cNvSpPr/>
      </dsp:nvSpPr>
      <dsp:spPr>
        <a:xfrm>
          <a:off x="632577" y="1294755"/>
          <a:ext cx="5412116" cy="119604"/>
        </a:xfrm>
        <a:custGeom>
          <a:avLst/>
          <a:gdLst/>
          <a:ahLst/>
          <a:cxnLst/>
          <a:rect l="0" t="0" r="0" b="0"/>
          <a:pathLst>
            <a:path>
              <a:moveTo>
                <a:pt x="5412116" y="0"/>
              </a:moveTo>
              <a:lnTo>
                <a:pt x="5412116" y="59802"/>
              </a:lnTo>
              <a:lnTo>
                <a:pt x="0" y="59802"/>
              </a:lnTo>
              <a:lnTo>
                <a:pt x="0" y="11960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11640-D779-7748-8304-6E660F28A53C}">
      <dsp:nvSpPr>
        <dsp:cNvPr id="0" name=""/>
        <dsp:cNvSpPr/>
      </dsp:nvSpPr>
      <dsp:spPr>
        <a:xfrm>
          <a:off x="5759921" y="1009982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Decentralized Finance</a:t>
          </a:r>
          <a:endParaRPr lang="en-US" sz="500" kern="1200" dirty="0"/>
        </a:p>
      </dsp:txBody>
      <dsp:txXfrm>
        <a:off x="5759921" y="1009982"/>
        <a:ext cx="569546" cy="284773"/>
      </dsp:txXfrm>
    </dsp:sp>
    <dsp:sp modelId="{4AC012C1-61AD-0545-8D43-D6ECFAD9D9E0}">
      <dsp:nvSpPr>
        <dsp:cNvPr id="0" name=""/>
        <dsp:cNvSpPr/>
      </dsp:nvSpPr>
      <dsp:spPr>
        <a:xfrm>
          <a:off x="347804" y="1414360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Profiling(how to group customers)</a:t>
          </a:r>
          <a:endParaRPr lang="en-US" sz="500" kern="1200" dirty="0"/>
        </a:p>
      </dsp:txBody>
      <dsp:txXfrm>
        <a:off x="347804" y="1414360"/>
        <a:ext cx="569546" cy="284773"/>
      </dsp:txXfrm>
    </dsp:sp>
    <dsp:sp modelId="{5BA2CEF2-8DA7-D647-BD9A-6D3A6A7F4F10}">
      <dsp:nvSpPr>
        <dsp:cNvPr id="0" name=""/>
        <dsp:cNvSpPr/>
      </dsp:nvSpPr>
      <dsp:spPr>
        <a:xfrm>
          <a:off x="3228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3box</a:t>
          </a:r>
          <a:endParaRPr lang="en-US" sz="500" kern="1200" dirty="0"/>
        </a:p>
      </dsp:txBody>
      <dsp:txXfrm>
        <a:off x="3228" y="1818738"/>
        <a:ext cx="569546" cy="284773"/>
      </dsp:txXfrm>
    </dsp:sp>
    <dsp:sp modelId="{D59F26C8-3418-4843-A1D3-F291044A21E2}">
      <dsp:nvSpPr>
        <dsp:cNvPr id="0" name=""/>
        <dsp:cNvSpPr/>
      </dsp:nvSpPr>
      <dsp:spPr>
        <a:xfrm>
          <a:off x="145615" y="2223116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public and private </a:t>
          </a:r>
          <a:r>
            <a:rPr lang="en-US" sz="500" kern="1200" dirty="0" err="1" smtClean="0"/>
            <a:t>profules</a:t>
          </a:r>
          <a:r>
            <a:rPr lang="en-US" sz="500" kern="1200" dirty="0" smtClean="0"/>
            <a:t> for Dapp</a:t>
          </a:r>
          <a:endParaRPr lang="en-US" sz="500" kern="1200" dirty="0"/>
        </a:p>
      </dsp:txBody>
      <dsp:txXfrm>
        <a:off x="145615" y="2223116"/>
        <a:ext cx="569546" cy="284773"/>
      </dsp:txXfrm>
    </dsp:sp>
    <dsp:sp modelId="{15919D88-C08F-BC43-8A7B-18929E157E1E}">
      <dsp:nvSpPr>
        <dsp:cNvPr id="0" name=""/>
        <dsp:cNvSpPr/>
      </dsp:nvSpPr>
      <dsp:spPr>
        <a:xfrm>
          <a:off x="145615" y="2627494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shared data between apps</a:t>
          </a:r>
          <a:endParaRPr lang="en-US" sz="500" kern="1200" dirty="0"/>
        </a:p>
      </dsp:txBody>
      <dsp:txXfrm>
        <a:off x="145615" y="2627494"/>
        <a:ext cx="569546" cy="284773"/>
      </dsp:txXfrm>
    </dsp:sp>
    <dsp:sp modelId="{A695FCEE-AB5D-A545-AE21-50A20AB5EA00}">
      <dsp:nvSpPr>
        <dsp:cNvPr id="0" name=""/>
        <dsp:cNvSpPr/>
      </dsp:nvSpPr>
      <dsp:spPr>
        <a:xfrm>
          <a:off x="692380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uport</a:t>
          </a:r>
          <a:endParaRPr lang="en-US" sz="500" kern="1200" dirty="0"/>
        </a:p>
      </dsp:txBody>
      <dsp:txXfrm>
        <a:off x="692380" y="1818738"/>
        <a:ext cx="569546" cy="284773"/>
      </dsp:txXfrm>
    </dsp:sp>
    <dsp:sp modelId="{44B0E3F8-D5DA-9842-989C-F9DC7EA0F44E}">
      <dsp:nvSpPr>
        <dsp:cNvPr id="0" name=""/>
        <dsp:cNvSpPr/>
      </dsp:nvSpPr>
      <dsp:spPr>
        <a:xfrm>
          <a:off x="834766" y="2223116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Dapp user login and authentication</a:t>
          </a:r>
          <a:endParaRPr lang="en-US" sz="500" kern="1200" dirty="0"/>
        </a:p>
      </dsp:txBody>
      <dsp:txXfrm>
        <a:off x="834766" y="2223116"/>
        <a:ext cx="569546" cy="284773"/>
      </dsp:txXfrm>
    </dsp:sp>
    <dsp:sp modelId="{641CE466-35F1-5549-BBE3-73828EE3EB7A}">
      <dsp:nvSpPr>
        <dsp:cNvPr id="0" name=""/>
        <dsp:cNvSpPr/>
      </dsp:nvSpPr>
      <dsp:spPr>
        <a:xfrm>
          <a:off x="2902220" y="1414360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Identity (how to customize services)</a:t>
          </a:r>
          <a:endParaRPr lang="en-US" sz="500" kern="1200" dirty="0"/>
        </a:p>
      </dsp:txBody>
      <dsp:txXfrm>
        <a:off x="2902220" y="1414360"/>
        <a:ext cx="569546" cy="284773"/>
      </dsp:txXfrm>
    </dsp:sp>
    <dsp:sp modelId="{6CDB06E9-6C88-F94D-8300-A4FD89133367}">
      <dsp:nvSpPr>
        <dsp:cNvPr id="0" name=""/>
        <dsp:cNvSpPr/>
      </dsp:nvSpPr>
      <dsp:spPr>
        <a:xfrm>
          <a:off x="1523918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web of trust</a:t>
          </a:r>
          <a:endParaRPr lang="en-US" sz="500" kern="1200" dirty="0"/>
        </a:p>
      </dsp:txBody>
      <dsp:txXfrm>
        <a:off x="1523918" y="1818738"/>
        <a:ext cx="569546" cy="284773"/>
      </dsp:txXfrm>
    </dsp:sp>
    <dsp:sp modelId="{39B754B5-A74A-B448-921C-1317E789E884}">
      <dsp:nvSpPr>
        <dsp:cNvPr id="0" name=""/>
        <dsp:cNvSpPr/>
      </dsp:nvSpPr>
      <dsp:spPr>
        <a:xfrm>
          <a:off x="1523918" y="2223116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bloom.io</a:t>
          </a:r>
          <a:endParaRPr lang="en-US" sz="500" kern="1200" dirty="0"/>
        </a:p>
      </dsp:txBody>
      <dsp:txXfrm>
        <a:off x="1523918" y="2223116"/>
        <a:ext cx="569546" cy="284773"/>
      </dsp:txXfrm>
    </dsp:sp>
    <dsp:sp modelId="{0CE1E344-8EFE-7C4E-8F11-227161B69E0C}">
      <dsp:nvSpPr>
        <dsp:cNvPr id="0" name=""/>
        <dsp:cNvSpPr/>
      </dsp:nvSpPr>
      <dsp:spPr>
        <a:xfrm>
          <a:off x="1666304" y="2627494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stuck with peer to peer tokens</a:t>
          </a:r>
          <a:endParaRPr lang="en-US" sz="500" kern="1200" dirty="0"/>
        </a:p>
      </dsp:txBody>
      <dsp:txXfrm>
        <a:off x="1666304" y="2627494"/>
        <a:ext cx="569546" cy="284773"/>
      </dsp:txXfrm>
    </dsp:sp>
    <dsp:sp modelId="{EF21814F-C6FC-1D4F-BC98-B1E614797189}">
      <dsp:nvSpPr>
        <dsp:cNvPr id="0" name=""/>
        <dsp:cNvSpPr/>
      </dsp:nvSpPr>
      <dsp:spPr>
        <a:xfrm>
          <a:off x="1666304" y="3031872"/>
          <a:ext cx="569546" cy="2847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credit scoring??</a:t>
          </a:r>
          <a:endParaRPr lang="en-US" sz="500" kern="1200" dirty="0"/>
        </a:p>
      </dsp:txBody>
      <dsp:txXfrm>
        <a:off x="1666304" y="3031872"/>
        <a:ext cx="569546" cy="284773"/>
      </dsp:txXfrm>
    </dsp:sp>
    <dsp:sp modelId="{FF088DC4-6D51-1346-B5E2-C9183A86B04E}">
      <dsp:nvSpPr>
        <dsp:cNvPr id="0" name=""/>
        <dsp:cNvSpPr/>
      </dsp:nvSpPr>
      <dsp:spPr>
        <a:xfrm>
          <a:off x="2213069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on chain data</a:t>
          </a:r>
          <a:endParaRPr lang="en-US" sz="500" kern="1200" dirty="0"/>
        </a:p>
      </dsp:txBody>
      <dsp:txXfrm>
        <a:off x="2213069" y="1818738"/>
        <a:ext cx="569546" cy="284773"/>
      </dsp:txXfrm>
    </dsp:sp>
    <dsp:sp modelId="{7405477C-2972-3B41-B95D-A7027A9B30FA}">
      <dsp:nvSpPr>
        <dsp:cNvPr id="0" name=""/>
        <dsp:cNvSpPr/>
      </dsp:nvSpPr>
      <dsp:spPr>
        <a:xfrm>
          <a:off x="2355456" y="2223116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Enigma secret contracts</a:t>
          </a:r>
          <a:endParaRPr lang="en-US" sz="500" kern="1200" dirty="0"/>
        </a:p>
      </dsp:txBody>
      <dsp:txXfrm>
        <a:off x="2355456" y="2223116"/>
        <a:ext cx="569546" cy="284773"/>
      </dsp:txXfrm>
    </dsp:sp>
    <dsp:sp modelId="{5EDB14E9-383A-B54B-92A3-F6BA79F9F94A}">
      <dsp:nvSpPr>
        <dsp:cNvPr id="0" name=""/>
        <dsp:cNvSpPr/>
      </dsp:nvSpPr>
      <dsp:spPr>
        <a:xfrm>
          <a:off x="2355456" y="2627494"/>
          <a:ext cx="569546" cy="2847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implementation </a:t>
          </a:r>
          <a:r>
            <a:rPr lang="en-US" sz="500" kern="1200" dirty="0" err="1" smtClean="0"/>
            <a:t>possiblity</a:t>
          </a:r>
          <a:r>
            <a:rPr lang="en-US" sz="500" kern="1200" dirty="0" smtClean="0"/>
            <a:t>??</a:t>
          </a:r>
          <a:endParaRPr lang="en-US" sz="500" kern="1200" dirty="0"/>
        </a:p>
      </dsp:txBody>
      <dsp:txXfrm>
        <a:off x="2355456" y="2627494"/>
        <a:ext cx="569546" cy="284773"/>
      </dsp:txXfrm>
    </dsp:sp>
    <dsp:sp modelId="{6E390ADA-AE59-5B4B-BA91-B232907CFFC5}">
      <dsp:nvSpPr>
        <dsp:cNvPr id="0" name=""/>
        <dsp:cNvSpPr/>
      </dsp:nvSpPr>
      <dsp:spPr>
        <a:xfrm>
          <a:off x="2902220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ERC </a:t>
          </a:r>
          <a:r>
            <a:rPr lang="en-US" sz="500" kern="1200" smtClean="0"/>
            <a:t>725 (proxy contract)</a:t>
          </a:r>
          <a:endParaRPr lang="en-US" sz="500" kern="1200" dirty="0"/>
        </a:p>
      </dsp:txBody>
      <dsp:txXfrm>
        <a:off x="2902220" y="1818738"/>
        <a:ext cx="569546" cy="284773"/>
      </dsp:txXfrm>
    </dsp:sp>
    <dsp:sp modelId="{7E2B4497-8D7A-3748-B1D6-70A676BF1982}">
      <dsp:nvSpPr>
        <dsp:cNvPr id="0" name=""/>
        <dsp:cNvSpPr/>
      </dsp:nvSpPr>
      <dsp:spPr>
        <a:xfrm>
          <a:off x="3044607" y="2223116"/>
          <a:ext cx="569546" cy="2847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how does this apply to identity??</a:t>
          </a:r>
          <a:endParaRPr lang="en-US" sz="500" kern="1200" dirty="0"/>
        </a:p>
      </dsp:txBody>
      <dsp:txXfrm>
        <a:off x="3044607" y="2223116"/>
        <a:ext cx="569546" cy="284773"/>
      </dsp:txXfrm>
    </dsp:sp>
    <dsp:sp modelId="{2AA7D9E7-60D5-0E40-9530-8F928221B895}">
      <dsp:nvSpPr>
        <dsp:cNvPr id="0" name=""/>
        <dsp:cNvSpPr/>
      </dsp:nvSpPr>
      <dsp:spPr>
        <a:xfrm>
          <a:off x="3044607" y="2627494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ERC 735 (claims)</a:t>
          </a:r>
          <a:endParaRPr lang="en-US" sz="500" kern="1200" dirty="0"/>
        </a:p>
      </dsp:txBody>
      <dsp:txXfrm>
        <a:off x="3044607" y="2627494"/>
        <a:ext cx="569546" cy="284773"/>
      </dsp:txXfrm>
    </dsp:sp>
    <dsp:sp modelId="{0B2C4425-130C-8441-803E-A025990301AE}">
      <dsp:nvSpPr>
        <dsp:cNvPr id="0" name=""/>
        <dsp:cNvSpPr/>
      </dsp:nvSpPr>
      <dsp:spPr>
        <a:xfrm>
          <a:off x="3044607" y="3031872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ERC 1077 (</a:t>
          </a:r>
          <a:r>
            <a:rPr lang="en-US" sz="500" kern="1200" dirty="0" err="1" smtClean="0"/>
            <a:t>transan</a:t>
          </a:r>
          <a:r>
            <a:rPr lang="en-US" sz="500" kern="1200" dirty="0" smtClean="0"/>
            <a:t> signed messages)</a:t>
          </a:r>
          <a:endParaRPr lang="en-US" sz="500" kern="1200" dirty="0"/>
        </a:p>
      </dsp:txBody>
      <dsp:txXfrm>
        <a:off x="3044607" y="3031872"/>
        <a:ext cx="569546" cy="284773"/>
      </dsp:txXfrm>
    </dsp:sp>
    <dsp:sp modelId="{0E51A0B6-D8E5-4A48-9B13-F483B33A4A3C}">
      <dsp:nvSpPr>
        <dsp:cNvPr id="0" name=""/>
        <dsp:cNvSpPr/>
      </dsp:nvSpPr>
      <dsp:spPr>
        <a:xfrm>
          <a:off x="3044607" y="3436250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ERC 712 (message </a:t>
          </a:r>
          <a:r>
            <a:rPr lang="en-US" sz="500" kern="1200" dirty="0" err="1" smtClean="0"/>
            <a:t>siging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3044607" y="3436250"/>
        <a:ext cx="569546" cy="284773"/>
      </dsp:txXfrm>
    </dsp:sp>
    <dsp:sp modelId="{E8EAAA08-A819-4740-A314-550F75EB5C12}">
      <dsp:nvSpPr>
        <dsp:cNvPr id="0" name=""/>
        <dsp:cNvSpPr/>
      </dsp:nvSpPr>
      <dsp:spPr>
        <a:xfrm>
          <a:off x="3591372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off chain data</a:t>
          </a:r>
          <a:endParaRPr lang="en-US" sz="500" kern="1200" dirty="0"/>
        </a:p>
      </dsp:txBody>
      <dsp:txXfrm>
        <a:off x="3591372" y="1818738"/>
        <a:ext cx="569546" cy="284773"/>
      </dsp:txXfrm>
    </dsp:sp>
    <dsp:sp modelId="{EC1EFAC1-E8F7-AE4A-99E3-3299B54C58D6}">
      <dsp:nvSpPr>
        <dsp:cNvPr id="0" name=""/>
        <dsp:cNvSpPr/>
      </dsp:nvSpPr>
      <dsp:spPr>
        <a:xfrm>
          <a:off x="3733759" y="2223116"/>
          <a:ext cx="569546" cy="2847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ERCs??</a:t>
          </a:r>
          <a:endParaRPr lang="en-US" sz="500" kern="1200" dirty="0"/>
        </a:p>
      </dsp:txBody>
      <dsp:txXfrm>
        <a:off x="3733759" y="2223116"/>
        <a:ext cx="569546" cy="284773"/>
      </dsp:txXfrm>
    </dsp:sp>
    <dsp:sp modelId="{8F8185D1-38EE-B643-A641-DF74486D0AB2}">
      <dsp:nvSpPr>
        <dsp:cNvPr id="0" name=""/>
        <dsp:cNvSpPr/>
      </dsp:nvSpPr>
      <dsp:spPr>
        <a:xfrm>
          <a:off x="4280523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combining off and on</a:t>
          </a:r>
          <a:endParaRPr lang="en-US" sz="500" kern="1200" dirty="0"/>
        </a:p>
      </dsp:txBody>
      <dsp:txXfrm>
        <a:off x="4280523" y="1818738"/>
        <a:ext cx="569546" cy="284773"/>
      </dsp:txXfrm>
    </dsp:sp>
    <dsp:sp modelId="{BB0F6B8A-FFAC-094A-B115-18B60FAF3E21}">
      <dsp:nvSpPr>
        <dsp:cNvPr id="0" name=""/>
        <dsp:cNvSpPr/>
      </dsp:nvSpPr>
      <dsp:spPr>
        <a:xfrm>
          <a:off x="4422910" y="2223116"/>
          <a:ext cx="569546" cy="2847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credit scoring??</a:t>
          </a:r>
          <a:endParaRPr lang="en-US" sz="500" kern="1200" dirty="0"/>
        </a:p>
      </dsp:txBody>
      <dsp:txXfrm>
        <a:off x="4422910" y="2223116"/>
        <a:ext cx="569546" cy="284773"/>
      </dsp:txXfrm>
    </dsp:sp>
    <dsp:sp modelId="{AA458086-C58D-9E42-AEAF-3B6230698378}">
      <dsp:nvSpPr>
        <dsp:cNvPr id="0" name=""/>
        <dsp:cNvSpPr/>
      </dsp:nvSpPr>
      <dsp:spPr>
        <a:xfrm>
          <a:off x="6003402" y="1414360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Oracle (how to trust data)</a:t>
          </a:r>
          <a:endParaRPr lang="en-US" sz="500" kern="1200" dirty="0"/>
        </a:p>
      </dsp:txBody>
      <dsp:txXfrm>
        <a:off x="6003402" y="1414360"/>
        <a:ext cx="569546" cy="284773"/>
      </dsp:txXfrm>
    </dsp:sp>
    <dsp:sp modelId="{CEBF42E7-DA70-664C-AD7A-A684F5A44710}">
      <dsp:nvSpPr>
        <dsp:cNvPr id="0" name=""/>
        <dsp:cNvSpPr/>
      </dsp:nvSpPr>
      <dsp:spPr>
        <a:xfrm>
          <a:off x="4969675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Enigma</a:t>
          </a:r>
          <a:endParaRPr lang="en-US" sz="500" kern="1200" dirty="0"/>
        </a:p>
      </dsp:txBody>
      <dsp:txXfrm>
        <a:off x="4969675" y="1818738"/>
        <a:ext cx="569546" cy="284773"/>
      </dsp:txXfrm>
    </dsp:sp>
    <dsp:sp modelId="{AF68F2E2-C324-934A-B994-283C5CFF4328}">
      <dsp:nvSpPr>
        <dsp:cNvPr id="0" name=""/>
        <dsp:cNvSpPr/>
      </dsp:nvSpPr>
      <dsp:spPr>
        <a:xfrm>
          <a:off x="5112061" y="2223116"/>
          <a:ext cx="569546" cy="2847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how to solve the oracle problem??</a:t>
          </a:r>
          <a:endParaRPr lang="en-US" sz="500" kern="1200" dirty="0"/>
        </a:p>
      </dsp:txBody>
      <dsp:txXfrm>
        <a:off x="5112061" y="2223116"/>
        <a:ext cx="569546" cy="284773"/>
      </dsp:txXfrm>
    </dsp:sp>
    <dsp:sp modelId="{75E42125-A999-774B-A64B-52D3971519B8}">
      <dsp:nvSpPr>
        <dsp:cNvPr id="0" name=""/>
        <dsp:cNvSpPr/>
      </dsp:nvSpPr>
      <dsp:spPr>
        <a:xfrm>
          <a:off x="5658826" y="1818738"/>
          <a:ext cx="569546" cy="2847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Augur (solution to the oracle problem??)</a:t>
          </a:r>
          <a:endParaRPr lang="en-US" sz="500" kern="1200" dirty="0"/>
        </a:p>
      </dsp:txBody>
      <dsp:txXfrm>
        <a:off x="5658826" y="1818738"/>
        <a:ext cx="569546" cy="284773"/>
      </dsp:txXfrm>
    </dsp:sp>
    <dsp:sp modelId="{37573DF5-B105-BE4B-B9DC-389270FB700F}">
      <dsp:nvSpPr>
        <dsp:cNvPr id="0" name=""/>
        <dsp:cNvSpPr/>
      </dsp:nvSpPr>
      <dsp:spPr>
        <a:xfrm>
          <a:off x="6347978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Polaris (connect with </a:t>
          </a:r>
          <a:r>
            <a:rPr lang="en-US" sz="500" kern="1200" dirty="0" err="1" smtClean="0"/>
            <a:t>uniswap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6347978" y="1818738"/>
        <a:ext cx="569546" cy="284773"/>
      </dsp:txXfrm>
    </dsp:sp>
    <dsp:sp modelId="{A02E7CF1-D489-5B4F-B7E9-F07E31C5128B}">
      <dsp:nvSpPr>
        <dsp:cNvPr id="0" name=""/>
        <dsp:cNvSpPr/>
      </dsp:nvSpPr>
      <dsp:spPr>
        <a:xfrm>
          <a:off x="7037129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CoinAPI</a:t>
          </a:r>
          <a:endParaRPr lang="en-US" sz="500" kern="1200" dirty="0"/>
        </a:p>
      </dsp:txBody>
      <dsp:txXfrm>
        <a:off x="7037129" y="1818738"/>
        <a:ext cx="569546" cy="284773"/>
      </dsp:txXfrm>
    </dsp:sp>
    <dsp:sp modelId="{33784A73-CA4A-8341-9AE1-8A9682C35B96}">
      <dsp:nvSpPr>
        <dsp:cNvPr id="0" name=""/>
        <dsp:cNvSpPr/>
      </dsp:nvSpPr>
      <dsp:spPr>
        <a:xfrm>
          <a:off x="7583894" y="1414360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Onboarding (how to use it)</a:t>
          </a:r>
          <a:endParaRPr lang="en-US" sz="500" kern="1200" dirty="0"/>
        </a:p>
      </dsp:txBody>
      <dsp:txXfrm>
        <a:off x="7583894" y="1414360"/>
        <a:ext cx="569546" cy="284773"/>
      </dsp:txXfrm>
    </dsp:sp>
    <dsp:sp modelId="{A338D0BA-A4EF-1D42-BF7F-59D51BC6CC11}">
      <dsp:nvSpPr>
        <dsp:cNvPr id="0" name=""/>
        <dsp:cNvSpPr/>
      </dsp:nvSpPr>
      <dsp:spPr>
        <a:xfrm>
          <a:off x="7726280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earn.com</a:t>
          </a:r>
          <a:endParaRPr lang="en-US" sz="500" kern="1200" dirty="0"/>
        </a:p>
      </dsp:txBody>
      <dsp:txXfrm>
        <a:off x="7726280" y="1818738"/>
        <a:ext cx="569546" cy="284773"/>
      </dsp:txXfrm>
    </dsp:sp>
    <dsp:sp modelId="{6DF2C5DD-91E6-9A4C-8D86-6180024ACD88}">
      <dsp:nvSpPr>
        <dsp:cNvPr id="0" name=""/>
        <dsp:cNvSpPr/>
      </dsp:nvSpPr>
      <dsp:spPr>
        <a:xfrm>
          <a:off x="7726280" y="2223116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central / decentral </a:t>
          </a:r>
          <a:r>
            <a:rPr lang="en-US" sz="500" kern="1200" dirty="0" err="1" smtClean="0"/>
            <a:t>exs</a:t>
          </a:r>
          <a:endParaRPr lang="en-US" sz="500" kern="1200" dirty="0"/>
        </a:p>
      </dsp:txBody>
      <dsp:txXfrm>
        <a:off x="7726280" y="2223116"/>
        <a:ext cx="569546" cy="284773"/>
      </dsp:txXfrm>
    </dsp:sp>
    <dsp:sp modelId="{B8AD2FBE-8D6B-DE4E-87F4-D6C17615E63C}">
      <dsp:nvSpPr>
        <dsp:cNvPr id="0" name=""/>
        <dsp:cNvSpPr/>
      </dsp:nvSpPr>
      <dsp:spPr>
        <a:xfrm>
          <a:off x="7726280" y="2627494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marketplaces </a:t>
          </a:r>
          <a:r>
            <a:rPr lang="en-US" sz="500" kern="1200" dirty="0" err="1" smtClean="0"/>
            <a:t>opensea</a:t>
          </a:r>
          <a:endParaRPr lang="en-US" sz="500" kern="1200" dirty="0"/>
        </a:p>
      </dsp:txBody>
      <dsp:txXfrm>
        <a:off x="7726280" y="2627494"/>
        <a:ext cx="569546" cy="284773"/>
      </dsp:txXfrm>
    </dsp:sp>
    <dsp:sp modelId="{A56877E4-76BC-9A4C-A095-7E425DC3A8B5}">
      <dsp:nvSpPr>
        <dsp:cNvPr id="0" name=""/>
        <dsp:cNvSpPr/>
      </dsp:nvSpPr>
      <dsp:spPr>
        <a:xfrm>
          <a:off x="7726280" y="3031872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gambling</a:t>
          </a:r>
          <a:endParaRPr lang="en-US" sz="500" kern="1200" dirty="0"/>
        </a:p>
      </dsp:txBody>
      <dsp:txXfrm>
        <a:off x="7726280" y="3031872"/>
        <a:ext cx="569546" cy="284773"/>
      </dsp:txXfrm>
    </dsp:sp>
    <dsp:sp modelId="{48276B95-3B6D-1E4C-A8DB-70A58DDD45E0}">
      <dsp:nvSpPr>
        <dsp:cNvPr id="0" name=""/>
        <dsp:cNvSpPr/>
      </dsp:nvSpPr>
      <dsp:spPr>
        <a:xfrm>
          <a:off x="7726280" y="3436250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gaming</a:t>
          </a:r>
          <a:endParaRPr lang="en-US" sz="500" kern="1200" dirty="0"/>
        </a:p>
      </dsp:txBody>
      <dsp:txXfrm>
        <a:off x="7726280" y="3436250"/>
        <a:ext cx="569546" cy="284773"/>
      </dsp:txXfrm>
    </dsp:sp>
    <dsp:sp modelId="{2764045F-7B34-FC49-B6CD-4FFFE2A5FCA5}">
      <dsp:nvSpPr>
        <dsp:cNvPr id="0" name=""/>
        <dsp:cNvSpPr/>
      </dsp:nvSpPr>
      <dsp:spPr>
        <a:xfrm>
          <a:off x="9449159" y="1414360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Risk (how to know what useful)</a:t>
          </a:r>
          <a:endParaRPr lang="en-US" sz="500" kern="1200" dirty="0"/>
        </a:p>
      </dsp:txBody>
      <dsp:txXfrm>
        <a:off x="9449159" y="1414360"/>
        <a:ext cx="569546" cy="284773"/>
      </dsp:txXfrm>
    </dsp:sp>
    <dsp:sp modelId="{B45A80AB-72C9-EA45-AE06-3CE859500979}">
      <dsp:nvSpPr>
        <dsp:cNvPr id="0" name=""/>
        <dsp:cNvSpPr/>
      </dsp:nvSpPr>
      <dsp:spPr>
        <a:xfrm>
          <a:off x="8415432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stateofthedapps</a:t>
          </a:r>
          <a:r>
            <a:rPr lang="en-US" sz="500" kern="1200" dirty="0" smtClean="0"/>
            <a:t>, </a:t>
          </a:r>
          <a:r>
            <a:rPr lang="en-US" sz="500" kern="1200" dirty="0" err="1" smtClean="0"/>
            <a:t>dappradar</a:t>
          </a:r>
          <a:r>
            <a:rPr lang="en-US" sz="500" kern="1200" dirty="0" smtClean="0"/>
            <a:t>, </a:t>
          </a:r>
          <a:r>
            <a:rPr lang="en-US" sz="500" kern="1200" dirty="0" err="1" smtClean="0"/>
            <a:t>fift.one</a:t>
          </a:r>
          <a:endParaRPr lang="en-US" sz="500" kern="1200" dirty="0"/>
        </a:p>
      </dsp:txBody>
      <dsp:txXfrm>
        <a:off x="8415432" y="1818738"/>
        <a:ext cx="569546" cy="284773"/>
      </dsp:txXfrm>
    </dsp:sp>
    <dsp:sp modelId="{3C783D56-8C8D-5B41-9592-9F7F4E732CAE}">
      <dsp:nvSpPr>
        <dsp:cNvPr id="0" name=""/>
        <dsp:cNvSpPr/>
      </dsp:nvSpPr>
      <dsp:spPr>
        <a:xfrm>
          <a:off x="9104583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insurance</a:t>
          </a:r>
          <a:endParaRPr lang="en-US" sz="500" kern="1200" dirty="0"/>
        </a:p>
      </dsp:txBody>
      <dsp:txXfrm>
        <a:off x="9104583" y="1818738"/>
        <a:ext cx="569546" cy="284773"/>
      </dsp:txXfrm>
    </dsp:sp>
    <dsp:sp modelId="{32F4C7A6-3CD2-4049-BF5F-07C53B2F120F}">
      <dsp:nvSpPr>
        <dsp:cNvPr id="0" name=""/>
        <dsp:cNvSpPr/>
      </dsp:nvSpPr>
      <dsp:spPr>
        <a:xfrm>
          <a:off x="9246970" y="2223116"/>
          <a:ext cx="569546" cy="2847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how is </a:t>
          </a:r>
          <a:r>
            <a:rPr lang="en-US" sz="500" kern="1200" dirty="0" err="1" smtClean="0"/>
            <a:t>ixLedger</a:t>
          </a:r>
          <a:r>
            <a:rPr lang="en-US" sz="500" kern="1200" dirty="0" smtClean="0"/>
            <a:t>, </a:t>
          </a:r>
          <a:r>
            <a:rPr lang="en-US" sz="500" kern="1200" dirty="0" err="1" smtClean="0"/>
            <a:t>nexuus</a:t>
          </a:r>
          <a:r>
            <a:rPr lang="en-US" sz="500" kern="1200" dirty="0" smtClean="0"/>
            <a:t> mutual?? </a:t>
          </a:r>
          <a:r>
            <a:rPr lang="en-US" sz="500" kern="1200" dirty="0" err="1" smtClean="0"/>
            <a:t>etc</a:t>
          </a:r>
          <a:endParaRPr lang="en-US" sz="500" kern="1200" dirty="0"/>
        </a:p>
      </dsp:txBody>
      <dsp:txXfrm>
        <a:off x="9246970" y="2223116"/>
        <a:ext cx="569546" cy="284773"/>
      </dsp:txXfrm>
    </dsp:sp>
    <dsp:sp modelId="{5AE47DB5-3544-D143-8839-02B6A787C356}">
      <dsp:nvSpPr>
        <dsp:cNvPr id="0" name=""/>
        <dsp:cNvSpPr/>
      </dsp:nvSpPr>
      <dsp:spPr>
        <a:xfrm>
          <a:off x="9793735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flipside crypto FCAS</a:t>
          </a:r>
          <a:endParaRPr lang="en-US" sz="500" kern="1200" dirty="0"/>
        </a:p>
      </dsp:txBody>
      <dsp:txXfrm>
        <a:off x="9793735" y="1818738"/>
        <a:ext cx="569546" cy="284773"/>
      </dsp:txXfrm>
    </dsp:sp>
    <dsp:sp modelId="{B2C89F57-8918-F34A-A5EB-FC6D75BD0243}">
      <dsp:nvSpPr>
        <dsp:cNvPr id="0" name=""/>
        <dsp:cNvSpPr/>
      </dsp:nvSpPr>
      <dsp:spPr>
        <a:xfrm>
          <a:off x="10482886" y="1818738"/>
          <a:ext cx="569546" cy="28477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Risk scoring??</a:t>
          </a:r>
          <a:endParaRPr lang="en-US" sz="500" kern="1200" dirty="0"/>
        </a:p>
      </dsp:txBody>
      <dsp:txXfrm>
        <a:off x="10482886" y="1818738"/>
        <a:ext cx="569546" cy="284773"/>
      </dsp:txXfrm>
    </dsp:sp>
    <dsp:sp modelId="{E698A8FB-953E-B948-9B12-F74A4522F4D8}">
      <dsp:nvSpPr>
        <dsp:cNvPr id="0" name=""/>
        <dsp:cNvSpPr/>
      </dsp:nvSpPr>
      <dsp:spPr>
        <a:xfrm>
          <a:off x="10625273" y="2223116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parameters in the real world</a:t>
          </a:r>
          <a:endParaRPr lang="en-US" sz="500" kern="1200" dirty="0"/>
        </a:p>
      </dsp:txBody>
      <dsp:txXfrm>
        <a:off x="10625273" y="2223116"/>
        <a:ext cx="569546" cy="284773"/>
      </dsp:txXfrm>
    </dsp:sp>
    <dsp:sp modelId="{9E8BC725-3A6D-6343-BAA8-FDD49465710E}">
      <dsp:nvSpPr>
        <dsp:cNvPr id="0" name=""/>
        <dsp:cNvSpPr/>
      </dsp:nvSpPr>
      <dsp:spPr>
        <a:xfrm>
          <a:off x="11172038" y="1414360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Financial Products (how to provide banking)</a:t>
          </a:r>
          <a:endParaRPr lang="en-US" sz="500" kern="1200" dirty="0"/>
        </a:p>
      </dsp:txBody>
      <dsp:txXfrm>
        <a:off x="11172038" y="1414360"/>
        <a:ext cx="569546" cy="284773"/>
      </dsp:txXfrm>
    </dsp:sp>
    <dsp:sp modelId="{1358A6BC-510F-1B4E-B68F-11A0655AE7FB}">
      <dsp:nvSpPr>
        <dsp:cNvPr id="0" name=""/>
        <dsp:cNvSpPr/>
      </dsp:nvSpPr>
      <dsp:spPr>
        <a:xfrm>
          <a:off x="11314424" y="1818738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credit loans - </a:t>
          </a:r>
          <a:r>
            <a:rPr lang="en-US" sz="500" kern="1200" dirty="0" err="1" smtClean="0"/>
            <a:t>darma,maker,ethlend</a:t>
          </a:r>
          <a:endParaRPr lang="en-US" sz="500" kern="1200" dirty="0"/>
        </a:p>
      </dsp:txBody>
      <dsp:txXfrm>
        <a:off x="11314424" y="1818738"/>
        <a:ext cx="569546" cy="284773"/>
      </dsp:txXfrm>
    </dsp:sp>
    <dsp:sp modelId="{418F3F05-31F3-FA48-B996-C7B5EE6E48C6}">
      <dsp:nvSpPr>
        <dsp:cNvPr id="0" name=""/>
        <dsp:cNvSpPr/>
      </dsp:nvSpPr>
      <dsp:spPr>
        <a:xfrm>
          <a:off x="11314424" y="2223116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ux</a:t>
          </a:r>
          <a:r>
            <a:rPr lang="en-US" sz="500" kern="1200" dirty="0" smtClean="0"/>
            <a:t> - </a:t>
          </a:r>
          <a:r>
            <a:rPr lang="en-US" sz="500" kern="1200" dirty="0" err="1" smtClean="0"/>
            <a:t>instadapp</a:t>
          </a:r>
          <a:r>
            <a:rPr lang="en-US" sz="500" kern="1200" dirty="0" smtClean="0"/>
            <a:t>, </a:t>
          </a:r>
          <a:r>
            <a:rPr lang="en-US" sz="500" kern="1200" dirty="0" err="1" smtClean="0"/>
            <a:t>veil,settle</a:t>
          </a:r>
          <a:r>
            <a:rPr lang="en-US" sz="500" kern="1200" dirty="0" smtClean="0"/>
            <a:t>, </a:t>
          </a:r>
          <a:r>
            <a:rPr lang="en-US" sz="500" kern="1200" dirty="0" err="1" smtClean="0"/>
            <a:t>balance.io</a:t>
          </a:r>
          <a:endParaRPr lang="en-US" sz="500" kern="1200" dirty="0"/>
        </a:p>
      </dsp:txBody>
      <dsp:txXfrm>
        <a:off x="11314424" y="2223116"/>
        <a:ext cx="569546" cy="284773"/>
      </dsp:txXfrm>
    </dsp:sp>
    <dsp:sp modelId="{AF5A485D-9BCE-194F-9684-1AD949E40AEA}">
      <dsp:nvSpPr>
        <dsp:cNvPr id="0" name=""/>
        <dsp:cNvSpPr/>
      </dsp:nvSpPr>
      <dsp:spPr>
        <a:xfrm>
          <a:off x="11314424" y="2627494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 - 0x, </a:t>
          </a:r>
          <a:r>
            <a:rPr lang="en-US" sz="500" kern="1200" dirty="0" err="1" smtClean="0"/>
            <a:t>kyber</a:t>
          </a:r>
          <a:r>
            <a:rPr lang="en-US" sz="500" kern="1200" dirty="0" smtClean="0"/>
            <a:t>, </a:t>
          </a:r>
          <a:r>
            <a:rPr lang="en-US" sz="500" kern="1200" dirty="0" err="1" smtClean="0"/>
            <a:t>uniswap</a:t>
          </a:r>
          <a:endParaRPr lang="en-US" sz="500" kern="1200" dirty="0"/>
        </a:p>
      </dsp:txBody>
      <dsp:txXfrm>
        <a:off x="11314424" y="2627494"/>
        <a:ext cx="569546" cy="284773"/>
      </dsp:txXfrm>
    </dsp:sp>
    <dsp:sp modelId="{304AB76B-8AFF-4048-9BED-0ADE7F27EBC3}">
      <dsp:nvSpPr>
        <dsp:cNvPr id="0" name=""/>
        <dsp:cNvSpPr/>
      </dsp:nvSpPr>
      <dsp:spPr>
        <a:xfrm>
          <a:off x="11314424" y="3031872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derivative - augur </a:t>
          </a:r>
          <a:r>
            <a:rPr lang="en-US" sz="500" kern="1200" dirty="0" err="1" smtClean="0"/>
            <a:t>dydx</a:t>
          </a:r>
          <a:r>
            <a:rPr lang="en-US" sz="500" kern="1200" dirty="0" smtClean="0"/>
            <a:t> gnosis</a:t>
          </a:r>
          <a:endParaRPr lang="en-US" sz="500" kern="1200" dirty="0"/>
        </a:p>
      </dsp:txBody>
      <dsp:txXfrm>
        <a:off x="11314424" y="3031872"/>
        <a:ext cx="569546" cy="284773"/>
      </dsp:txXfrm>
    </dsp:sp>
    <dsp:sp modelId="{3DB020AD-171B-404D-97AB-300C75326F5E}">
      <dsp:nvSpPr>
        <dsp:cNvPr id="0" name=""/>
        <dsp:cNvSpPr/>
      </dsp:nvSpPr>
      <dsp:spPr>
        <a:xfrm>
          <a:off x="11314424" y="3436250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investing -set </a:t>
          </a:r>
          <a:r>
            <a:rPr lang="en-US" sz="500" kern="1200" dirty="0" err="1" smtClean="0"/>
            <a:t>meloprot</a:t>
          </a:r>
          <a:endParaRPr lang="en-US" sz="500" kern="1200" dirty="0"/>
        </a:p>
      </dsp:txBody>
      <dsp:txXfrm>
        <a:off x="11314424" y="3436250"/>
        <a:ext cx="569546" cy="284773"/>
      </dsp:txXfrm>
    </dsp:sp>
    <dsp:sp modelId="{398ABC3D-FB2A-AF44-AC1B-2DBCB3A9F802}">
      <dsp:nvSpPr>
        <dsp:cNvPr id="0" name=""/>
        <dsp:cNvSpPr/>
      </dsp:nvSpPr>
      <dsp:spPr>
        <a:xfrm>
          <a:off x="11314424" y="3840629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securities - polymath, harbor</a:t>
          </a:r>
          <a:endParaRPr lang="en-US" sz="500" kern="1200" dirty="0"/>
        </a:p>
      </dsp:txBody>
      <dsp:txXfrm>
        <a:off x="11314424" y="3840629"/>
        <a:ext cx="569546" cy="284773"/>
      </dsp:txXfrm>
    </dsp:sp>
    <dsp:sp modelId="{B038E0E1-06BB-914E-B258-8B57B1521687}">
      <dsp:nvSpPr>
        <dsp:cNvPr id="0" name=""/>
        <dsp:cNvSpPr/>
      </dsp:nvSpPr>
      <dsp:spPr>
        <a:xfrm>
          <a:off x="11314424" y="4245007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payments - </a:t>
          </a:r>
          <a:r>
            <a:rPr lang="en-US" sz="500" kern="1200" dirty="0" err="1" smtClean="0"/>
            <a:t>coinbase</a:t>
          </a:r>
          <a:endParaRPr lang="en-US" sz="500" kern="1200" dirty="0"/>
        </a:p>
      </dsp:txBody>
      <dsp:txXfrm>
        <a:off x="11314424" y="4245007"/>
        <a:ext cx="569546" cy="284773"/>
      </dsp:txXfrm>
    </dsp:sp>
    <dsp:sp modelId="{ED4273EC-1866-3145-9D6C-9F664A267E60}">
      <dsp:nvSpPr>
        <dsp:cNvPr id="0" name=""/>
        <dsp:cNvSpPr/>
      </dsp:nvSpPr>
      <dsp:spPr>
        <a:xfrm>
          <a:off x="11314424" y="4649385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app tokenization - </a:t>
          </a:r>
          <a:r>
            <a:rPr lang="en-US" sz="500" kern="1200" dirty="0" err="1" smtClean="0"/>
            <a:t>ost</a:t>
          </a:r>
          <a:endParaRPr lang="en-US" sz="500" kern="1200" dirty="0"/>
        </a:p>
      </dsp:txBody>
      <dsp:txXfrm>
        <a:off x="11314424" y="4649385"/>
        <a:ext cx="569546" cy="284773"/>
      </dsp:txXfrm>
    </dsp:sp>
    <dsp:sp modelId="{3A81A45D-0B28-804E-A577-BDCF997F53B8}">
      <dsp:nvSpPr>
        <dsp:cNvPr id="0" name=""/>
        <dsp:cNvSpPr/>
      </dsp:nvSpPr>
      <dsp:spPr>
        <a:xfrm>
          <a:off x="11314424" y="5053763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wallets - </a:t>
          </a:r>
          <a:r>
            <a:rPr lang="en-US" sz="500" kern="1200" dirty="0" err="1" smtClean="0"/>
            <a:t>metamask</a:t>
          </a:r>
          <a:r>
            <a:rPr lang="en-US" sz="500" kern="1200" dirty="0" smtClean="0"/>
            <a:t>, </a:t>
          </a:r>
          <a:r>
            <a:rPr lang="en-US" sz="500" kern="1200" dirty="0" err="1" smtClean="0"/>
            <a:t>fortmatic</a:t>
          </a:r>
          <a:endParaRPr lang="en-US" sz="500" kern="1200" dirty="0"/>
        </a:p>
      </dsp:txBody>
      <dsp:txXfrm>
        <a:off x="11314424" y="5053763"/>
        <a:ext cx="569546" cy="284773"/>
      </dsp:txXfrm>
    </dsp:sp>
    <dsp:sp modelId="{53C96599-972D-9A4B-B75A-4225BFFC6C74}">
      <dsp:nvSpPr>
        <dsp:cNvPr id="0" name=""/>
        <dsp:cNvSpPr/>
      </dsp:nvSpPr>
      <dsp:spPr>
        <a:xfrm>
          <a:off x="11314424" y="5458141"/>
          <a:ext cx="569546" cy="284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stablecoins</a:t>
          </a:r>
          <a:r>
            <a:rPr lang="en-US" sz="500" kern="1200" dirty="0" smtClean="0"/>
            <a:t> - tether, DAI, </a:t>
          </a:r>
          <a:r>
            <a:rPr lang="en-US" sz="500" kern="1200" dirty="0" err="1" smtClean="0"/>
            <a:t>trueUSD</a:t>
          </a:r>
          <a:endParaRPr lang="en-US" sz="500" kern="1200" dirty="0"/>
        </a:p>
      </dsp:txBody>
      <dsp:txXfrm>
        <a:off x="11314424" y="5458141"/>
        <a:ext cx="569546" cy="284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1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4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68-DD35-CD45-95B1-1BC8DB6D81FD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8068-DD35-CD45-95B1-1BC8DB6D81FD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816F-9779-9142-80AC-807215846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5387016"/>
              </p:ext>
            </p:extLst>
          </p:nvPr>
        </p:nvGraphicFramePr>
        <p:xfrm>
          <a:off x="304800" y="105103"/>
          <a:ext cx="11887200" cy="675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1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234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2019-04-15T12:07:13Z</dcterms:created>
  <dcterms:modified xsi:type="dcterms:W3CDTF">2019-04-19T11:17:37Z</dcterms:modified>
</cp:coreProperties>
</file>