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8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400">
                <a:effectLst/>
              </a:rPr>
              <a:t>Kotlin跨平台开发实践</a:t>
            </a:r>
            <a:endParaRPr lang="zh-CN" altLang="en-US" sz="240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solidFill>
                  <a:schemeClr val="tx1"/>
                </a:solidFill>
                <a:effectLst/>
                <a:uFillTx/>
              </a:rPr>
              <a:t>Jetpack Compose 跨平台开发</a:t>
            </a:r>
            <a:endParaRPr lang="zh-CN" altLang="en-US" sz="1800" b="0">
              <a:solidFill>
                <a:schemeClr val="tx1"/>
              </a:solidFill>
              <a:effectLst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541520" cy="4351655"/>
          </a:xfrm>
        </p:spPr>
        <p:txBody>
          <a:bodyPr/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Jetpack Compose 是 Google 针对 Android 推出的新一代声明式 UI 工具包，完全基于 Kotlin 打造，天然具备了跨平台的使用基础。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JetBrains 以 Jetpack Compose（compose-android）为基础，相继发布了 compose-desktop 和 compose-web ，使 Compose 可以运行在更多不同平台。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Compose Multiplatform（compose-jb）本质上是将 compose-desktop，compose-web 以及 compose-android 三者进行了整合，开发者可以在单个工程中使用同一套 Artifacts 开发出运行在 Android，Desktop（Windows, macOS, LInux）以及 Web 等多端的应用程序，工程中可以实现大部分代码的共享以此达到跨平台开发的目的。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070" y="1584325"/>
            <a:ext cx="6236335" cy="3508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800" b="0">
                <a:solidFill>
                  <a:schemeClr val="tx1"/>
                </a:solidFill>
                <a:effectLst/>
                <a:uFillTx/>
              </a:rPr>
              <a:t>compose-desktop</a:t>
            </a:r>
            <a:r>
              <a:rPr lang="zh-CN" altLang="en-US" sz="1800" b="0">
                <a:solidFill>
                  <a:schemeClr val="tx1"/>
                </a:solidFill>
                <a:effectLst/>
                <a:uFillTx/>
              </a:rPr>
              <a:t>应用</a:t>
            </a:r>
            <a:endParaRPr lang="zh-CN" altLang="en-US" sz="1800" b="0">
              <a:solidFill>
                <a:schemeClr val="tx1"/>
              </a:solidFill>
              <a:effectLst/>
              <a:uFillTx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50" y="1715135"/>
            <a:ext cx="4730750" cy="4236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95" y="1911350"/>
            <a:ext cx="6831965" cy="3843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59090" y="5951220"/>
            <a:ext cx="1324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build.gradle.kts</a:t>
            </a:r>
            <a:r>
              <a:rPr lang="zh-CN" altLang="en-US" sz="1000"/>
              <a:t>文件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1899920" y="6082030"/>
            <a:ext cx="17081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选择单平台</a:t>
            </a:r>
            <a:r>
              <a:rPr lang="en-US" altLang="zh-CN" sz="1000"/>
              <a:t>desktop</a:t>
            </a:r>
            <a:r>
              <a:rPr lang="zh-CN" altLang="en-US" sz="1000"/>
              <a:t>项目</a:t>
            </a:r>
            <a:endParaRPr lang="zh-CN" alt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600" b="0">
                <a:effectLst/>
              </a:rPr>
              <a:t>示例代码完成了按钮点击后文本内容改变的功能。</a:t>
            </a:r>
            <a:endParaRPr lang="zh-CN" altLang="en-US" sz="1600" b="0">
              <a:effectLst/>
            </a:endParaRPr>
          </a:p>
        </p:txBody>
      </p:sp>
      <p:pic>
        <p:nvPicPr>
          <p:cNvPr id="4" name="图片 3" descr="截屏2023-05-27 17.57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877060"/>
            <a:ext cx="4518660" cy="364807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445" y="1989455"/>
            <a:ext cx="6083300" cy="3422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800" b="0">
                <a:effectLst/>
              </a:rPr>
              <a:t>compose-web</a:t>
            </a:r>
            <a:r>
              <a:rPr lang="zh-CN" altLang="en-US" sz="1800" b="0">
                <a:effectLst/>
              </a:rPr>
              <a:t>应用</a:t>
            </a:r>
            <a:endParaRPr lang="zh-CN" altLang="en-US" sz="18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" y="2223770"/>
            <a:ext cx="4667250" cy="3501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2119630"/>
            <a:ext cx="6593205" cy="3709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62455" y="5922645"/>
            <a:ext cx="1491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选择单平台</a:t>
            </a:r>
            <a:r>
              <a:rPr lang="en-US" altLang="zh-CN" sz="1000"/>
              <a:t>web</a:t>
            </a:r>
            <a:r>
              <a:rPr lang="zh-CN" altLang="en-US" sz="1000"/>
              <a:t>项目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8213090" y="5979160"/>
            <a:ext cx="1324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build.gradle.kts</a:t>
            </a:r>
            <a:r>
              <a:rPr lang="zh-CN" altLang="en-US" sz="1000"/>
              <a:t>文件</a:t>
            </a:r>
            <a:endParaRPr lang="zh-CN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600" b="0">
                <a:effectLst/>
              </a:rPr>
              <a:t>示例代码实现了</a:t>
            </a:r>
            <a:r>
              <a:rPr lang="zh-CN" altLang="en-US" sz="1600" b="0">
                <a:effectLst/>
              </a:rPr>
              <a:t>一个加减计数器。</a:t>
            </a:r>
            <a:endParaRPr lang="zh-CN" altLang="en-US" sz="1600" b="0">
              <a:effectLst/>
            </a:endParaRPr>
          </a:p>
        </p:txBody>
      </p:sp>
      <p:pic>
        <p:nvPicPr>
          <p:cNvPr id="4" name="图片 3" descr="截屏2023-05-27 18.09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1932940"/>
            <a:ext cx="3716655" cy="413702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190" y="2285365"/>
            <a:ext cx="6099810" cy="3431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600" b="0">
                <a:effectLst/>
              </a:rPr>
              <a:t>点击</a:t>
            </a:r>
            <a:r>
              <a:rPr lang="en-US" altLang="zh-CN" sz="1600" b="0">
                <a:effectLst/>
              </a:rPr>
              <a:t>F12</a:t>
            </a:r>
            <a:r>
              <a:rPr lang="zh-CN" altLang="en-US" sz="1600" b="0">
                <a:effectLst/>
              </a:rPr>
              <a:t>进入开发者工具调试界面，发现</a:t>
            </a:r>
            <a:r>
              <a:rPr lang="en-US" altLang="zh-CN" sz="1600" b="0">
                <a:effectLst/>
              </a:rPr>
              <a:t>Compose</a:t>
            </a:r>
            <a:r>
              <a:rPr lang="zh-CN" altLang="en-US" sz="1600" b="0">
                <a:effectLst/>
              </a:rPr>
              <a:t>组件渲染成</a:t>
            </a:r>
            <a:r>
              <a:rPr lang="en-US" altLang="zh-CN" sz="1600" b="0">
                <a:effectLst/>
              </a:rPr>
              <a:t>Dom</a:t>
            </a:r>
            <a:r>
              <a:rPr lang="zh-CN" altLang="en-US" sz="1600" b="0">
                <a:effectLst/>
              </a:rPr>
              <a:t>元素。</a:t>
            </a:r>
            <a:endParaRPr lang="zh-CN" altLang="en-US" sz="16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9460" y="1750060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800" b="0">
                <a:effectLst/>
              </a:rPr>
              <a:t>compose-multi</a:t>
            </a:r>
            <a:r>
              <a:rPr lang="zh-CN" altLang="en-US" sz="1800" b="0">
                <a:effectLst/>
              </a:rPr>
              <a:t>应用</a:t>
            </a:r>
            <a:endParaRPr lang="zh-CN" altLang="en-US" sz="18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860" y="2094865"/>
            <a:ext cx="4935220" cy="3702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91385" y="5973445"/>
            <a:ext cx="1078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选择</a:t>
            </a:r>
            <a:r>
              <a:rPr lang="zh-CN" altLang="en-US" sz="1000"/>
              <a:t>多平台项目</a:t>
            </a:r>
            <a:endParaRPr lang="zh-CN" altLang="en-US" sz="1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2094865"/>
            <a:ext cx="6294120" cy="3540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3215" y="5796915"/>
            <a:ext cx="4547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IDEA</a:t>
            </a:r>
            <a:r>
              <a:rPr lang="zh-CN" altLang="en-US" sz="1000"/>
              <a:t>默认会创建</a:t>
            </a:r>
            <a:r>
              <a:rPr lang="en-US" altLang="zh-CN" sz="1000"/>
              <a:t>android</a:t>
            </a:r>
            <a:r>
              <a:rPr lang="zh-CN" altLang="en-US" sz="1000"/>
              <a:t>和</a:t>
            </a:r>
            <a:r>
              <a:rPr lang="en-US" altLang="zh-CN" sz="1000"/>
              <a:t>desktop</a:t>
            </a:r>
            <a:r>
              <a:rPr lang="zh-CN" altLang="en-US" sz="1000"/>
              <a:t>结合的多平台项目，做到代码逻辑和</a:t>
            </a:r>
            <a:r>
              <a:rPr lang="en-US" altLang="zh-CN" sz="1000"/>
              <a:t>UI</a:t>
            </a:r>
            <a:r>
              <a:rPr lang="zh-CN" altLang="en-US" sz="1000"/>
              <a:t>共享</a:t>
            </a:r>
            <a:endParaRPr lang="zh-CN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ContactDemo实践</a:t>
            </a:r>
            <a:endParaRPr lang="zh-CN" altLang="en-US" sz="18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600"/>
              <a:t>功能简介：</a:t>
            </a:r>
            <a:endParaRPr lang="zh-CN" altLang="en-US" sz="1600"/>
          </a:p>
          <a:p>
            <a:r>
              <a:rPr lang="zh-CN" altLang="en-US" sz="1400"/>
              <a:t>联系人数据服务端</a:t>
            </a:r>
            <a:r>
              <a:rPr lang="zh-CN" altLang="en-US" sz="1400"/>
              <a:t>的搭建</a:t>
            </a:r>
            <a:endParaRPr lang="zh-CN" altLang="en-US" sz="1400"/>
          </a:p>
          <a:p>
            <a:r>
              <a:rPr lang="zh-CN" altLang="en-US" sz="1400"/>
              <a:t>远端联系人列表展示</a:t>
            </a:r>
            <a:endParaRPr lang="zh-CN" altLang="en-US" sz="1400"/>
          </a:p>
          <a:p>
            <a:r>
              <a:rPr lang="zh-CN" altLang="en-US" sz="1400"/>
              <a:t>本地联系人列表展示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>
              <a:buNone/>
            </a:pPr>
            <a:r>
              <a:rPr lang="zh-CN" altLang="en-US" sz="1600"/>
              <a:t>使用到到</a:t>
            </a:r>
            <a:r>
              <a:rPr lang="en-US" altLang="zh-CN" sz="1600"/>
              <a:t>Kotlin</a:t>
            </a:r>
            <a:r>
              <a:rPr lang="zh-CN" altLang="en-US" sz="1600"/>
              <a:t>跨平台</a:t>
            </a:r>
            <a:r>
              <a:rPr lang="zh-CN" altLang="en-US" sz="1600"/>
              <a:t>库：</a:t>
            </a:r>
            <a:endParaRPr lang="zh-CN" altLang="en-US" sz="1600"/>
          </a:p>
          <a:p>
            <a:r>
              <a:rPr lang="zh-CN" altLang="en-US" sz="1400"/>
              <a:t>kotlinx.coroutines</a:t>
            </a:r>
            <a:endParaRPr lang="zh-CN" altLang="en-US" sz="1400"/>
          </a:p>
          <a:p>
            <a:r>
              <a:rPr lang="zh-CN" altLang="en-US" sz="1400"/>
              <a:t>kotlinx.serialization</a:t>
            </a:r>
            <a:endParaRPr lang="zh-CN" altLang="en-US" sz="1400"/>
          </a:p>
          <a:p>
            <a:r>
              <a:rPr lang="zh-CN" altLang="en-US" sz="1400"/>
              <a:t>Ktor</a:t>
            </a:r>
            <a:endParaRPr lang="zh-CN" altLang="en-US" sz="1400"/>
          </a:p>
          <a:p>
            <a:r>
              <a:rPr lang="zh-CN" altLang="en-US" sz="1400"/>
              <a:t>SQLDelight</a:t>
            </a:r>
            <a:endParaRPr lang="zh-CN" altLang="en-US" sz="1400"/>
          </a:p>
          <a:p>
            <a:r>
              <a:rPr lang="zh-CN" altLang="en-US" sz="1400"/>
              <a:t>Napier</a:t>
            </a:r>
            <a:endParaRPr lang="zh-CN" altLang="en-US" sz="1400"/>
          </a:p>
          <a:p>
            <a:r>
              <a:rPr lang="zh-CN" altLang="en-US" sz="1400"/>
              <a:t>PreCompose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项目结构</a:t>
            </a:r>
            <a:endParaRPr lang="zh-CN" altLang="en-US" sz="18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44040"/>
            <a:ext cx="7602220" cy="4276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2020" y="2428875"/>
            <a:ext cx="33445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backend：使用Ktor框架搭建服务端，响应Http请求。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shared：公共模块，平台差异通过expect/actual解决。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androidApp：android端相关代码。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jsApp：web端相关代码。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desktopApp：desktop端相关代码。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iosApp：ios端相关代码，测试需要mac环境。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600" b="0">
                <a:effectLst/>
              </a:rPr>
              <a:t>android</a:t>
            </a:r>
            <a:r>
              <a:rPr lang="zh-CN" altLang="en-US" sz="1600" b="0">
                <a:effectLst/>
              </a:rPr>
              <a:t>端运行截图</a:t>
            </a:r>
            <a:endParaRPr lang="zh-CN" altLang="en-US" sz="16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0730" y="1760220"/>
            <a:ext cx="6962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前言</a:t>
            </a:r>
            <a:endParaRPr lang="zh-CN" altLang="en-US" sz="18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为什么我们需要跨平台开发？ 本质上，跨平台开发是为了增加代码复用，减少开发者对多个平台差异适配的工作量，降低开发成本，提高业务专注的同时，提供比web更好的体验。嗯～通俗了说就是：省钱、偷懒。</a:t>
            </a:r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600" b="0">
                <a:effectLst/>
              </a:rPr>
              <a:t>远端联系人和本地联系人</a:t>
            </a:r>
            <a:endParaRPr lang="zh-CN" altLang="en-US" sz="16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595" y="2129790"/>
            <a:ext cx="5897880" cy="3686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80" y="2129790"/>
            <a:ext cx="5778500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800" b="0">
                <a:effectLst/>
              </a:rPr>
              <a:t>desktop</a:t>
            </a:r>
            <a:r>
              <a:rPr lang="zh-CN" altLang="en-US" sz="1800" b="0">
                <a:effectLst/>
              </a:rPr>
              <a:t>端运行截图</a:t>
            </a:r>
            <a:endParaRPr lang="zh-CN" altLang="en-US" sz="18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03705"/>
            <a:ext cx="76739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600" b="0">
                <a:effectLst/>
              </a:rPr>
              <a:t>远端联系人和本地联系人</a:t>
            </a:r>
            <a:endParaRPr lang="zh-CN" altLang="en-US" sz="16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050" y="2429510"/>
            <a:ext cx="5565140" cy="315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2430145"/>
            <a:ext cx="5563235" cy="31553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600" b="0">
                <a:effectLst/>
              </a:rPr>
              <a:t>web</a:t>
            </a:r>
            <a:r>
              <a:rPr lang="zh-CN" altLang="en-US" sz="1600" b="0">
                <a:effectLst/>
              </a:rPr>
              <a:t>端运行截图</a:t>
            </a:r>
            <a:endParaRPr lang="zh-CN" altLang="en-US" sz="16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5958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600" b="0">
                <a:effectLst/>
              </a:rPr>
              <a:t>远端联系人和本地联系人</a:t>
            </a:r>
            <a:endParaRPr lang="zh-CN" altLang="en-US" sz="16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670" y="2580005"/>
            <a:ext cx="5718175" cy="3217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2579370"/>
            <a:ext cx="5720080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为什么使用</a:t>
            </a:r>
            <a:r>
              <a:rPr lang="en-US" altLang="zh-CN" sz="1800" b="0">
                <a:effectLst/>
              </a:rPr>
              <a:t>Kotlin</a:t>
            </a:r>
            <a:endParaRPr lang="en-US" altLang="zh-CN" sz="18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kotlin语言在一开始设计的时候就有一个明确的目标，那就是能够在所有平台上使用，能够使用kotlin开发任意平台的应用。同时kotlin还有一个重要的目标，就是能够在不同平台间共享代码。</a:t>
            </a:r>
            <a:endParaRPr lang="zh-CN" altLang="en-US" sz="1400"/>
          </a:p>
          <a:p>
            <a:r>
              <a:rPr lang="zh-CN" altLang="en-US" sz="1400"/>
              <a:t>kotlin不仅可以编译为jvm平台的字节码文件，还能够直接编译成二进制文件以及js文件。有了对 JVM、Android、JavaScript、iOS、Linux、Windows、 Mac 甚至像 STM32 这样的嵌入式系统的支持，Kotlin 可以处理现代应用程序的任何组件与所有组件。 这为代码与专业知识的复用带来了宝贵的收益，节省了工作量去完成更具挑战任务，而不是将所有东西都实现两次或多次。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KMM是什么</a:t>
            </a:r>
            <a:endParaRPr lang="zh-CN" altLang="en-US" sz="18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400"/>
              <a:t>KMM即Kotlin Multiplatform Mobile ,是由Jetbrains提供的跨平台移动开发SDK，借助 Kotlin的跨平台能力，可以使用一个工程为多个平台编译。</a:t>
            </a:r>
            <a:endParaRPr lang="zh-CN" altLang="en-US" sz="1400"/>
          </a:p>
          <a:p>
            <a:r>
              <a:rPr lang="zh-CN" altLang="en-US" sz="1400"/>
              <a:t>使用 KMM，具备灵活性的同时也保留了原生编程的优势。为 Android/iOS 应用程序的业务逻辑代码使用单一的代码库，仅在需要的时候编写平台特定代码，例如实现原生的 UI，使用平台特定 API 等等。</a:t>
            </a:r>
            <a:endParaRPr lang="zh-CN" altLang="en-US" sz="1400"/>
          </a:p>
          <a:p>
            <a:r>
              <a:rPr lang="zh-CN" altLang="en-US" sz="1400"/>
              <a:t>KMM 可以和你的工程无缝集成。共享代码，使用 Kotlin 编写，使用 Kotlin/JVM 编译成 JVM 字节码，使用 Kotlin/Native 编译成二进制，所以你可以和使用其他一般类库一样使用 KMM 业务逻辑模块。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创建第一个</a:t>
            </a:r>
            <a:r>
              <a:rPr lang="en-US" altLang="zh-CN" sz="1800" b="0">
                <a:effectLst/>
              </a:rPr>
              <a:t>KMM</a:t>
            </a:r>
            <a:r>
              <a:rPr lang="zh-CN" altLang="en-US" sz="1800" b="0">
                <a:effectLst/>
              </a:rPr>
              <a:t>应用</a:t>
            </a:r>
            <a:endParaRPr lang="zh-CN" altLang="en-US" sz="18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461770"/>
            <a:ext cx="5458460" cy="3844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0" y="1480185"/>
            <a:ext cx="5064125" cy="3826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32405" y="5495290"/>
            <a:ext cx="1359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Step1:</a:t>
            </a:r>
            <a:r>
              <a:rPr lang="zh-CN" altLang="en-US" sz="1000"/>
              <a:t>安装</a:t>
            </a:r>
            <a:r>
              <a:rPr lang="en-US" altLang="zh-CN" sz="1000"/>
              <a:t>KMM</a:t>
            </a:r>
            <a:r>
              <a:rPr lang="zh-CN" altLang="en-US" sz="1000"/>
              <a:t>插件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7893685" y="5495290"/>
            <a:ext cx="2416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Step2:</a:t>
            </a:r>
            <a:r>
              <a:rPr lang="zh-CN" altLang="en-US" sz="1000"/>
              <a:t>选择</a:t>
            </a:r>
            <a:r>
              <a:rPr lang="en-US" altLang="zh-CN" sz="1000"/>
              <a:t>Kotlin Multiplatform App </a:t>
            </a:r>
            <a:r>
              <a:rPr lang="zh-CN" altLang="en-US" sz="1000"/>
              <a:t>类型</a:t>
            </a:r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000" b="0">
                <a:effectLst/>
              </a:rPr>
              <a:t>KMM</a:t>
            </a:r>
            <a:r>
              <a:rPr lang="zh-CN" altLang="en-US" sz="2000" b="0">
                <a:effectLst/>
              </a:rPr>
              <a:t>项目结构</a:t>
            </a:r>
            <a:endParaRPr lang="zh-CN" altLang="en-US" sz="20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981835"/>
            <a:ext cx="6983095" cy="3929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47685" y="2922270"/>
            <a:ext cx="3494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shared 模块：存放 Android/iOS 通用业务逻辑代码的 Kotlin 模块，会被编译为 Android library 和 iOS framework。使用 Gradle 进行构建。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androidApp 模块：Android 应用的 Kotlin 模块。使用 Gradle 构建。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iosApp 模块：构建 iOS 应用的 Xcode 工程。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effectLst/>
              </a:rPr>
              <a:t>expect/actual 关键字使用</a:t>
            </a:r>
            <a:endParaRPr lang="zh-CN" altLang="en-US" sz="1800" b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4965" cy="4351655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shared 模块包含了 Android 和 iOS 的公用代码。但是，为了在 Android/iOS 上实现同样的逻辑，有时候你不得不写两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份版本特定代码，例如蓝牙，Wifi 等等。为了处理这种情况，Kotlin 提供了 expect/actual 机制。shared 模块的源代码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按三个源集进行分类：</a:t>
            </a:r>
            <a:endParaRPr lang="zh-CN" altLang="en-US" sz="14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400"/>
              <a:t>commonMain：存储为所有平台工作的代码，包括 expect 声明。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androidMain：存储 Android 的特定代码，包括 actual 实现。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iosMain：存储 iOS 的特定代码，包括 actual 实现。</a:t>
            </a:r>
            <a:endParaRPr lang="zh-CN" altLang="en-US" sz="14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400"/>
              <a:t>例如实现一个功能：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获取当前应用运行的设备名称(android或者ios)和版本号。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6" name="图片 5" descr="KM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8780" y="2594610"/>
            <a:ext cx="5860415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800" b="0">
                <a:effectLst/>
              </a:rPr>
              <a:t>android</a:t>
            </a:r>
            <a:r>
              <a:rPr lang="zh-CN" altLang="en-US" sz="1800" b="0">
                <a:effectLst/>
              </a:rPr>
              <a:t>平台运行</a:t>
            </a:r>
            <a:endParaRPr lang="zh-CN" altLang="en-US" sz="1800" b="0">
              <a:effectLst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3783965" cy="435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55" y="1721485"/>
            <a:ext cx="6522085" cy="4076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79320" y="6038850"/>
            <a:ext cx="720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示例代码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7874000" y="6038850"/>
            <a:ext cx="721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运行结果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800" b="0">
                <a:effectLst/>
              </a:rPr>
              <a:t>ios</a:t>
            </a:r>
            <a:r>
              <a:rPr lang="zh-CN" altLang="en-US" sz="1800" b="0">
                <a:effectLst/>
              </a:rPr>
              <a:t>平台运行</a:t>
            </a:r>
            <a:endParaRPr lang="zh-CN" altLang="en-US" sz="1800" b="0"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586355"/>
            <a:ext cx="2552700" cy="1685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5115" y="4407535"/>
            <a:ext cx="73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示例代码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2328</Words>
  <Application>WPS 演示</Application>
  <PresentationFormat>宽屏</PresentationFormat>
  <Paragraphs>126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Arial Black</vt:lpstr>
      <vt:lpstr>汉仪书宋二KW</vt:lpstr>
      <vt:lpstr>微软雅黑</vt:lpstr>
      <vt:lpstr>汉仪旗黑</vt:lpstr>
      <vt:lpstr>宋体</vt:lpstr>
      <vt:lpstr>Arial Unicode MS</vt:lpstr>
      <vt:lpstr>Calibri</vt:lpstr>
      <vt:lpstr>Helvetica Neue</vt:lpstr>
      <vt:lpstr>Office 主题​​</vt:lpstr>
      <vt:lpstr>Kotlin跨平台开发实践</vt:lpstr>
      <vt:lpstr>前言</vt:lpstr>
      <vt:lpstr>为什么使用Kotlin</vt:lpstr>
      <vt:lpstr>KMM是什么</vt:lpstr>
      <vt:lpstr>创建第一个KMM应用</vt:lpstr>
      <vt:lpstr>KMM项目结构</vt:lpstr>
      <vt:lpstr>expect/actual 关键字使用</vt:lpstr>
      <vt:lpstr>android平台运行</vt:lpstr>
      <vt:lpstr>ios平台运行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zhouwenlong</cp:lastModifiedBy>
  <cp:revision>104</cp:revision>
  <dcterms:created xsi:type="dcterms:W3CDTF">2023-05-27T10:35:29Z</dcterms:created>
  <dcterms:modified xsi:type="dcterms:W3CDTF">2023-05-27T10:35:29Z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2052-5.3.0.7872</vt:lpwstr>
  </property>
  <property fmtid="{D5CDD505-2E9C-101B-9397-08002B2CF9AE}" pid="3" name="ICV">
    <vt:lpwstr>E5A16AD02B0B8E54C7D17164D169902B_42</vt:lpwstr>
  </property>
</Properties>
</file>