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8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400">
                <a:effectLst/>
              </a:rPr>
              <a:t>Kotlin跨平台开发实践</a:t>
            </a:r>
            <a:endParaRPr lang="zh-CN" altLang="en-US" sz="240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前言</a:t>
            </a:r>
            <a:endParaRPr lang="zh-CN" altLang="en-US" sz="1800" b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为什么我们需要跨平台开发？ 本质上，跨平台开发是为了增加代码复用，减少开发者对多个平台差异适配的工作量，降低开发成本，提高业务专注的同时，提供比web更好的体验。嗯～通俗了说就是：省钱、偷懒。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为什么使用</a:t>
            </a:r>
            <a:r>
              <a:rPr lang="en-US" altLang="zh-CN" sz="1800" b="0">
                <a:effectLst/>
              </a:rPr>
              <a:t>Kotlin</a:t>
            </a:r>
            <a:endParaRPr lang="en-US" altLang="zh-CN" sz="1800" b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kotlin语言在一开始设计的时候就有一个明确的目标，那就是能够在所有平台上使用，能够使用kotlin开发任意平台的应用。同时kotlin还有一个重要的目标，就是能够在不同平台间共享代码。</a:t>
            </a:r>
            <a:endParaRPr lang="zh-CN" altLang="en-US" sz="1400"/>
          </a:p>
          <a:p>
            <a:r>
              <a:rPr lang="zh-CN" altLang="en-US" sz="1400"/>
              <a:t>kotlin不仅可以编译为jvm平台的字节码文件，还能够直接编译成二进制文件以及js文件。有了对 JVM、Android、JavaScript、iOS、Linux、Windows、 Mac 甚至像 STM32 这样的嵌入式系统的支持，Kotlin 可以处理现代应用程序的任何组件与所有组件。 这为代码与专业知识的复用带来了宝贵的收益，节省了工作量去完成更具挑战任务，而不是将所有东西都实现两次或多次。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KMM是什么</a:t>
            </a:r>
            <a:endParaRPr lang="zh-CN" altLang="en-US" sz="1800" b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KMM即Kotlin Multiplatform Mobile ,是由Jetbrains提供的跨平台移动开发SDK，借助 Kotlin的跨平台能力，可以使用一个工程为多个平台编译。</a:t>
            </a:r>
            <a:endParaRPr lang="zh-CN" altLang="en-US" sz="1400"/>
          </a:p>
          <a:p>
            <a:r>
              <a:rPr lang="zh-CN" altLang="en-US" sz="1400"/>
              <a:t>使用 KMM，具备灵活性的同时也保留了原生编程的优势。为 Android/iOS 应用程序的业务逻辑代码使用单一的代码库，仅在需要的时候编写平台特定代码，例如实现原生的 UI，使用平台特定 API 等等。</a:t>
            </a:r>
            <a:endParaRPr lang="zh-CN" altLang="en-US" sz="1400"/>
          </a:p>
          <a:p>
            <a:r>
              <a:rPr lang="zh-CN" altLang="en-US" sz="1400"/>
              <a:t>KMM 可以和你的工程无缝集成。共享代码，使用 Kotlin 编写，使用 Kotlin/JVM 编译成 JVM 字节码，使用 Kotlin/Native 编译成二进制，所以你可以和使用其他一般类库一样使用 KMM 业务逻辑模块。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创建第一个</a:t>
            </a:r>
            <a:r>
              <a:rPr lang="en-US" altLang="zh-CN" sz="1800" b="0">
                <a:effectLst/>
              </a:rPr>
              <a:t>KMM</a:t>
            </a:r>
            <a:r>
              <a:rPr lang="zh-CN" altLang="en-US" sz="1800" b="0">
                <a:effectLst/>
              </a:rPr>
              <a:t>应用</a:t>
            </a:r>
            <a:endParaRPr lang="zh-CN" altLang="en-US" sz="18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461770"/>
            <a:ext cx="5458460" cy="3844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0" y="1480185"/>
            <a:ext cx="5064125" cy="38265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32405" y="5495290"/>
            <a:ext cx="1359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Step1:</a:t>
            </a:r>
            <a:r>
              <a:rPr lang="zh-CN" altLang="en-US" sz="1000"/>
              <a:t>安装</a:t>
            </a:r>
            <a:r>
              <a:rPr lang="en-US" altLang="zh-CN" sz="1000"/>
              <a:t>KMM</a:t>
            </a:r>
            <a:r>
              <a:rPr lang="zh-CN" altLang="en-US" sz="1000"/>
              <a:t>插件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7893685" y="5495290"/>
            <a:ext cx="2416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Step2:</a:t>
            </a:r>
            <a:r>
              <a:rPr lang="zh-CN" altLang="en-US" sz="1000"/>
              <a:t>选择</a:t>
            </a:r>
            <a:r>
              <a:rPr lang="en-US" altLang="zh-CN" sz="1000"/>
              <a:t>Kotlin Multiplatform App </a:t>
            </a:r>
            <a:r>
              <a:rPr lang="zh-CN" altLang="en-US" sz="1000"/>
              <a:t>类型</a:t>
            </a:r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000" b="0">
                <a:effectLst/>
              </a:rPr>
              <a:t>KMM</a:t>
            </a:r>
            <a:r>
              <a:rPr lang="zh-CN" altLang="en-US" sz="2000" b="0">
                <a:effectLst/>
              </a:rPr>
              <a:t>项目结构</a:t>
            </a:r>
            <a:endParaRPr lang="zh-CN" altLang="en-US" sz="20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981835"/>
            <a:ext cx="6983095" cy="3929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47685" y="2922270"/>
            <a:ext cx="3494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shared 模块：存放 Android/iOS 通用业务逻辑代码的 Kotlin 模块，会被编译为 Android library 和 iOS framework。使用 Gradle 进行构建。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androidApp 模块：Android 应用的 Kotlin 模块。使用 Gradle 构建。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iosApp 模块：构建 iOS 应用的 Xcode 工程。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expect/actual 关键字使用</a:t>
            </a:r>
            <a:endParaRPr lang="zh-CN" altLang="en-US" sz="1800" b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4965" cy="4351655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shared 模块包含了 Android 和 iOS 的公用代码。但是，为了在 Android/iOS 上实现同样的逻辑，有时候你不得不写两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份版本特定代码，例如蓝牙，Wifi 等等。为了处理这种情况，Kotlin 提供了 expect/actual 机制。shared 模块的源代码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按三个源集进行分类：</a:t>
            </a:r>
            <a:endParaRPr lang="zh-CN" altLang="en-US" sz="14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400"/>
              <a:t>commonMain：存储为所有平台工作的代码，包括 expect 声明。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androidMain：存储 Android 的特定代码，包括 actual 实现。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iosMain：存储 iOS 的特定代码，包括 actual 实现。</a:t>
            </a:r>
            <a:endParaRPr lang="zh-CN" altLang="en-US" sz="14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400"/>
              <a:t>例如实现一个功能：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获取当前应用运行的设备名称(android或者ios)和版本号。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6" name="图片 5" descr="KM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8780" y="2594610"/>
            <a:ext cx="5860415" cy="2813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800" b="0">
                <a:effectLst/>
              </a:rPr>
              <a:t>android</a:t>
            </a:r>
            <a:r>
              <a:rPr lang="zh-CN" altLang="en-US" sz="1800" b="0">
                <a:effectLst/>
              </a:rPr>
              <a:t>平台运行</a:t>
            </a:r>
            <a:endParaRPr lang="zh-CN" altLang="en-US" sz="1800" b="0">
              <a:effectLst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3783965" cy="435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55" y="1721485"/>
            <a:ext cx="6522085" cy="4076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79320" y="6038850"/>
            <a:ext cx="720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示例代码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7874000" y="6038850"/>
            <a:ext cx="721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运行结果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800" b="0">
                <a:effectLst/>
              </a:rPr>
              <a:t>ios</a:t>
            </a:r>
            <a:r>
              <a:rPr lang="zh-CN" altLang="en-US" sz="1800" b="0">
                <a:effectLst/>
              </a:rPr>
              <a:t>平台运行</a:t>
            </a:r>
            <a:endParaRPr lang="zh-CN" altLang="en-US" sz="18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586355"/>
            <a:ext cx="2552700" cy="1685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5115" y="4407535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示例代码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WPS 演示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Nimbus Roman No9 L</vt:lpstr>
      <vt:lpstr>Arial Black</vt:lpstr>
      <vt:lpstr>Droid Sans Fallback</vt:lpstr>
      <vt:lpstr>微软雅黑</vt:lpstr>
      <vt:lpstr>宋体</vt:lpstr>
      <vt:lpstr>Arial Unicode MS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wlzhou</cp:lastModifiedBy>
  <cp:revision>76</cp:revision>
  <dcterms:created xsi:type="dcterms:W3CDTF">2023-05-26T10:37:27Z</dcterms:created>
  <dcterms:modified xsi:type="dcterms:W3CDTF">2023-05-26T10:37:27Z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