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lson lopes" initials="nl" lastIdx="1" clrIdx="0">
    <p:extLst>
      <p:ext uri="{19B8F6BF-5375-455C-9EA6-DF929625EA0E}">
        <p15:presenceInfo xmlns:p15="http://schemas.microsoft.com/office/powerpoint/2012/main" userId="a0a02db58413fa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1C585-5DF4-4B5B-B579-82C6498F324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DFA0AE3-B272-4871-AD97-0E4CB1D831F4}">
      <dgm:prSet phldrT="[Texto]"/>
      <dgm:spPr/>
      <dgm:t>
        <a:bodyPr/>
        <a:lstStyle/>
        <a:p>
          <a:r>
            <a:rPr lang="pt-BR" dirty="0"/>
            <a:t>Prepare</a:t>
          </a:r>
        </a:p>
      </dgm:t>
    </dgm:pt>
    <dgm:pt modelId="{1CE445AB-0926-4D71-B3D3-0FB13563DFB8}" type="parTrans" cxnId="{8F6B0D49-36E7-40AB-AAFB-BE7024ED8D79}">
      <dgm:prSet/>
      <dgm:spPr/>
      <dgm:t>
        <a:bodyPr/>
        <a:lstStyle/>
        <a:p>
          <a:endParaRPr lang="pt-BR"/>
        </a:p>
      </dgm:t>
    </dgm:pt>
    <dgm:pt modelId="{0DF5D87F-D9F2-4B74-BED2-C78AFDDEC1CC}" type="sibTrans" cxnId="{8F6B0D49-36E7-40AB-AAFB-BE7024ED8D79}">
      <dgm:prSet/>
      <dgm:spPr/>
      <dgm:t>
        <a:bodyPr/>
        <a:lstStyle/>
        <a:p>
          <a:r>
            <a:rPr lang="pt-BR" dirty="0" err="1"/>
            <a:t>Identify</a:t>
          </a:r>
          <a:endParaRPr lang="pt-BR" dirty="0"/>
        </a:p>
      </dgm:t>
    </dgm:pt>
    <dgm:pt modelId="{CCA4225E-DAC0-4C88-B1C7-2459BFFB4DEB}">
      <dgm:prSet phldrT="[Texto]"/>
      <dgm:spPr/>
      <dgm:t>
        <a:bodyPr/>
        <a:lstStyle/>
        <a:p>
          <a:r>
            <a:rPr lang="pt-BR" dirty="0"/>
            <a:t>Design</a:t>
          </a:r>
        </a:p>
      </dgm:t>
    </dgm:pt>
    <dgm:pt modelId="{102EBED4-5CFD-4EBF-A47A-2AF50FD59C95}" type="parTrans" cxnId="{C295F62C-18F6-4473-9971-6DE036135F79}">
      <dgm:prSet/>
      <dgm:spPr/>
      <dgm:t>
        <a:bodyPr/>
        <a:lstStyle/>
        <a:p>
          <a:endParaRPr lang="pt-BR"/>
        </a:p>
      </dgm:t>
    </dgm:pt>
    <dgm:pt modelId="{6463DC09-178A-46EB-9DA4-D9B83EFA0323}" type="sibTrans" cxnId="{C295F62C-18F6-4473-9971-6DE036135F79}">
      <dgm:prSet/>
      <dgm:spPr/>
      <dgm:t>
        <a:bodyPr/>
        <a:lstStyle/>
        <a:p>
          <a:r>
            <a:rPr lang="pt-BR" dirty="0"/>
            <a:t>Execute</a:t>
          </a:r>
        </a:p>
      </dgm:t>
    </dgm:pt>
    <dgm:pt modelId="{800B0597-37AA-4D40-B201-65C816802770}">
      <dgm:prSet phldrT="[Texto]"/>
      <dgm:spPr/>
      <dgm:t>
        <a:bodyPr/>
        <a:lstStyle/>
        <a:p>
          <a:r>
            <a:rPr lang="pt-BR" dirty="0"/>
            <a:t>Monitor</a:t>
          </a:r>
        </a:p>
      </dgm:t>
    </dgm:pt>
    <dgm:pt modelId="{6F5A2E7F-5BA9-43B6-88A9-59A62CC79F5B}" type="parTrans" cxnId="{36F64D0A-C3B2-413A-B925-D4E6DBDA2239}">
      <dgm:prSet/>
      <dgm:spPr/>
      <dgm:t>
        <a:bodyPr/>
        <a:lstStyle/>
        <a:p>
          <a:endParaRPr lang="pt-BR"/>
        </a:p>
      </dgm:t>
    </dgm:pt>
    <dgm:pt modelId="{F0ACC969-B4A6-4FDE-8440-947FB0AE100F}" type="sibTrans" cxnId="{36F64D0A-C3B2-413A-B925-D4E6DBDA2239}">
      <dgm:prSet/>
      <dgm:spPr/>
      <dgm:t>
        <a:bodyPr/>
        <a:lstStyle/>
        <a:p>
          <a:r>
            <a:rPr lang="pt-BR" dirty="0" err="1"/>
            <a:t>Sustain</a:t>
          </a:r>
          <a:endParaRPr lang="pt-BR" dirty="0"/>
        </a:p>
      </dgm:t>
    </dgm:pt>
    <dgm:pt modelId="{4BC0DF4C-A556-46EC-ADE4-5CDB8E9D1168}" type="pres">
      <dgm:prSet presAssocID="{1431C585-5DF4-4B5B-B579-82C6498F3245}" presName="Name0" presStyleCnt="0">
        <dgm:presLayoutVars>
          <dgm:chMax/>
          <dgm:chPref/>
          <dgm:dir/>
          <dgm:animLvl val="lvl"/>
        </dgm:presLayoutVars>
      </dgm:prSet>
      <dgm:spPr/>
    </dgm:pt>
    <dgm:pt modelId="{28E3032A-7F05-454C-8B88-8FEE0B3B55E8}" type="pres">
      <dgm:prSet presAssocID="{3DFA0AE3-B272-4871-AD97-0E4CB1D831F4}" presName="composite" presStyleCnt="0"/>
      <dgm:spPr/>
    </dgm:pt>
    <dgm:pt modelId="{374FAF64-93C6-4754-9DC6-BEE8C37527CF}" type="pres">
      <dgm:prSet presAssocID="{3DFA0AE3-B272-4871-AD97-0E4CB1D831F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7BA1108-A83F-4762-818B-BBE689B13F34}" type="pres">
      <dgm:prSet presAssocID="{3DFA0AE3-B272-4871-AD97-0E4CB1D831F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653B6DD-B726-4E64-9C12-A2F52CF51B31}" type="pres">
      <dgm:prSet presAssocID="{3DFA0AE3-B272-4871-AD97-0E4CB1D831F4}" presName="BalanceSpacing" presStyleCnt="0"/>
      <dgm:spPr/>
    </dgm:pt>
    <dgm:pt modelId="{5FA0F0FD-B9F4-4ABC-B96F-966D3EBB8820}" type="pres">
      <dgm:prSet presAssocID="{3DFA0AE3-B272-4871-AD97-0E4CB1D831F4}" presName="BalanceSpacing1" presStyleCnt="0"/>
      <dgm:spPr/>
    </dgm:pt>
    <dgm:pt modelId="{CCBA0D42-6AB6-4874-9F91-E83A55FD1CC5}" type="pres">
      <dgm:prSet presAssocID="{0DF5D87F-D9F2-4B74-BED2-C78AFDDEC1CC}" presName="Accent1Text" presStyleLbl="node1" presStyleIdx="1" presStyleCnt="6"/>
      <dgm:spPr/>
    </dgm:pt>
    <dgm:pt modelId="{978C2062-57C6-484D-AFD9-97487F6BC736}" type="pres">
      <dgm:prSet presAssocID="{0DF5D87F-D9F2-4B74-BED2-C78AFDDEC1CC}" presName="spaceBetweenRectangles" presStyleCnt="0"/>
      <dgm:spPr/>
    </dgm:pt>
    <dgm:pt modelId="{CBF4A98C-F13A-4939-8C5F-52C7C87B9E0D}" type="pres">
      <dgm:prSet presAssocID="{CCA4225E-DAC0-4C88-B1C7-2459BFFB4DEB}" presName="composite" presStyleCnt="0"/>
      <dgm:spPr/>
    </dgm:pt>
    <dgm:pt modelId="{A84865A8-BC3B-4835-A309-E668C27B3244}" type="pres">
      <dgm:prSet presAssocID="{CCA4225E-DAC0-4C88-B1C7-2459BFFB4DEB}" presName="Parent1" presStyleLbl="node1" presStyleIdx="2" presStyleCnt="6" custLinFactX="-15718" custLinFactNeighborX="-100000" custLinFactNeighborY="-237">
        <dgm:presLayoutVars>
          <dgm:chMax val="1"/>
          <dgm:chPref val="1"/>
          <dgm:bulletEnabled val="1"/>
        </dgm:presLayoutVars>
      </dgm:prSet>
      <dgm:spPr/>
    </dgm:pt>
    <dgm:pt modelId="{E73C9085-8777-49AE-8614-641AA4CF2A60}" type="pres">
      <dgm:prSet presAssocID="{CCA4225E-DAC0-4C88-B1C7-2459BFFB4DE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C5B553-15E0-43DA-9C10-A8734EEADFCD}" type="pres">
      <dgm:prSet presAssocID="{CCA4225E-DAC0-4C88-B1C7-2459BFFB4DEB}" presName="BalanceSpacing" presStyleCnt="0"/>
      <dgm:spPr/>
    </dgm:pt>
    <dgm:pt modelId="{18D6ABEE-F325-40E9-8BCC-E3A4B4DA61AC}" type="pres">
      <dgm:prSet presAssocID="{CCA4225E-DAC0-4C88-B1C7-2459BFFB4DEB}" presName="BalanceSpacing1" presStyleCnt="0"/>
      <dgm:spPr/>
    </dgm:pt>
    <dgm:pt modelId="{67220557-2884-45A2-BCFA-691046577088}" type="pres">
      <dgm:prSet presAssocID="{6463DC09-178A-46EB-9DA4-D9B83EFA0323}" presName="Accent1Text" presStyleLbl="node1" presStyleIdx="3" presStyleCnt="6"/>
      <dgm:spPr/>
    </dgm:pt>
    <dgm:pt modelId="{6E63D12E-CCD7-4ABA-BD8C-19ED00C4C8E3}" type="pres">
      <dgm:prSet presAssocID="{6463DC09-178A-46EB-9DA4-D9B83EFA0323}" presName="spaceBetweenRectangles" presStyleCnt="0"/>
      <dgm:spPr/>
    </dgm:pt>
    <dgm:pt modelId="{1492D5D6-5768-42E0-AEF5-154BEC3E7C34}" type="pres">
      <dgm:prSet presAssocID="{800B0597-37AA-4D40-B201-65C816802770}" presName="composite" presStyleCnt="0"/>
      <dgm:spPr/>
    </dgm:pt>
    <dgm:pt modelId="{71D35948-0C65-43C9-AFA3-F3F369DD3881}" type="pres">
      <dgm:prSet presAssocID="{800B0597-37AA-4D40-B201-65C81680277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6C7ECA6-B109-402A-8D77-838114609140}" type="pres">
      <dgm:prSet presAssocID="{800B0597-37AA-4D40-B201-65C8168027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2D15674-21C8-4600-A5DB-6BDE11B774DC}" type="pres">
      <dgm:prSet presAssocID="{800B0597-37AA-4D40-B201-65C816802770}" presName="BalanceSpacing" presStyleCnt="0"/>
      <dgm:spPr/>
    </dgm:pt>
    <dgm:pt modelId="{CFBA6B8C-E373-4469-9E37-05E3432C8ECF}" type="pres">
      <dgm:prSet presAssocID="{800B0597-37AA-4D40-B201-65C816802770}" presName="BalanceSpacing1" presStyleCnt="0"/>
      <dgm:spPr/>
    </dgm:pt>
    <dgm:pt modelId="{87291D64-AD1E-4C56-9600-E6DFF1BDF5DC}" type="pres">
      <dgm:prSet presAssocID="{F0ACC969-B4A6-4FDE-8440-947FB0AE100F}" presName="Accent1Text" presStyleLbl="node1" presStyleIdx="5" presStyleCnt="6"/>
      <dgm:spPr/>
    </dgm:pt>
  </dgm:ptLst>
  <dgm:cxnLst>
    <dgm:cxn modelId="{36F64D0A-C3B2-413A-B925-D4E6DBDA2239}" srcId="{1431C585-5DF4-4B5B-B579-82C6498F3245}" destId="{800B0597-37AA-4D40-B201-65C816802770}" srcOrd="2" destOrd="0" parTransId="{6F5A2E7F-5BA9-43B6-88A9-59A62CC79F5B}" sibTransId="{F0ACC969-B4A6-4FDE-8440-947FB0AE100F}"/>
    <dgm:cxn modelId="{C295F62C-18F6-4473-9971-6DE036135F79}" srcId="{1431C585-5DF4-4B5B-B579-82C6498F3245}" destId="{CCA4225E-DAC0-4C88-B1C7-2459BFFB4DEB}" srcOrd="1" destOrd="0" parTransId="{102EBED4-5CFD-4EBF-A47A-2AF50FD59C95}" sibTransId="{6463DC09-178A-46EB-9DA4-D9B83EFA0323}"/>
    <dgm:cxn modelId="{8F6B0D49-36E7-40AB-AAFB-BE7024ED8D79}" srcId="{1431C585-5DF4-4B5B-B579-82C6498F3245}" destId="{3DFA0AE3-B272-4871-AD97-0E4CB1D831F4}" srcOrd="0" destOrd="0" parTransId="{1CE445AB-0926-4D71-B3D3-0FB13563DFB8}" sibTransId="{0DF5D87F-D9F2-4B74-BED2-C78AFDDEC1CC}"/>
    <dgm:cxn modelId="{40EAEA69-A277-4FBF-AAE8-B6B248BB46A7}" type="presOf" srcId="{F0ACC969-B4A6-4FDE-8440-947FB0AE100F}" destId="{87291D64-AD1E-4C56-9600-E6DFF1BDF5DC}" srcOrd="0" destOrd="0" presId="urn:microsoft.com/office/officeart/2008/layout/AlternatingHexagons"/>
    <dgm:cxn modelId="{3892C890-8041-4802-9398-35B3E4182E09}" type="presOf" srcId="{6463DC09-178A-46EB-9DA4-D9B83EFA0323}" destId="{67220557-2884-45A2-BCFA-691046577088}" srcOrd="0" destOrd="0" presId="urn:microsoft.com/office/officeart/2008/layout/AlternatingHexagons"/>
    <dgm:cxn modelId="{6C0D2CA9-9DE9-44DC-84FD-EF20E662C791}" type="presOf" srcId="{0DF5D87F-D9F2-4B74-BED2-C78AFDDEC1CC}" destId="{CCBA0D42-6AB6-4874-9F91-E83A55FD1CC5}" srcOrd="0" destOrd="0" presId="urn:microsoft.com/office/officeart/2008/layout/AlternatingHexagons"/>
    <dgm:cxn modelId="{8A21B7B8-BF3F-4F29-B1CF-377D4402C2F0}" type="presOf" srcId="{800B0597-37AA-4D40-B201-65C816802770}" destId="{71D35948-0C65-43C9-AFA3-F3F369DD3881}" srcOrd="0" destOrd="0" presId="urn:microsoft.com/office/officeart/2008/layout/AlternatingHexagons"/>
    <dgm:cxn modelId="{3276D9C9-4D00-4358-8959-F04629519729}" type="presOf" srcId="{1431C585-5DF4-4B5B-B579-82C6498F3245}" destId="{4BC0DF4C-A556-46EC-ADE4-5CDB8E9D1168}" srcOrd="0" destOrd="0" presId="urn:microsoft.com/office/officeart/2008/layout/AlternatingHexagons"/>
    <dgm:cxn modelId="{9AFCFCCD-9C55-42DC-8A42-D046A4ACF238}" type="presOf" srcId="{3DFA0AE3-B272-4871-AD97-0E4CB1D831F4}" destId="{374FAF64-93C6-4754-9DC6-BEE8C37527CF}" srcOrd="0" destOrd="0" presId="urn:microsoft.com/office/officeart/2008/layout/AlternatingHexagons"/>
    <dgm:cxn modelId="{6F124CE9-11F8-4C08-BD0B-9DBCD981D2F3}" type="presOf" srcId="{CCA4225E-DAC0-4C88-B1C7-2459BFFB4DEB}" destId="{A84865A8-BC3B-4835-A309-E668C27B3244}" srcOrd="0" destOrd="0" presId="urn:microsoft.com/office/officeart/2008/layout/AlternatingHexagons"/>
    <dgm:cxn modelId="{AF926120-1FE7-4B3D-B02C-3EA12DA0F515}" type="presParOf" srcId="{4BC0DF4C-A556-46EC-ADE4-5CDB8E9D1168}" destId="{28E3032A-7F05-454C-8B88-8FEE0B3B55E8}" srcOrd="0" destOrd="0" presId="urn:microsoft.com/office/officeart/2008/layout/AlternatingHexagons"/>
    <dgm:cxn modelId="{9869F84E-855A-453F-B725-78564C8AC26A}" type="presParOf" srcId="{28E3032A-7F05-454C-8B88-8FEE0B3B55E8}" destId="{374FAF64-93C6-4754-9DC6-BEE8C37527CF}" srcOrd="0" destOrd="0" presId="urn:microsoft.com/office/officeart/2008/layout/AlternatingHexagons"/>
    <dgm:cxn modelId="{C467EE5B-D077-4619-BF4F-A9D494412E21}" type="presParOf" srcId="{28E3032A-7F05-454C-8B88-8FEE0B3B55E8}" destId="{07BA1108-A83F-4762-818B-BBE689B13F34}" srcOrd="1" destOrd="0" presId="urn:microsoft.com/office/officeart/2008/layout/AlternatingHexagons"/>
    <dgm:cxn modelId="{543FF674-7527-4601-9675-C712F1103CA1}" type="presParOf" srcId="{28E3032A-7F05-454C-8B88-8FEE0B3B55E8}" destId="{A653B6DD-B726-4E64-9C12-A2F52CF51B31}" srcOrd="2" destOrd="0" presId="urn:microsoft.com/office/officeart/2008/layout/AlternatingHexagons"/>
    <dgm:cxn modelId="{5D4FD7E2-1218-4696-B799-73911E4A84AF}" type="presParOf" srcId="{28E3032A-7F05-454C-8B88-8FEE0B3B55E8}" destId="{5FA0F0FD-B9F4-4ABC-B96F-966D3EBB8820}" srcOrd="3" destOrd="0" presId="urn:microsoft.com/office/officeart/2008/layout/AlternatingHexagons"/>
    <dgm:cxn modelId="{2AFE555F-4F8D-4218-94D4-53D34BA682D5}" type="presParOf" srcId="{28E3032A-7F05-454C-8B88-8FEE0B3B55E8}" destId="{CCBA0D42-6AB6-4874-9F91-E83A55FD1CC5}" srcOrd="4" destOrd="0" presId="urn:microsoft.com/office/officeart/2008/layout/AlternatingHexagons"/>
    <dgm:cxn modelId="{358E6B15-6E13-49EE-84C7-9209B6B303CE}" type="presParOf" srcId="{4BC0DF4C-A556-46EC-ADE4-5CDB8E9D1168}" destId="{978C2062-57C6-484D-AFD9-97487F6BC736}" srcOrd="1" destOrd="0" presId="urn:microsoft.com/office/officeart/2008/layout/AlternatingHexagons"/>
    <dgm:cxn modelId="{070B2BB0-ED2A-4309-88A3-92C306D625A0}" type="presParOf" srcId="{4BC0DF4C-A556-46EC-ADE4-5CDB8E9D1168}" destId="{CBF4A98C-F13A-4939-8C5F-52C7C87B9E0D}" srcOrd="2" destOrd="0" presId="urn:microsoft.com/office/officeart/2008/layout/AlternatingHexagons"/>
    <dgm:cxn modelId="{CF9E1915-5DB4-4D6A-B375-67D5C959C104}" type="presParOf" srcId="{CBF4A98C-F13A-4939-8C5F-52C7C87B9E0D}" destId="{A84865A8-BC3B-4835-A309-E668C27B3244}" srcOrd="0" destOrd="0" presId="urn:microsoft.com/office/officeart/2008/layout/AlternatingHexagons"/>
    <dgm:cxn modelId="{C76E9C37-054E-4110-BD6C-D64E62E49136}" type="presParOf" srcId="{CBF4A98C-F13A-4939-8C5F-52C7C87B9E0D}" destId="{E73C9085-8777-49AE-8614-641AA4CF2A60}" srcOrd="1" destOrd="0" presId="urn:microsoft.com/office/officeart/2008/layout/AlternatingHexagons"/>
    <dgm:cxn modelId="{C15998C8-BA7A-4A1F-8568-4FB2806FC5D6}" type="presParOf" srcId="{CBF4A98C-F13A-4939-8C5F-52C7C87B9E0D}" destId="{6EC5B553-15E0-43DA-9C10-A8734EEADFCD}" srcOrd="2" destOrd="0" presId="urn:microsoft.com/office/officeart/2008/layout/AlternatingHexagons"/>
    <dgm:cxn modelId="{0D56C06F-6FCC-4700-933A-C606742F45A6}" type="presParOf" srcId="{CBF4A98C-F13A-4939-8C5F-52C7C87B9E0D}" destId="{18D6ABEE-F325-40E9-8BCC-E3A4B4DA61AC}" srcOrd="3" destOrd="0" presId="urn:microsoft.com/office/officeart/2008/layout/AlternatingHexagons"/>
    <dgm:cxn modelId="{B682FEC5-0BCE-4E7C-A6DE-2D031CD5B35B}" type="presParOf" srcId="{CBF4A98C-F13A-4939-8C5F-52C7C87B9E0D}" destId="{67220557-2884-45A2-BCFA-691046577088}" srcOrd="4" destOrd="0" presId="urn:microsoft.com/office/officeart/2008/layout/AlternatingHexagons"/>
    <dgm:cxn modelId="{7ACD178D-3F65-4B59-A84B-52A78EE997DC}" type="presParOf" srcId="{4BC0DF4C-A556-46EC-ADE4-5CDB8E9D1168}" destId="{6E63D12E-CCD7-4ABA-BD8C-19ED00C4C8E3}" srcOrd="3" destOrd="0" presId="urn:microsoft.com/office/officeart/2008/layout/AlternatingHexagons"/>
    <dgm:cxn modelId="{DE2ECF67-73C7-452F-8954-BACB406F2055}" type="presParOf" srcId="{4BC0DF4C-A556-46EC-ADE4-5CDB8E9D1168}" destId="{1492D5D6-5768-42E0-AEF5-154BEC3E7C34}" srcOrd="4" destOrd="0" presId="urn:microsoft.com/office/officeart/2008/layout/AlternatingHexagons"/>
    <dgm:cxn modelId="{0E52A2E7-7244-44E0-8A8D-9C92D6601038}" type="presParOf" srcId="{1492D5D6-5768-42E0-AEF5-154BEC3E7C34}" destId="{71D35948-0C65-43C9-AFA3-F3F369DD3881}" srcOrd="0" destOrd="0" presId="urn:microsoft.com/office/officeart/2008/layout/AlternatingHexagons"/>
    <dgm:cxn modelId="{813689E0-0389-4F68-9CE2-CDFE89EAC163}" type="presParOf" srcId="{1492D5D6-5768-42E0-AEF5-154BEC3E7C34}" destId="{76C7ECA6-B109-402A-8D77-838114609140}" srcOrd="1" destOrd="0" presId="urn:microsoft.com/office/officeart/2008/layout/AlternatingHexagons"/>
    <dgm:cxn modelId="{BB0C94A3-D300-46E1-B060-5582190D8D83}" type="presParOf" srcId="{1492D5D6-5768-42E0-AEF5-154BEC3E7C34}" destId="{52D15674-21C8-4600-A5DB-6BDE11B774DC}" srcOrd="2" destOrd="0" presId="urn:microsoft.com/office/officeart/2008/layout/AlternatingHexagons"/>
    <dgm:cxn modelId="{CFD9607C-BD2B-4DC3-99BE-6DDB22EC29CF}" type="presParOf" srcId="{1492D5D6-5768-42E0-AEF5-154BEC3E7C34}" destId="{CFBA6B8C-E373-4469-9E37-05E3432C8ECF}" srcOrd="3" destOrd="0" presId="urn:microsoft.com/office/officeart/2008/layout/AlternatingHexagons"/>
    <dgm:cxn modelId="{80C52D2A-36E8-4AB9-95E8-8718CC89549A}" type="presParOf" srcId="{1492D5D6-5768-42E0-AEF5-154BEC3E7C34}" destId="{87291D64-AD1E-4C56-9600-E6DFF1BDF5D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FAF64-93C6-4754-9DC6-BEE8C37527CF}">
      <dsp:nvSpPr>
        <dsp:cNvPr id="0" name=""/>
        <dsp:cNvSpPr/>
      </dsp:nvSpPr>
      <dsp:spPr>
        <a:xfrm rot="5400000">
          <a:off x="3956846" y="148372"/>
          <a:ext cx="2231877" cy="194173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Prepare</a:t>
          </a:r>
        </a:p>
      </dsp:txBody>
      <dsp:txXfrm rot="-5400000">
        <a:off x="4404505" y="351101"/>
        <a:ext cx="1336559" cy="1536275"/>
      </dsp:txXfrm>
    </dsp:sp>
    <dsp:sp modelId="{07BA1108-A83F-4762-818B-BBE689B13F34}">
      <dsp:nvSpPr>
        <dsp:cNvPr id="0" name=""/>
        <dsp:cNvSpPr/>
      </dsp:nvSpPr>
      <dsp:spPr>
        <a:xfrm>
          <a:off x="6102573" y="449675"/>
          <a:ext cx="2490775" cy="133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A0D42-6AB6-4874-9F91-E83A55FD1CC5}">
      <dsp:nvSpPr>
        <dsp:cNvPr id="0" name=""/>
        <dsp:cNvSpPr/>
      </dsp:nvSpPr>
      <dsp:spPr>
        <a:xfrm rot="5400000">
          <a:off x="1859774" y="148372"/>
          <a:ext cx="2231877" cy="194173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Identify</a:t>
          </a:r>
          <a:endParaRPr lang="pt-BR" sz="3300" kern="1200" dirty="0"/>
        </a:p>
      </dsp:txBody>
      <dsp:txXfrm rot="-5400000">
        <a:off x="2307433" y="351101"/>
        <a:ext cx="1336559" cy="1536275"/>
      </dsp:txXfrm>
    </dsp:sp>
    <dsp:sp modelId="{A84865A8-BC3B-4835-A309-E668C27B3244}">
      <dsp:nvSpPr>
        <dsp:cNvPr id="0" name=""/>
        <dsp:cNvSpPr/>
      </dsp:nvSpPr>
      <dsp:spPr>
        <a:xfrm rot="5400000">
          <a:off x="657358" y="2037500"/>
          <a:ext cx="2231877" cy="194173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Design</a:t>
          </a:r>
        </a:p>
      </dsp:txBody>
      <dsp:txXfrm rot="-5400000">
        <a:off x="1105017" y="2240229"/>
        <a:ext cx="1336559" cy="1536275"/>
      </dsp:txXfrm>
    </dsp:sp>
    <dsp:sp modelId="{E73C9085-8777-49AE-8614-641AA4CF2A60}">
      <dsp:nvSpPr>
        <dsp:cNvPr id="0" name=""/>
        <dsp:cNvSpPr/>
      </dsp:nvSpPr>
      <dsp:spPr>
        <a:xfrm>
          <a:off x="558589" y="2344093"/>
          <a:ext cx="2410427" cy="133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20557-2884-45A2-BCFA-691046577088}">
      <dsp:nvSpPr>
        <dsp:cNvPr id="0" name=""/>
        <dsp:cNvSpPr/>
      </dsp:nvSpPr>
      <dsp:spPr>
        <a:xfrm rot="5400000">
          <a:off x="5001364" y="2042789"/>
          <a:ext cx="2231877" cy="194173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Execute</a:t>
          </a:r>
        </a:p>
      </dsp:txBody>
      <dsp:txXfrm rot="-5400000">
        <a:off x="5449023" y="2245518"/>
        <a:ext cx="1336559" cy="1536275"/>
      </dsp:txXfrm>
    </dsp:sp>
    <dsp:sp modelId="{71D35948-0C65-43C9-AFA3-F3F369DD3881}">
      <dsp:nvSpPr>
        <dsp:cNvPr id="0" name=""/>
        <dsp:cNvSpPr/>
      </dsp:nvSpPr>
      <dsp:spPr>
        <a:xfrm rot="5400000">
          <a:off x="3956846" y="3937207"/>
          <a:ext cx="2231877" cy="194173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Monitor</a:t>
          </a:r>
        </a:p>
      </dsp:txBody>
      <dsp:txXfrm rot="-5400000">
        <a:off x="4404505" y="4139936"/>
        <a:ext cx="1336559" cy="1536275"/>
      </dsp:txXfrm>
    </dsp:sp>
    <dsp:sp modelId="{76C7ECA6-B109-402A-8D77-838114609140}">
      <dsp:nvSpPr>
        <dsp:cNvPr id="0" name=""/>
        <dsp:cNvSpPr/>
      </dsp:nvSpPr>
      <dsp:spPr>
        <a:xfrm>
          <a:off x="6102573" y="4238510"/>
          <a:ext cx="2490775" cy="133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91D64-AD1E-4C56-9600-E6DFF1BDF5DC}">
      <dsp:nvSpPr>
        <dsp:cNvPr id="0" name=""/>
        <dsp:cNvSpPr/>
      </dsp:nvSpPr>
      <dsp:spPr>
        <a:xfrm rot="5400000">
          <a:off x="1859774" y="3937207"/>
          <a:ext cx="2231877" cy="194173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 err="1"/>
            <a:t>Sustain</a:t>
          </a:r>
          <a:endParaRPr lang="pt-BR" sz="3400" kern="1200" dirty="0"/>
        </a:p>
      </dsp:txBody>
      <dsp:txXfrm rot="-5400000">
        <a:off x="2307433" y="4139936"/>
        <a:ext cx="1336559" cy="1536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2164E-23E0-470A-9BF5-EC14644C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/>
          <a:lstStyle/>
          <a:p>
            <a:r>
              <a:rPr lang="pt-BR" dirty="0"/>
              <a:t>GESTÃO DE CONFIGURAÇÃO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B25D2-6D17-4373-985A-38E16C58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3807361"/>
            <a:ext cx="7649149" cy="1060962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Aluno: Nailson lopes da silva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430BB0-B464-4F0C-9F1F-A2314534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503" y="1989676"/>
            <a:ext cx="2009056" cy="28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26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01C12-5014-4169-A285-03BA2DEB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CONHECENDUM POUCO SOBRE ELE: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E191E9A-5A82-4375-B647-324387890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060" y="3755119"/>
            <a:ext cx="6121082" cy="2889370"/>
          </a:xfr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EBEA4BF-12FC-4040-85CD-0C6DF747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25036"/>
            <a:ext cx="6972300" cy="32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51BE7-4AF4-4FEE-9325-4D70C335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Modelagem, Esculpir, UV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B0720DA-83D3-4266-AD88-5DD483C99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97719"/>
            <a:ext cx="7315200" cy="3453036"/>
          </a:xfrm>
        </p:spPr>
      </p:pic>
    </p:spTree>
    <p:extLst>
      <p:ext uri="{BB962C8B-B14F-4D97-AF65-F5344CB8AC3E}">
        <p14:creationId xmlns:p14="http://schemas.microsoft.com/office/powerpoint/2010/main" val="22288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11250-C5B7-4A94-9885-24217F35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97CAB3-950B-4919-9FED-F8BEFA36C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19" y="869299"/>
            <a:ext cx="10931019" cy="4855721"/>
          </a:xfrm>
        </p:spPr>
      </p:pic>
    </p:spTree>
    <p:extLst>
      <p:ext uri="{BB962C8B-B14F-4D97-AF65-F5344CB8AC3E}">
        <p14:creationId xmlns:p14="http://schemas.microsoft.com/office/powerpoint/2010/main" val="186431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93D7B-8365-424F-A022-73480A4D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pequeno exemplo de utilização do </a:t>
            </a:r>
            <a:r>
              <a:rPr lang="pt-BR"/>
              <a:t>Software 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C3C502C-CA33-4A1A-9E9E-F67D9EB8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80" y="195579"/>
            <a:ext cx="6583680" cy="6583680"/>
          </a:xfrm>
        </p:spPr>
      </p:pic>
    </p:spTree>
    <p:extLst>
      <p:ext uri="{BB962C8B-B14F-4D97-AF65-F5344CB8AC3E}">
        <p14:creationId xmlns:p14="http://schemas.microsoft.com/office/powerpoint/2010/main" val="23427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BB898FF-5DC5-4612-A03E-547B49AD9E00}"/>
              </a:ext>
            </a:extLst>
          </p:cNvPr>
          <p:cNvSpPr txBox="1"/>
          <p:nvPr/>
        </p:nvSpPr>
        <p:spPr>
          <a:xfrm>
            <a:off x="2288893" y="2266682"/>
            <a:ext cx="820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Roboto" panose="02000000000000000000" pitchFamily="2" charset="0"/>
                <a:ea typeface="Roboto" panose="02000000000000000000" pitchFamily="2" charset="0"/>
              </a:rPr>
              <a:t>   THE END. 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04C957B-0FC7-4D3C-A7D9-F8D901D3B39E}"/>
              </a:ext>
            </a:extLst>
          </p:cNvPr>
          <p:cNvSpPr/>
          <p:nvPr/>
        </p:nvSpPr>
        <p:spPr>
          <a:xfrm>
            <a:off x="2575775" y="1957589"/>
            <a:ext cx="8203842" cy="2112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3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6C0C-FABE-4ED8-A82F-7054EFE2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63" y="1298449"/>
            <a:ext cx="8603086" cy="2130552"/>
          </a:xfrm>
        </p:spPr>
        <p:txBody>
          <a:bodyPr>
            <a:normAutofit/>
          </a:bodyPr>
          <a:lstStyle/>
          <a:p>
            <a:r>
              <a:rPr lang="pt-BR" sz="45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gerência de mudanças de software</a:t>
            </a:r>
            <a:endParaRPr lang="pt-BR" sz="4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BCE8D0-E840-4499-88D0-68296738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55" y="4636394"/>
            <a:ext cx="1381055" cy="14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2E82-FA76-48AD-A8C8-6858D8E7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O que e </a:t>
            </a:r>
            <a:r>
              <a:rPr lang="pt-BR" sz="45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gerência de mudanças de software?</a:t>
            </a:r>
            <a:endParaRPr lang="pt-BR" sz="4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CFA832-0B9A-45C6-811A-C33DCD12B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511" y="502276"/>
            <a:ext cx="6800045" cy="548259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DC1605-EE31-4539-A8B1-550A8DB26349}"/>
              </a:ext>
            </a:extLst>
          </p:cNvPr>
          <p:cNvSpPr txBox="1"/>
          <p:nvPr/>
        </p:nvSpPr>
        <p:spPr>
          <a:xfrm>
            <a:off x="5578069" y="137804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1483E0-27F6-443E-B8C3-08FA32D59FCF}"/>
              </a:ext>
            </a:extLst>
          </p:cNvPr>
          <p:cNvSpPr txBox="1"/>
          <p:nvPr/>
        </p:nvSpPr>
        <p:spPr>
          <a:xfrm>
            <a:off x="5988675" y="39795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</a:t>
            </a:r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4B6E7F-48B3-46C8-8446-BDF00BD27325}"/>
              </a:ext>
            </a:extLst>
          </p:cNvPr>
          <p:cNvSpPr txBox="1"/>
          <p:nvPr/>
        </p:nvSpPr>
        <p:spPr>
          <a:xfrm>
            <a:off x="9002333" y="342442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mudança</a:t>
            </a:r>
          </a:p>
        </p:txBody>
      </p:sp>
    </p:spTree>
    <p:extLst>
      <p:ext uri="{BB962C8B-B14F-4D97-AF65-F5344CB8AC3E}">
        <p14:creationId xmlns:p14="http://schemas.microsoft.com/office/powerpoint/2010/main" val="38320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68DDF-C978-4976-8C6A-340D688C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3CDAB0-F148-463B-9D72-C5313017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54" y="806617"/>
            <a:ext cx="8121493" cy="5235622"/>
          </a:xfrm>
        </p:spPr>
      </p:pic>
    </p:spTree>
    <p:extLst>
      <p:ext uri="{BB962C8B-B14F-4D97-AF65-F5344CB8AC3E}">
        <p14:creationId xmlns:p14="http://schemas.microsoft.com/office/powerpoint/2010/main" val="2278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AAE67-BC6B-429B-A6E1-6C0412AE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2" y="347730"/>
            <a:ext cx="10991285" cy="5641590"/>
          </a:xfrm>
        </p:spPr>
        <p:txBody>
          <a:bodyPr/>
          <a:lstStyle/>
          <a:p>
            <a:r>
              <a:rPr lang="pt-BR" sz="3500" dirty="0"/>
              <a:t>COMO FUNCIONA?</a:t>
            </a:r>
          </a:p>
          <a:p>
            <a:pPr marL="0" indent="0">
              <a:buNone/>
            </a:pPr>
            <a:endParaRPr lang="pt-BR" sz="3500" dirty="0"/>
          </a:p>
          <a:p>
            <a:r>
              <a:rPr lang="pt-BR" sz="3500" dirty="0"/>
              <a:t>                                  As mudanças são classificadas em 3 tipos:</a:t>
            </a:r>
            <a:endParaRPr lang="pt-BR" dirty="0"/>
          </a:p>
          <a:p>
            <a:endParaRPr lang="pt-BR" dirty="0"/>
          </a:p>
          <a:p>
            <a:r>
              <a:rPr lang="pt-BR" dirty="0"/>
              <a:t>                                                            </a:t>
            </a:r>
            <a:r>
              <a:rPr lang="pt-BR" sz="2500" dirty="0"/>
              <a:t>Mudança Padrão </a:t>
            </a:r>
          </a:p>
          <a:p>
            <a:endParaRPr lang="pt-BR" sz="2500" dirty="0"/>
          </a:p>
          <a:p>
            <a:r>
              <a:rPr lang="pt-BR" sz="2500" dirty="0"/>
              <a:t>                                                Mudança Normal</a:t>
            </a:r>
          </a:p>
          <a:p>
            <a:endParaRPr lang="pt-BR" sz="2500" dirty="0"/>
          </a:p>
          <a:p>
            <a:pPr marL="0" indent="0">
              <a:buNone/>
            </a:pPr>
            <a:r>
              <a:rPr lang="pt-BR" sz="2500" dirty="0"/>
              <a:t>                                                   Mudança  Emergencial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0602443C-451A-4BEE-8506-D6514B488914}"/>
              </a:ext>
            </a:extLst>
          </p:cNvPr>
          <p:cNvSpPr/>
          <p:nvPr/>
        </p:nvSpPr>
        <p:spPr>
          <a:xfrm>
            <a:off x="3039412" y="2747545"/>
            <a:ext cx="244699" cy="23471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C1D335E3-ED97-4EE5-82FD-BE1C789726DA}"/>
              </a:ext>
            </a:extLst>
          </p:cNvPr>
          <p:cNvSpPr/>
          <p:nvPr/>
        </p:nvSpPr>
        <p:spPr>
          <a:xfrm>
            <a:off x="3039412" y="3567447"/>
            <a:ext cx="244699" cy="23471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755B6D30-60D0-4BD6-A2B2-1C1700078B93}"/>
              </a:ext>
            </a:extLst>
          </p:cNvPr>
          <p:cNvSpPr/>
          <p:nvPr/>
        </p:nvSpPr>
        <p:spPr>
          <a:xfrm>
            <a:off x="3039412" y="4543665"/>
            <a:ext cx="244699" cy="23471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97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FFFE-77C6-4A31-AA7D-D351BB90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Gerenciamento de mudança dentro da ITIL v3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AE3A6-50F3-412F-A1BE-AE8F6F74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1. Iniciador de mudança </a:t>
            </a:r>
          </a:p>
          <a:p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Emergency</a:t>
            </a:r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 Charge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Advisory</a:t>
            </a:r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Boadr</a:t>
            </a:r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Change</a:t>
            </a:r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Advisory</a:t>
            </a:r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 Board  </a:t>
            </a:r>
          </a:p>
          <a:p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4.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Change</a:t>
            </a:r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 Manager</a:t>
            </a:r>
          </a:p>
          <a:p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5.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Change</a:t>
            </a:r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Builder</a:t>
            </a:r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2500" dirty="0">
                <a:latin typeface="Roboto" panose="02000000000000000000" pitchFamily="2" charset="0"/>
                <a:ea typeface="Roboto" panose="02000000000000000000" pitchFamily="2" charset="0"/>
              </a:rPr>
              <a:t>6. </a:t>
            </a:r>
            <a:r>
              <a:rPr lang="pt-BR" sz="2500" dirty="0" err="1">
                <a:latin typeface="Roboto" panose="02000000000000000000" pitchFamily="2" charset="0"/>
                <a:ea typeface="Roboto" panose="02000000000000000000" pitchFamily="2" charset="0"/>
              </a:rPr>
              <a:t>Imlantador</a:t>
            </a:r>
            <a:endParaRPr lang="pt-BR"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8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1364F-3157-46A1-9AA3-4611C825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98785B4B-5F1F-45E7-851A-3B6C082B636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2629184"/>
                  </p:ext>
                </p:extLst>
              </p:nvPr>
            </p:nvGraphicFramePr>
            <p:xfrm>
              <a:off x="3868738" y="863600"/>
              <a:ext cx="73152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98785B4B-5F1F-45E7-851A-3B6C082B63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738" y="863600"/>
                <a:ext cx="7315200" cy="512127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C1668463-64FB-4318-8F12-8E4DD03E5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173772"/>
              </p:ext>
            </p:extLst>
          </p:nvPr>
        </p:nvGraphicFramePr>
        <p:xfrm>
          <a:off x="2946400" y="360608"/>
          <a:ext cx="9151938" cy="602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422881F0-BE10-4C21-8BDB-AE3CC76FFC77}"/>
              </a:ext>
            </a:extLst>
          </p:cNvPr>
          <p:cNvSpPr txBox="1"/>
          <p:nvPr/>
        </p:nvSpPr>
        <p:spPr>
          <a:xfrm>
            <a:off x="6096000" y="2550017"/>
            <a:ext cx="1695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bg1">
                    <a:lumMod val="50000"/>
                  </a:schemeClr>
                </a:solidFill>
              </a:rPr>
              <a:t>Change</a:t>
            </a:r>
            <a:r>
              <a:rPr lang="pt-BR" sz="2500" b="1" dirty="0">
                <a:solidFill>
                  <a:schemeClr val="bg1">
                    <a:lumMod val="50000"/>
                  </a:schemeClr>
                </a:solidFill>
              </a:rPr>
              <a:t> Management </a:t>
            </a:r>
            <a:r>
              <a:rPr lang="pt-BR" sz="2500" b="1" dirty="0" err="1">
                <a:solidFill>
                  <a:schemeClr val="bg1">
                    <a:lumMod val="50000"/>
                  </a:schemeClr>
                </a:solidFill>
              </a:rPr>
              <a:t>Strategy</a:t>
            </a:r>
            <a:endParaRPr lang="pt-BR" sz="25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F129692-FA62-4419-B25C-B4D0903A29E7}"/>
              </a:ext>
            </a:extLst>
          </p:cNvPr>
          <p:cNvSpPr txBox="1"/>
          <p:nvPr/>
        </p:nvSpPr>
        <p:spPr>
          <a:xfrm>
            <a:off x="2266682" y="0"/>
            <a:ext cx="717675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/>
              <a:t>	</a:t>
            </a:r>
            <a:r>
              <a:rPr lang="pt-BR" sz="4500" b="1" dirty="0">
                <a:solidFill>
                  <a:schemeClr val="bg1">
                    <a:lumMod val="50000"/>
                  </a:schemeClr>
                </a:solidFill>
              </a:rPr>
              <a:t>CENARIOS</a:t>
            </a:r>
            <a:r>
              <a:rPr lang="pt-BR" sz="4500" dirty="0"/>
              <a:t> </a:t>
            </a:r>
            <a:r>
              <a:rPr lang="pt-BR" sz="4500" b="1" dirty="0">
                <a:solidFill>
                  <a:schemeClr val="bg1">
                    <a:lumMod val="50000"/>
                  </a:schemeClr>
                </a:solidFill>
              </a:rPr>
              <a:t>APLICÁVEIS</a:t>
            </a:r>
            <a:endParaRPr lang="pt-BR" sz="45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2C0E48-5BC0-46E3-9970-1D3554B22A3C}"/>
              </a:ext>
            </a:extLst>
          </p:cNvPr>
          <p:cNvSpPr txBox="1"/>
          <p:nvPr/>
        </p:nvSpPr>
        <p:spPr>
          <a:xfrm>
            <a:off x="2445375" y="1305492"/>
            <a:ext cx="681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Normalidade			   Normalidade               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Normalidade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D5C3A6F-7D32-4B92-8839-4921B8D44176}"/>
              </a:ext>
            </a:extLst>
          </p:cNvPr>
          <p:cNvGrpSpPr/>
          <p:nvPr/>
        </p:nvGrpSpPr>
        <p:grpSpPr>
          <a:xfrm>
            <a:off x="4656252" y="1892932"/>
            <a:ext cx="2788434" cy="1036320"/>
            <a:chOff x="2288" y="0"/>
            <a:chExt cx="2788434" cy="1036320"/>
          </a:xfrm>
        </p:grpSpPr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2B6B1501-2DA4-4146-A1DC-C8A1296207A5}"/>
                </a:ext>
              </a:extLst>
            </p:cNvPr>
            <p:cNvSpPr/>
            <p:nvPr/>
          </p:nvSpPr>
          <p:spPr>
            <a:xfrm>
              <a:off x="2288" y="0"/>
              <a:ext cx="2788434" cy="96012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: Divisa 4">
              <a:extLst>
                <a:ext uri="{FF2B5EF4-FFF2-40B4-BE49-F238E27FC236}">
                  <a16:creationId xmlns:a16="http://schemas.microsoft.com/office/drawing/2014/main" id="{2B4E6D82-3CE4-42D1-8F70-A35ABDD1B958}"/>
                </a:ext>
              </a:extLst>
            </p:cNvPr>
            <p:cNvSpPr txBox="1"/>
            <p:nvPr/>
          </p:nvSpPr>
          <p:spPr>
            <a:xfrm>
              <a:off x="367994" y="76200"/>
              <a:ext cx="1828314" cy="96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013" tIns="33338" rIns="33338" bIns="333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Link de internet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91EABEF-FC61-4A45-9DB1-415B746BDCDD}"/>
              </a:ext>
            </a:extLst>
          </p:cNvPr>
          <p:cNvGrpSpPr/>
          <p:nvPr/>
        </p:nvGrpSpPr>
        <p:grpSpPr>
          <a:xfrm>
            <a:off x="2027703" y="1892932"/>
            <a:ext cx="2788434" cy="971389"/>
            <a:chOff x="-2816734" y="-933289"/>
            <a:chExt cx="2788434" cy="971389"/>
          </a:xfrm>
        </p:grpSpPr>
        <p:sp>
          <p:nvSpPr>
            <p:cNvPr id="10" name="Seta: Divisa 9">
              <a:extLst>
                <a:ext uri="{FF2B5EF4-FFF2-40B4-BE49-F238E27FC236}">
                  <a16:creationId xmlns:a16="http://schemas.microsoft.com/office/drawing/2014/main" id="{DF5F3222-A788-4BED-AEEB-C822A4EE22A9}"/>
                </a:ext>
              </a:extLst>
            </p:cNvPr>
            <p:cNvSpPr/>
            <p:nvPr/>
          </p:nvSpPr>
          <p:spPr>
            <a:xfrm>
              <a:off x="-2816734" y="-933289"/>
              <a:ext cx="2788434" cy="96012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eta: Divisa 4">
              <a:extLst>
                <a:ext uri="{FF2B5EF4-FFF2-40B4-BE49-F238E27FC236}">
                  <a16:creationId xmlns:a16="http://schemas.microsoft.com/office/drawing/2014/main" id="{465199F3-8C72-49B6-8EBD-9C6B886412BB}"/>
                </a:ext>
              </a:extLst>
            </p:cNvPr>
            <p:cNvSpPr txBox="1"/>
            <p:nvPr/>
          </p:nvSpPr>
          <p:spPr>
            <a:xfrm>
              <a:off x="-2496559" y="-922020"/>
              <a:ext cx="1828314" cy="96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013" tIns="33338" rIns="33338" bIns="333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Link de internet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C1025C7-4EE0-42FC-B9FB-8E3161649E3E}"/>
              </a:ext>
            </a:extLst>
          </p:cNvPr>
          <p:cNvGrpSpPr/>
          <p:nvPr/>
        </p:nvGrpSpPr>
        <p:grpSpPr>
          <a:xfrm>
            <a:off x="7194883" y="1892932"/>
            <a:ext cx="2788434" cy="960120"/>
            <a:chOff x="2288" y="0"/>
            <a:chExt cx="2788434" cy="960120"/>
          </a:xfrm>
        </p:grpSpPr>
        <p:sp>
          <p:nvSpPr>
            <p:cNvPr id="13" name="Seta: Divisa 12">
              <a:extLst>
                <a:ext uri="{FF2B5EF4-FFF2-40B4-BE49-F238E27FC236}">
                  <a16:creationId xmlns:a16="http://schemas.microsoft.com/office/drawing/2014/main" id="{FD69F5B6-78B3-466D-8BB5-3902BFB78CDA}"/>
                </a:ext>
              </a:extLst>
            </p:cNvPr>
            <p:cNvSpPr/>
            <p:nvPr/>
          </p:nvSpPr>
          <p:spPr>
            <a:xfrm>
              <a:off x="2288" y="0"/>
              <a:ext cx="2788434" cy="96012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ta: Divisa 4">
              <a:extLst>
                <a:ext uri="{FF2B5EF4-FFF2-40B4-BE49-F238E27FC236}">
                  <a16:creationId xmlns:a16="http://schemas.microsoft.com/office/drawing/2014/main" id="{D6734D82-F4F4-444B-9435-322E96B0CF3F}"/>
                </a:ext>
              </a:extLst>
            </p:cNvPr>
            <p:cNvSpPr txBox="1"/>
            <p:nvPr/>
          </p:nvSpPr>
          <p:spPr>
            <a:xfrm>
              <a:off x="482348" y="0"/>
              <a:ext cx="1828314" cy="96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013" tIns="33338" rIns="33338" bIns="333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kern="1200" dirty="0">
                  <a:latin typeface="Roboto" panose="02000000000000000000" pitchFamily="2" charset="0"/>
                  <a:ea typeface="Roboto" panose="02000000000000000000" pitchFamily="2" charset="0"/>
                </a:rPr>
                <a:t>Link de internet</a:t>
              </a:r>
            </a:p>
          </p:txBody>
        </p:sp>
      </p:grpSp>
      <p:sp>
        <p:nvSpPr>
          <p:cNvPr id="15" name="Raio 14">
            <a:extLst>
              <a:ext uri="{FF2B5EF4-FFF2-40B4-BE49-F238E27FC236}">
                <a16:creationId xmlns:a16="http://schemas.microsoft.com/office/drawing/2014/main" id="{56BB4177-2186-4155-96D6-13DE5FF7CB8E}"/>
              </a:ext>
            </a:extLst>
          </p:cNvPr>
          <p:cNvSpPr/>
          <p:nvPr/>
        </p:nvSpPr>
        <p:spPr>
          <a:xfrm>
            <a:off x="3046474" y="3025103"/>
            <a:ext cx="750891" cy="62229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aio 15">
            <a:extLst>
              <a:ext uri="{FF2B5EF4-FFF2-40B4-BE49-F238E27FC236}">
                <a16:creationId xmlns:a16="http://schemas.microsoft.com/office/drawing/2014/main" id="{E07E8A65-6CD4-479C-AE07-DC13932D1C96}"/>
              </a:ext>
            </a:extLst>
          </p:cNvPr>
          <p:cNvSpPr/>
          <p:nvPr/>
        </p:nvSpPr>
        <p:spPr>
          <a:xfrm rot="15197225" flipH="1" flipV="1">
            <a:off x="7956599" y="2920104"/>
            <a:ext cx="601495" cy="75383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0FDB1EC-3F37-437E-AB82-F2E04E78D382}"/>
              </a:ext>
            </a:extLst>
          </p:cNvPr>
          <p:cNvCxnSpPr>
            <a:cxnSpLocks/>
          </p:cNvCxnSpPr>
          <p:nvPr/>
        </p:nvCxnSpPr>
        <p:spPr>
          <a:xfrm>
            <a:off x="3807051" y="3693455"/>
            <a:ext cx="1378866" cy="107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304417-34CA-4A55-B260-3BDEE04FA28A}"/>
              </a:ext>
            </a:extLst>
          </p:cNvPr>
          <p:cNvCxnSpPr>
            <a:cxnSpLocks/>
          </p:cNvCxnSpPr>
          <p:nvPr/>
        </p:nvCxnSpPr>
        <p:spPr>
          <a:xfrm flipH="1">
            <a:off x="6284749" y="3646095"/>
            <a:ext cx="1686009" cy="112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ímbolo de &quot;Não Permitido&quot; 18">
            <a:extLst>
              <a:ext uri="{FF2B5EF4-FFF2-40B4-BE49-F238E27FC236}">
                <a16:creationId xmlns:a16="http://schemas.microsoft.com/office/drawing/2014/main" id="{406BB83B-A95F-41BE-B1B9-2BF1832BDB31}"/>
              </a:ext>
            </a:extLst>
          </p:cNvPr>
          <p:cNvSpPr/>
          <p:nvPr/>
        </p:nvSpPr>
        <p:spPr>
          <a:xfrm>
            <a:off x="5348211" y="4588792"/>
            <a:ext cx="774244" cy="78523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: Biselado 21">
            <a:extLst>
              <a:ext uri="{FF2B5EF4-FFF2-40B4-BE49-F238E27FC236}">
                <a16:creationId xmlns:a16="http://schemas.microsoft.com/office/drawing/2014/main" id="{1E53A5CF-4380-4B24-B64C-78102CF315ED}"/>
              </a:ext>
            </a:extLst>
          </p:cNvPr>
          <p:cNvSpPr/>
          <p:nvPr/>
        </p:nvSpPr>
        <p:spPr>
          <a:xfrm>
            <a:off x="3056160" y="5637052"/>
            <a:ext cx="5928797" cy="109548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GESTAO DE MUDANÇA</a:t>
            </a:r>
          </a:p>
        </p:txBody>
      </p:sp>
      <p:sp>
        <p:nvSpPr>
          <p:cNvPr id="23" name="Seta: Curva para Cima 22">
            <a:extLst>
              <a:ext uri="{FF2B5EF4-FFF2-40B4-BE49-F238E27FC236}">
                <a16:creationId xmlns:a16="http://schemas.microsoft.com/office/drawing/2014/main" id="{3E836AEC-B1D1-4DBA-A438-5F2A2F3D2F4E}"/>
              </a:ext>
            </a:extLst>
          </p:cNvPr>
          <p:cNvSpPr/>
          <p:nvPr/>
        </p:nvSpPr>
        <p:spPr>
          <a:xfrm>
            <a:off x="7674943" y="6065949"/>
            <a:ext cx="875128" cy="347730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Seta: Curva para Cima 23">
            <a:extLst>
              <a:ext uri="{FF2B5EF4-FFF2-40B4-BE49-F238E27FC236}">
                <a16:creationId xmlns:a16="http://schemas.microsoft.com/office/drawing/2014/main" id="{6FCED707-382A-445A-A1D4-115CB02D4B75}"/>
              </a:ext>
            </a:extLst>
          </p:cNvPr>
          <p:cNvSpPr/>
          <p:nvPr/>
        </p:nvSpPr>
        <p:spPr>
          <a:xfrm>
            <a:off x="3421920" y="6065949"/>
            <a:ext cx="875128" cy="347730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87A8A7-2E78-44D4-938B-E2EE1BAA2810}"/>
              </a:ext>
            </a:extLst>
          </p:cNvPr>
          <p:cNvSpPr txBox="1"/>
          <p:nvPr/>
        </p:nvSpPr>
        <p:spPr>
          <a:xfrm>
            <a:off x="3684227" y="314352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Incidente</a:t>
            </a:r>
            <a:r>
              <a:rPr lang="pt-BR" dirty="0"/>
              <a:t>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5E4590A-2E03-45F4-88CB-2873002A38AB}"/>
              </a:ext>
            </a:extLst>
          </p:cNvPr>
          <p:cNvSpPr txBox="1"/>
          <p:nvPr/>
        </p:nvSpPr>
        <p:spPr>
          <a:xfrm>
            <a:off x="6807366" y="3151584"/>
            <a:ext cx="1163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In</a:t>
            </a:r>
            <a:r>
              <a:rPr lang="pt-BR" sz="1800" dirty="0">
                <a:latin typeface="Roboto" panose="02000000000000000000" pitchFamily="2" charset="0"/>
                <a:ea typeface="Roboto" panose="02000000000000000000" pitchFamily="2" charset="0"/>
              </a:rPr>
              <a:t>cidente</a:t>
            </a:r>
            <a:r>
              <a:rPr lang="pt-BR" dirty="0"/>
              <a:t>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5ACF739-8105-4106-81EA-E4B145F119FF}"/>
              </a:ext>
            </a:extLst>
          </p:cNvPr>
          <p:cNvSpPr txBox="1"/>
          <p:nvPr/>
        </p:nvSpPr>
        <p:spPr>
          <a:xfrm>
            <a:off x="5129238" y="423036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Problema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718F027-8817-4C70-B74E-F1E76BD9D633}"/>
              </a:ext>
            </a:extLst>
          </p:cNvPr>
          <p:cNvCxnSpPr/>
          <p:nvPr/>
        </p:nvCxnSpPr>
        <p:spPr>
          <a:xfrm>
            <a:off x="5735333" y="5374030"/>
            <a:ext cx="0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C2534-5AA6-489C-9322-36A53DD9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software open source relacionado à gerência de mudanças de software.</a:t>
            </a:r>
            <a:endParaRPr lang="pt-BR" dirty="0"/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00E07D41-5E77-4396-990D-FA0F72FCF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28800"/>
            <a:ext cx="7315200" cy="2578417"/>
          </a:xfrm>
        </p:spPr>
      </p:pic>
    </p:spTree>
    <p:extLst>
      <p:ext uri="{BB962C8B-B14F-4D97-AF65-F5344CB8AC3E}">
        <p14:creationId xmlns:p14="http://schemas.microsoft.com/office/powerpoint/2010/main" val="426651069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Personalizada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DF97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152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Roboto</vt:lpstr>
      <vt:lpstr>Segoe UI</vt:lpstr>
      <vt:lpstr>Wingdings 2</vt:lpstr>
      <vt:lpstr>Quadro</vt:lpstr>
      <vt:lpstr>GESTÃO DE CONFIGURAÇÃO I</vt:lpstr>
      <vt:lpstr>gerência de mudanças de software</vt:lpstr>
      <vt:lpstr>O que e gerência de mudanças de software?</vt:lpstr>
      <vt:lpstr>Como funciona?</vt:lpstr>
      <vt:lpstr>Apresentação do PowerPoint</vt:lpstr>
      <vt:lpstr>Gerenciamento de mudança dentro da ITIL v3</vt:lpstr>
      <vt:lpstr>Apresentação do PowerPoint</vt:lpstr>
      <vt:lpstr>Apresentação do PowerPoint</vt:lpstr>
      <vt:lpstr>software open source relacionado à gerência de mudanças de software.</vt:lpstr>
      <vt:lpstr>CONHECENDUM POUCO SOBRE ELE:</vt:lpstr>
      <vt:lpstr>Modelagem, Esculpir, UV </vt:lpstr>
      <vt:lpstr>Apresentação do PowerPoint</vt:lpstr>
      <vt:lpstr>Um pequeno exemplo de utilização do Software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CONFIGURAÇÃO I</dc:title>
  <dc:creator>nailson lopes</dc:creator>
  <cp:lastModifiedBy>nailson lopes</cp:lastModifiedBy>
  <cp:revision>2</cp:revision>
  <dcterms:created xsi:type="dcterms:W3CDTF">2021-07-27T17:25:12Z</dcterms:created>
  <dcterms:modified xsi:type="dcterms:W3CDTF">2021-07-28T18:18:11Z</dcterms:modified>
</cp:coreProperties>
</file>