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42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6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86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1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1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72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4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B159DB-65F3-424A-B59A-664E69DEAC56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D6D2A6D-043F-4F71-BEE7-86E49FE46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39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Адам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мұрын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Мараева Константина и Тычковой Вероники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6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500" y="1028700"/>
            <a:ext cx="95631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Цели и задачи: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	</a:t>
            </a:r>
            <a:r>
              <a:rPr lang="ru-RU" sz="2400" dirty="0" smtClean="0">
                <a:solidFill>
                  <a:srgbClr val="0070C0"/>
                </a:solidFill>
              </a:rPr>
              <a:t>*	Создать сайт с нуля с теоретическим материалом по техническим предметам для школьников с помощью библиотек</a:t>
            </a:r>
            <a:r>
              <a:rPr lang="en-US" sz="2400" dirty="0" smtClean="0">
                <a:solidFill>
                  <a:srgbClr val="0070C0"/>
                </a:solidFill>
              </a:rPr>
              <a:t> Python </a:t>
            </a:r>
            <a:r>
              <a:rPr lang="ru-RU" sz="2400" dirty="0" smtClean="0">
                <a:solidFill>
                  <a:srgbClr val="0070C0"/>
                </a:solidFill>
              </a:rPr>
              <a:t>и </a:t>
            </a:r>
            <a:r>
              <a:rPr lang="en-US" sz="2400" dirty="0" smtClean="0">
                <a:solidFill>
                  <a:srgbClr val="0070C0"/>
                </a:solidFill>
              </a:rPr>
              <a:t>HTML</a:t>
            </a:r>
            <a:endParaRPr lang="ru-RU" sz="2400" dirty="0" smtClean="0">
              <a:solidFill>
                <a:srgbClr val="0070C0"/>
              </a:solidFill>
            </a:endParaRPr>
          </a:p>
          <a:p>
            <a:endParaRPr lang="ru-RU" sz="2400" dirty="0" smtClean="0">
              <a:solidFill>
                <a:srgbClr val="0070C0"/>
              </a:solidFill>
            </a:endParaRPr>
          </a:p>
          <a:p>
            <a:endParaRPr lang="ru-RU" sz="2400" dirty="0">
              <a:solidFill>
                <a:srgbClr val="0070C0"/>
              </a:solidFill>
            </a:endParaRPr>
          </a:p>
          <a:p>
            <a:r>
              <a:rPr lang="ru-RU" sz="2400" dirty="0" smtClean="0">
                <a:solidFill>
                  <a:srgbClr val="0070C0"/>
                </a:solidFill>
              </a:rPr>
              <a:t>	*	Создать бота в </a:t>
            </a:r>
            <a:r>
              <a:rPr lang="ru-RU" sz="2400" dirty="0" err="1" smtClean="0">
                <a:solidFill>
                  <a:srgbClr val="0070C0"/>
                </a:solidFill>
              </a:rPr>
              <a:t>тг</a:t>
            </a:r>
            <a:r>
              <a:rPr lang="ru-RU" sz="2400" dirty="0" smtClean="0">
                <a:solidFill>
                  <a:srgbClr val="0070C0"/>
                </a:solidFill>
              </a:rPr>
              <a:t>, показывающего актуальную информацию, реализующего некоторые функции для упрощения решения задач, а также выполняющего простейшие развлекательные функции</a:t>
            </a: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5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46100"/>
            <a:ext cx="67437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Были использованы следующие библиотеки:</a:t>
            </a:r>
          </a:p>
          <a:p>
            <a:endParaRPr lang="en-US" dirty="0" smtClean="0"/>
          </a:p>
          <a:p>
            <a:endParaRPr lang="ru-RU" dirty="0"/>
          </a:p>
          <a:p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*	Flask, Flask-WTF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	*	Flask-Login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	*</a:t>
            </a: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</a:rPr>
              <a:t>WTForms</a:t>
            </a:r>
            <a:endParaRPr lang="ru-RU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*	requests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	*	</a:t>
            </a:r>
            <a:r>
              <a:rPr lang="en-US" sz="2000" dirty="0" err="1" smtClean="0">
                <a:solidFill>
                  <a:srgbClr val="0070C0"/>
                </a:solidFill>
              </a:rPr>
              <a:t>APScheduler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	*	schedule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	*	</a:t>
            </a:r>
            <a:r>
              <a:rPr lang="en-US" sz="2000" dirty="0" err="1" smtClean="0">
                <a:solidFill>
                  <a:srgbClr val="0070C0"/>
                </a:solidFill>
              </a:rPr>
              <a:t>SQLAlchemy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*	</a:t>
            </a:r>
            <a:r>
              <a:rPr lang="en-US" sz="2000" dirty="0" err="1" smtClean="0">
                <a:solidFill>
                  <a:srgbClr val="0070C0"/>
                </a:solidFill>
              </a:rPr>
              <a:t>SQLAlchemy_serializer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	*	</a:t>
            </a:r>
            <a:r>
              <a:rPr lang="en-US" sz="2000" dirty="0" smtClean="0">
                <a:solidFill>
                  <a:srgbClr val="0070C0"/>
                </a:solidFill>
              </a:rPr>
              <a:t>telegram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*	</a:t>
            </a:r>
            <a:r>
              <a:rPr lang="en-US" sz="2000" dirty="0" err="1" smtClean="0">
                <a:solidFill>
                  <a:srgbClr val="0070C0"/>
                </a:solidFill>
              </a:rPr>
              <a:t>telegram</a:t>
            </a:r>
            <a:r>
              <a:rPr lang="en-US" dirty="0" err="1">
                <a:solidFill>
                  <a:srgbClr val="0070C0"/>
                </a:solidFill>
              </a:rPr>
              <a:t>.ext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	*	</a:t>
            </a:r>
            <a:r>
              <a:rPr lang="en-US" dirty="0" smtClean="0">
                <a:solidFill>
                  <a:srgbClr val="0070C0"/>
                </a:solidFill>
              </a:rPr>
              <a:t>random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*	</a:t>
            </a:r>
            <a:r>
              <a:rPr lang="en-US" dirty="0" smtClean="0">
                <a:solidFill>
                  <a:srgbClr val="0070C0"/>
                </a:solidFill>
              </a:rPr>
              <a:t>logging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*	</a:t>
            </a:r>
            <a:r>
              <a:rPr lang="en-US" dirty="0" smtClean="0">
                <a:solidFill>
                  <a:srgbClr val="0070C0"/>
                </a:solidFill>
              </a:rPr>
              <a:t>glob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*	</a:t>
            </a:r>
            <a:r>
              <a:rPr lang="en-US" sz="2000" dirty="0" err="1" smtClean="0">
                <a:solidFill>
                  <a:srgbClr val="0070C0"/>
                </a:solidFill>
              </a:rPr>
              <a:t>json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0700" y="2438926"/>
            <a:ext cx="495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 сайты:</a:t>
            </a:r>
          </a:p>
          <a:p>
            <a:endParaRPr lang="ru-RU" sz="2400" b="1" dirty="0"/>
          </a:p>
          <a:p>
            <a:r>
              <a:rPr lang="ru-RU" sz="2000" dirty="0" smtClean="0">
                <a:solidFill>
                  <a:srgbClr val="0070C0"/>
                </a:solidFill>
              </a:rPr>
              <a:t>*</a:t>
            </a:r>
            <a:r>
              <a:rPr lang="en-US" sz="2000" dirty="0" smtClean="0">
                <a:solidFill>
                  <a:srgbClr val="0070C0"/>
                </a:solidFill>
              </a:rPr>
              <a:t>	Bootstrap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 smtClean="0">
                <a:solidFill>
                  <a:srgbClr val="0070C0"/>
                </a:solidFill>
              </a:rPr>
              <a:t>*</a:t>
            </a:r>
            <a:r>
              <a:rPr lang="en-US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err="1" smtClean="0">
                <a:solidFill>
                  <a:srgbClr val="0070C0"/>
                </a:solidFill>
              </a:rPr>
              <a:t>Heroku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495300"/>
            <a:ext cx="503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Главная страница сайта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5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2844800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Диалог с ботом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37" y="0"/>
            <a:ext cx="3248526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037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2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9900" y="2971800"/>
            <a:ext cx="33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/>
              <a:t>спс</a:t>
            </a:r>
            <a:r>
              <a:rPr lang="ru-RU" sz="3600" b="1" dirty="0" smtClean="0"/>
              <a:t> за </a:t>
            </a:r>
            <a:r>
              <a:rPr lang="en-US" sz="3600" b="1" dirty="0" smtClean="0"/>
              <a:t>attention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73537587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37</TotalTime>
  <Words>31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Рамка</vt:lpstr>
      <vt:lpstr>Адам және мұрын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Название, которого до сих пор нет</dc:title>
  <dc:creator>student</dc:creator>
  <cp:lastModifiedBy>student</cp:lastModifiedBy>
  <cp:revision>5</cp:revision>
  <dcterms:created xsi:type="dcterms:W3CDTF">2021-04-26T11:35:47Z</dcterms:created>
  <dcterms:modified xsi:type="dcterms:W3CDTF">2021-04-26T12:12:59Z</dcterms:modified>
</cp:coreProperties>
</file>