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89" r:id="rId4"/>
    <p:sldId id="258" r:id="rId5"/>
    <p:sldId id="290" r:id="rId6"/>
    <p:sldId id="291" r:id="rId7"/>
    <p:sldId id="293" r:id="rId8"/>
    <p:sldId id="294" r:id="rId9"/>
    <p:sldId id="295" r:id="rId10"/>
    <p:sldId id="317" r:id="rId11"/>
  </p:sldIdLst>
  <p:sldSz cx="9144000" cy="5143500" type="screen16x9"/>
  <p:notesSz cx="6858000" cy="9144000"/>
  <p:embeddedFontLst>
    <p:embeddedFont>
      <p:font typeface="Baguet Script" panose="00000500000000000000" pitchFamily="2" charset="0"/>
      <p:regular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Fira Sans Medium" panose="020B06030500000200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D4534-D021-4500-993A-E11352FD9F53}" v="1" dt="2024-10-16T12:02:40.750"/>
    <p1510:client id="{C6601338-D1CF-4050-ACFC-8C067317B0FA}" v="3" dt="2024-10-15T14:45:18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i Hoang" userId="1b97b3d69ba6a323" providerId="LiveId" clId="{C6601338-D1CF-4050-ACFC-8C067317B0FA}"/>
    <pc:docChg chg="undo custSel addSld modSld">
      <pc:chgData name="Khai Hoang" userId="1b97b3d69ba6a323" providerId="LiveId" clId="{C6601338-D1CF-4050-ACFC-8C067317B0FA}" dt="2024-10-15T14:50:51.586" v="657" actId="14734"/>
      <pc:docMkLst>
        <pc:docMk/>
      </pc:docMkLst>
      <pc:sldChg chg="modSp mod">
        <pc:chgData name="Khai Hoang" userId="1b97b3d69ba6a323" providerId="LiveId" clId="{C6601338-D1CF-4050-ACFC-8C067317B0FA}" dt="2024-10-15T14:44:50.632" v="66" actId="255"/>
        <pc:sldMkLst>
          <pc:docMk/>
          <pc:sldMk cId="0" sldId="256"/>
        </pc:sldMkLst>
        <pc:spChg chg="mod">
          <ac:chgData name="Khai Hoang" userId="1b97b3d69ba6a323" providerId="LiveId" clId="{C6601338-D1CF-4050-ACFC-8C067317B0FA}" dt="2024-10-15T14:44:37.237" v="54" actId="20577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Khai Hoang" userId="1b97b3d69ba6a323" providerId="LiveId" clId="{C6601338-D1CF-4050-ACFC-8C067317B0FA}" dt="2024-10-15T14:44:50.632" v="66" actId="255"/>
          <ac:spMkLst>
            <pc:docMk/>
            <pc:sldMk cId="0" sldId="256"/>
            <ac:spMk id="165" creationId="{00000000-0000-0000-0000-000000000000}"/>
          </ac:spMkLst>
        </pc:spChg>
      </pc:sldChg>
      <pc:sldChg chg="addSp delSp modSp mod modNotes">
        <pc:chgData name="Khai Hoang" userId="1b97b3d69ba6a323" providerId="LiveId" clId="{C6601338-D1CF-4050-ACFC-8C067317B0FA}" dt="2024-10-15T14:50:51.586" v="657" actId="14734"/>
        <pc:sldMkLst>
          <pc:docMk/>
          <pc:sldMk cId="0" sldId="257"/>
        </pc:sldMkLst>
        <pc:spChg chg="add mod">
          <ac:chgData name="Khai Hoang" userId="1b97b3d69ba6a323" providerId="LiveId" clId="{C6601338-D1CF-4050-ACFC-8C067317B0FA}" dt="2024-10-15T14:45:14.972" v="67"/>
          <ac:spMkLst>
            <pc:docMk/>
            <pc:sldMk cId="0" sldId="257"/>
            <ac:spMk id="2" creationId="{A7959AA3-010D-B2A7-4115-5F6667D2A557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70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71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72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73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74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75" creationId="{00000000-0000-0000-0000-000000000000}"/>
          </ac:spMkLst>
        </pc:spChg>
        <pc:spChg chg="mod">
          <ac:chgData name="Khai Hoang" userId="1b97b3d69ba6a323" providerId="LiveId" clId="{C6601338-D1CF-4050-ACFC-8C067317B0FA}" dt="2024-10-15T14:46:47.619" v="109" actId="1076"/>
          <ac:spMkLst>
            <pc:docMk/>
            <pc:sldMk cId="0" sldId="257"/>
            <ac:spMk id="176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77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1.291" v="98" actId="478"/>
          <ac:spMkLst>
            <pc:docMk/>
            <pc:sldMk cId="0" sldId="257"/>
            <ac:spMk id="178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79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80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81" creationId="{00000000-0000-0000-0000-000000000000}"/>
          </ac:spMkLst>
        </pc:spChg>
        <pc:spChg chg="del">
          <ac:chgData name="Khai Hoang" userId="1b97b3d69ba6a323" providerId="LiveId" clId="{C6601338-D1CF-4050-ACFC-8C067317B0FA}" dt="2024-10-15T14:45:58.300" v="101" actId="478"/>
          <ac:spMkLst>
            <pc:docMk/>
            <pc:sldMk cId="0" sldId="257"/>
            <ac:spMk id="182" creationId="{00000000-0000-0000-0000-000000000000}"/>
          </ac:spMkLst>
        </pc:spChg>
        <pc:grpChg chg="del">
          <ac:chgData name="Khai Hoang" userId="1b97b3d69ba6a323" providerId="LiveId" clId="{C6601338-D1CF-4050-ACFC-8C067317B0FA}" dt="2024-10-15T14:45:58.300" v="101" actId="478"/>
          <ac:grpSpMkLst>
            <pc:docMk/>
            <pc:sldMk cId="0" sldId="257"/>
            <ac:grpSpMk id="183" creationId="{00000000-0000-0000-0000-000000000000}"/>
          </ac:grpSpMkLst>
        </pc:grpChg>
        <pc:grpChg chg="del">
          <ac:chgData name="Khai Hoang" userId="1b97b3d69ba6a323" providerId="LiveId" clId="{C6601338-D1CF-4050-ACFC-8C067317B0FA}" dt="2024-10-15T14:45:58.300" v="101" actId="478"/>
          <ac:grpSpMkLst>
            <pc:docMk/>
            <pc:sldMk cId="0" sldId="257"/>
            <ac:grpSpMk id="188" creationId="{00000000-0000-0000-0000-000000000000}"/>
          </ac:grpSpMkLst>
        </pc:grpChg>
        <pc:grpChg chg="del">
          <ac:chgData name="Khai Hoang" userId="1b97b3d69ba6a323" providerId="LiveId" clId="{C6601338-D1CF-4050-ACFC-8C067317B0FA}" dt="2024-10-15T14:45:58.300" v="101" actId="478"/>
          <ac:grpSpMkLst>
            <pc:docMk/>
            <pc:sldMk cId="0" sldId="257"/>
            <ac:grpSpMk id="196" creationId="{00000000-0000-0000-0000-000000000000}"/>
          </ac:grpSpMkLst>
        </pc:grpChg>
        <pc:grpChg chg="del">
          <ac:chgData name="Khai Hoang" userId="1b97b3d69ba6a323" providerId="LiveId" clId="{C6601338-D1CF-4050-ACFC-8C067317B0FA}" dt="2024-10-15T14:45:58.300" v="101" actId="478"/>
          <ac:grpSpMkLst>
            <pc:docMk/>
            <pc:sldMk cId="0" sldId="257"/>
            <ac:grpSpMk id="202" creationId="{00000000-0000-0000-0000-000000000000}"/>
          </ac:grpSpMkLst>
        </pc:grpChg>
        <pc:grpChg chg="del">
          <ac:chgData name="Khai Hoang" userId="1b97b3d69ba6a323" providerId="LiveId" clId="{C6601338-D1CF-4050-ACFC-8C067317B0FA}" dt="2024-10-15T14:45:58.300" v="101" actId="478"/>
          <ac:grpSpMkLst>
            <pc:docMk/>
            <pc:sldMk cId="0" sldId="257"/>
            <ac:grpSpMk id="210" creationId="{00000000-0000-0000-0000-000000000000}"/>
          </ac:grpSpMkLst>
        </pc:grpChg>
        <pc:grpChg chg="del">
          <ac:chgData name="Khai Hoang" userId="1b97b3d69ba6a323" providerId="LiveId" clId="{C6601338-D1CF-4050-ACFC-8C067317B0FA}" dt="2024-10-15T14:45:58.300" v="101" actId="478"/>
          <ac:grpSpMkLst>
            <pc:docMk/>
            <pc:sldMk cId="0" sldId="257"/>
            <ac:grpSpMk id="215" creationId="{00000000-0000-0000-0000-000000000000}"/>
          </ac:grpSpMkLst>
        </pc:grpChg>
        <pc:grpChg chg="del">
          <ac:chgData name="Khai Hoang" userId="1b97b3d69ba6a323" providerId="LiveId" clId="{C6601338-D1CF-4050-ACFC-8C067317B0FA}" dt="2024-10-15T14:45:49.581" v="97" actId="478"/>
          <ac:grpSpMkLst>
            <pc:docMk/>
            <pc:sldMk cId="0" sldId="257"/>
            <ac:grpSpMk id="221" creationId="{00000000-0000-0000-0000-000000000000}"/>
          </ac:grpSpMkLst>
        </pc:grpChg>
        <pc:graphicFrameChg chg="add del mod modGraphic">
          <ac:chgData name="Khai Hoang" userId="1b97b3d69ba6a323" providerId="LiveId" clId="{C6601338-D1CF-4050-ACFC-8C067317B0FA}" dt="2024-10-15T14:46:50.293" v="110" actId="478"/>
          <ac:graphicFrameMkLst>
            <pc:docMk/>
            <pc:sldMk cId="0" sldId="257"/>
            <ac:graphicFrameMk id="3" creationId="{590C521C-8257-E9A0-BC11-7909930FC3D9}"/>
          </ac:graphicFrameMkLst>
        </pc:graphicFrameChg>
        <pc:graphicFrameChg chg="add mod modGraphic">
          <ac:chgData name="Khai Hoang" userId="1b97b3d69ba6a323" providerId="LiveId" clId="{C6601338-D1CF-4050-ACFC-8C067317B0FA}" dt="2024-10-15T14:50:51.586" v="657" actId="14734"/>
          <ac:graphicFrameMkLst>
            <pc:docMk/>
            <pc:sldMk cId="0" sldId="257"/>
            <ac:graphicFrameMk id="4" creationId="{C68C05B4-E8DD-6919-5D33-C6172AA43248}"/>
          </ac:graphicFrameMkLst>
        </pc:graphicFrameChg>
      </pc:sldChg>
      <pc:sldChg chg="add">
        <pc:chgData name="Khai Hoang" userId="1b97b3d69ba6a323" providerId="LiveId" clId="{C6601338-D1CF-4050-ACFC-8C067317B0FA}" dt="2024-10-15T14:45:18.123" v="68"/>
        <pc:sldMkLst>
          <pc:docMk/>
          <pc:sldMk cId="3205810221" sldId="289"/>
        </pc:sldMkLst>
      </pc:sldChg>
    </pc:docChg>
  </pc:docChgLst>
  <pc:docChgLst>
    <pc:chgData name="Khai Hoang" userId="1b97b3d69ba6a323" providerId="LiveId" clId="{09BD4534-D021-4500-993A-E11352FD9F53}"/>
    <pc:docChg chg="undo custSel addSld delSld modSld">
      <pc:chgData name="Khai Hoang" userId="1b97b3d69ba6a323" providerId="LiveId" clId="{09BD4534-D021-4500-993A-E11352FD9F53}" dt="2024-10-16T12:55:33.965" v="1026"/>
      <pc:docMkLst>
        <pc:docMk/>
      </pc:docMkLst>
      <pc:sldChg chg="addSp modSp mod modTransition">
        <pc:chgData name="Khai Hoang" userId="1b97b3d69ba6a323" providerId="LiveId" clId="{09BD4534-D021-4500-993A-E11352FD9F53}" dt="2024-10-16T12:54:02.393" v="1005"/>
        <pc:sldMkLst>
          <pc:docMk/>
          <pc:sldMk cId="0" sldId="256"/>
        </pc:sldMkLst>
        <pc:spChg chg="add mod">
          <ac:chgData name="Khai Hoang" userId="1b97b3d69ba6a323" providerId="LiveId" clId="{09BD4534-D021-4500-993A-E11352FD9F53}" dt="2024-10-16T12:07:35.613" v="30" actId="1076"/>
          <ac:spMkLst>
            <pc:docMk/>
            <pc:sldMk cId="0" sldId="256"/>
            <ac:spMk id="2" creationId="{4061F7A6-F971-80D6-CDA9-074B25E3E9E8}"/>
          </ac:spMkLst>
        </pc:spChg>
        <pc:spChg chg="mod">
          <ac:chgData name="Khai Hoang" userId="1b97b3d69ba6a323" providerId="LiveId" clId="{09BD4534-D021-4500-993A-E11352FD9F53}" dt="2024-10-16T12:07:30.021" v="29" actId="1076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Khai Hoang" userId="1b97b3d69ba6a323" providerId="LiveId" clId="{09BD4534-D021-4500-993A-E11352FD9F53}" dt="2024-10-16T12:07:41.076" v="31" actId="1076"/>
          <ac:spMkLst>
            <pc:docMk/>
            <pc:sldMk cId="0" sldId="256"/>
            <ac:spMk id="165" creationId="{00000000-0000-0000-0000-000000000000}"/>
          </ac:spMkLst>
        </pc:spChg>
        <pc:grpChg chg="mod">
          <ac:chgData name="Khai Hoang" userId="1b97b3d69ba6a323" providerId="LiveId" clId="{09BD4534-D021-4500-993A-E11352FD9F53}" dt="2024-10-16T12:05:28.415" v="20" actId="1076"/>
          <ac:grpSpMkLst>
            <pc:docMk/>
            <pc:sldMk cId="0" sldId="256"/>
            <ac:grpSpMk id="54" creationId="{00000000-0000-0000-0000-000000000000}"/>
          </ac:grpSpMkLst>
        </pc:grpChg>
      </pc:sldChg>
      <pc:sldChg chg="modTransition">
        <pc:chgData name="Khai Hoang" userId="1b97b3d69ba6a323" providerId="LiveId" clId="{09BD4534-D021-4500-993A-E11352FD9F53}" dt="2024-10-16T12:54:06.412" v="1006"/>
        <pc:sldMkLst>
          <pc:docMk/>
          <pc:sldMk cId="0" sldId="257"/>
        </pc:sldMkLst>
      </pc:sldChg>
      <pc:sldChg chg="addSp delSp modSp mod modTransition">
        <pc:chgData name="Khai Hoang" userId="1b97b3d69ba6a323" providerId="LiveId" clId="{09BD4534-D021-4500-993A-E11352FD9F53}" dt="2024-10-16T12:54:11.852" v="1008"/>
        <pc:sldMkLst>
          <pc:docMk/>
          <pc:sldMk cId="0" sldId="258"/>
        </pc:sldMkLst>
        <pc:spChg chg="add mod">
          <ac:chgData name="Khai Hoang" userId="1b97b3d69ba6a323" providerId="LiveId" clId="{09BD4534-D021-4500-993A-E11352FD9F53}" dt="2024-10-16T12:43:01.588" v="756" actId="2710"/>
          <ac:spMkLst>
            <pc:docMk/>
            <pc:sldMk cId="0" sldId="258"/>
            <ac:spMk id="2" creationId="{55175E0F-6324-BB87-7F2B-CE5B69FB5707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" creationId="{60FC154F-5A71-3F82-04C1-C9141E1B571F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" creationId="{DF81723C-D934-846B-79D0-0A80538C1DB2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6" creationId="{955B0C6F-B79C-DE9B-D640-D723A52F845D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7" creationId="{F952C851-9418-9E8D-A4DF-5FEA1C5320FA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8" creationId="{AF3B745D-6AEB-5008-0E0D-F3E9F7F912EE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9" creationId="{EDEEBB79-92A9-BC90-4CF3-F5309BF499F8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0" creationId="{C8D121E9-B06C-AD5F-06F3-BF0FA82C1659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1" creationId="{8503F916-AAF0-9F0A-C581-943296AF8A65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2" creationId="{88008E5C-9D96-32AC-BDD6-99D5FD8C9B1F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3" creationId="{6D1E64D0-0740-C9E3-1D95-EDE2A9BCAB2B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4" creationId="{F0C5ED38-7552-1365-341C-5E190833197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5" creationId="{530DCA89-2F61-5FAB-E9C2-8E5479220882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6" creationId="{38CEC0C2-E068-AA0F-C590-7282EF1FD2AD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7" creationId="{9A576F40-EF73-E6B4-3F44-DAF7E977A039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8" creationId="{FE7B0F0F-FEDB-407D-B44D-B10F2B3BDF31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19" creationId="{07B5CB6D-32BE-B4CD-86D3-C463CA5137F7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0" creationId="{C84798BA-8B90-C092-04EF-72E327DD8AC8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1" creationId="{C3706CDE-03A8-DCF0-E040-6DA124B258AA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2" creationId="{917AB9C9-DF0D-DAFF-C950-B356E0FCB89E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3" creationId="{67A3D3AB-E670-7A50-371A-6B298E68FDF7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4" creationId="{1EF6F964-29BB-AB39-29C0-FAA1F58E9F77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5" creationId="{E62F25A6-3A83-9E88-D882-44D27601DFFE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" creationId="{BED45951-AC10-07A4-5EEC-B8B3EEF5A9E5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" creationId="{8D7CD510-CF37-2A74-C764-5A781DE2EEF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8" creationId="{62A3F1D1-E749-C2A5-1D04-0C1CED3C2531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9" creationId="{3DCD3689-34AE-F8BB-9352-F4CA28EA4719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0" creationId="{74B6807E-659B-8D94-FEF5-3E13F7A8B8A3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1" creationId="{2D910ADD-4D3A-2A27-A740-ACD2D89D57FD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2" creationId="{78F59FE6-0DA1-E36F-0FC9-8BBAA3AA4DA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3" creationId="{B653694C-86AF-4ECD-89FE-6B68F94B5C0E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4" creationId="{F0786525-100B-1DEB-CDF6-38B6FDD4CD1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5" creationId="{B875E9BC-C436-3DFB-E51C-FD65390B4A96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6" creationId="{F99D7A61-25D2-E5DF-6447-CA1D01013D39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7" creationId="{035B0898-B6FC-3E48-EBF7-FCA8ABF2C200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8" creationId="{70627694-C21E-AE57-6DEE-F8BEC5050987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39" creationId="{07036B34-01A2-41D4-FA5F-806CD81BED41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0" creationId="{0AAA2DFB-13C1-514D-9D5E-47B74AF67073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1" creationId="{AE406763-F912-A17D-E3EA-F71B5C4779E9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2" creationId="{CD7CC32C-6AD0-781C-AB3E-6001AE8BF68E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3" creationId="{E358115B-21FF-2920-92B3-12A9BE9B15B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4" creationId="{E21A6591-B1B8-94CE-204E-4E05A3F6B202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5" creationId="{BE1E4237-EB43-2FEE-67A1-DD903A4E5A22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6" creationId="{736C8473-E16B-3E98-DA19-D233FD8CC153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7" creationId="{EBEA7936-E840-27DE-939A-37D2ABFBE933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8" creationId="{9ABEDC6D-08AD-8B66-8D78-369211B382E0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49" creationId="{E2E31619-5659-5094-F2CD-D7C3F21EAF83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0" creationId="{EBCD01AC-96DA-7023-AE28-3BC9A1D76A2A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1" creationId="{904358FB-2D7B-5229-47D4-920A3E3C8B6E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2" creationId="{316CF86B-DA0F-9E93-A251-1D23E68F99E9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3" creationId="{872845DA-9AC1-5A62-C693-BE61C6B291CD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4" creationId="{60ADB85D-49E1-5DF1-010A-DA379BA7A1EA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5" creationId="{C6268D20-5A2E-D163-71F2-C12E9EA639E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6" creationId="{680FE553-651A-8B56-33F0-443505568A20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7" creationId="{4FA3C16C-1421-34E7-4A34-39A3BAE06BF7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8" creationId="{7C78911C-AC26-6B65-1985-279BF2AA1E7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59" creationId="{569A18E8-3227-4934-583C-8C43AA7EE01E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60" creationId="{FBAB46CC-DF6A-AA2B-F882-3A254A6C5F80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61" creationId="{69BB2509-BA14-0B3F-C21F-8589C9959C83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62" creationId="{53C93B18-E87F-BBC4-435F-DF894505C78B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63" creationId="{D5F1976C-E87A-840E-36B0-33510209F893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56" creationId="{6DC91745-5781-5B5C-9E34-15D648388622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57" creationId="{66DDF6F5-1721-CA60-A0E8-DAC8A997B52A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58" creationId="{C09502A5-2E0C-2FE8-80F1-F8B0796D8A49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59" creationId="{1C6B354B-88CA-86A0-1B7B-971E341E496A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0" creationId="{2D353BFB-9D32-F36B-8E27-E1DEC1F7D036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1" creationId="{E681AD6D-2205-30D2-9D57-69DE8A7AB59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2" creationId="{F154CC8B-7BCC-F6BD-8BC2-6F430FE1AD91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3" creationId="{345A5DEA-FFA2-2F5F-7DEA-AB29AA89C98D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4" creationId="{44F59CA2-4F21-D498-723C-5E0474226B49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5" creationId="{5FB9B274-D599-3FF4-1AC3-9694A1FAF71A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6" creationId="{2A0B0A16-0D82-FA68-52A7-5D17192E27E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7" creationId="{688E9C4E-980D-369D-CBFA-893E923914B2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8" creationId="{1ED70811-294C-E73A-732A-808D84A760C1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69" creationId="{ABED4B62-B809-26BA-3137-191590468A12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0" creationId="{DBDA2E63-1599-7166-1AC6-9D7175EABA6D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1" creationId="{EDC12234-0745-BCD2-F6E5-197D6EF2B952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2" creationId="{E5874741-AC72-54B9-C01C-738488D1E336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3" creationId="{602C56CD-A90A-A5A8-A971-1970FF2CD4DD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4" creationId="{847D4BA3-75E6-560E-5AEF-BD38AE6EC0FB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5" creationId="{F6CE70B8-C185-05F7-EAD3-93162B73D30E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6" creationId="{46FB31DA-D697-9340-7935-D6CDB308876E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7" creationId="{E16B2906-EB2A-6496-8E8D-1F17A8EA6B9B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8" creationId="{108900C7-7939-FB19-0E1B-CC134D6DF74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79" creationId="{35166F0E-22A4-3D94-985D-500E7144CAD8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80" creationId="{1DD5CEAD-9495-C5ED-1290-0B779D56E0B5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81" creationId="{E854E2A3-E1EE-3CB4-5710-E15621A19431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82" creationId="{F827F318-BD40-3B3A-6CD1-C1B890E16D6C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83" creationId="{4B108D71-8A73-7016-C406-B778F4813518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84" creationId="{B1A3327A-6CC1-F153-61A3-08F1E6A565E9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85" creationId="{AAEBB8B5-8F7B-D8C9-8A34-E06C8FE06064}"/>
          </ac:spMkLst>
        </pc:spChg>
        <pc:spChg chg="mod">
          <ac:chgData name="Khai Hoang" userId="1b97b3d69ba6a323" providerId="LiveId" clId="{09BD4534-D021-4500-993A-E11352FD9F53}" dt="2024-10-16T12:39:14.375" v="670"/>
          <ac:spMkLst>
            <pc:docMk/>
            <pc:sldMk cId="0" sldId="258"/>
            <ac:spMk id="286" creationId="{BD29ACB5-28AF-8CE6-5742-C8E3C70EE051}"/>
          </ac:spMkLst>
        </pc:spChg>
        <pc:spChg chg="mod">
          <ac:chgData name="Khai Hoang" userId="1b97b3d69ba6a323" providerId="LiveId" clId="{09BD4534-D021-4500-993A-E11352FD9F53}" dt="2024-10-16T12:33:06.716" v="561" actId="1076"/>
          <ac:spMkLst>
            <pc:docMk/>
            <pc:sldMk cId="0" sldId="258"/>
            <ac:spMk id="418" creationId="{00000000-0000-0000-0000-000000000000}"/>
          </ac:spMkLst>
        </pc:spChg>
        <pc:spChg chg="del">
          <ac:chgData name="Khai Hoang" userId="1b97b3d69ba6a323" providerId="LiveId" clId="{09BD4534-D021-4500-993A-E11352FD9F53}" dt="2024-10-16T12:29:37.426" v="467" actId="478"/>
          <ac:spMkLst>
            <pc:docMk/>
            <pc:sldMk cId="0" sldId="258"/>
            <ac:spMk id="419" creationId="{00000000-0000-0000-0000-000000000000}"/>
          </ac:spMkLst>
        </pc:spChg>
        <pc:spChg chg="del">
          <ac:chgData name="Khai Hoang" userId="1b97b3d69ba6a323" providerId="LiveId" clId="{09BD4534-D021-4500-993A-E11352FD9F53}" dt="2024-10-16T12:29:37.426" v="467" actId="478"/>
          <ac:spMkLst>
            <pc:docMk/>
            <pc:sldMk cId="0" sldId="258"/>
            <ac:spMk id="420" creationId="{00000000-0000-0000-0000-000000000000}"/>
          </ac:spMkLst>
        </pc:spChg>
        <pc:spChg chg="del">
          <ac:chgData name="Khai Hoang" userId="1b97b3d69ba6a323" providerId="LiveId" clId="{09BD4534-D021-4500-993A-E11352FD9F53}" dt="2024-10-16T12:29:37.426" v="467" actId="478"/>
          <ac:spMkLst>
            <pc:docMk/>
            <pc:sldMk cId="0" sldId="258"/>
            <ac:spMk id="421" creationId="{00000000-0000-0000-0000-000000000000}"/>
          </ac:spMkLst>
        </pc:spChg>
        <pc:spChg chg="del">
          <ac:chgData name="Khai Hoang" userId="1b97b3d69ba6a323" providerId="LiveId" clId="{09BD4534-D021-4500-993A-E11352FD9F53}" dt="2024-10-16T12:29:37.426" v="467" actId="478"/>
          <ac:spMkLst>
            <pc:docMk/>
            <pc:sldMk cId="0" sldId="258"/>
            <ac:spMk id="422" creationId="{00000000-0000-0000-0000-000000000000}"/>
          </ac:spMkLst>
        </pc:spChg>
        <pc:spChg chg="del">
          <ac:chgData name="Khai Hoang" userId="1b97b3d69ba6a323" providerId="LiveId" clId="{09BD4534-D021-4500-993A-E11352FD9F53}" dt="2024-10-16T12:29:37.426" v="467" actId="478"/>
          <ac:spMkLst>
            <pc:docMk/>
            <pc:sldMk cId="0" sldId="258"/>
            <ac:spMk id="423" creationId="{00000000-0000-0000-0000-000000000000}"/>
          </ac:spMkLst>
        </pc:spChg>
        <pc:spChg chg="del">
          <ac:chgData name="Khai Hoang" userId="1b97b3d69ba6a323" providerId="LiveId" clId="{09BD4534-D021-4500-993A-E11352FD9F53}" dt="2024-10-16T12:29:37.426" v="467" actId="478"/>
          <ac:spMkLst>
            <pc:docMk/>
            <pc:sldMk cId="0" sldId="258"/>
            <ac:spMk id="424" creationId="{00000000-0000-0000-0000-000000000000}"/>
          </ac:spMkLst>
        </pc:spChg>
        <pc:grpChg chg="add mod">
          <ac:chgData name="Khai Hoang" userId="1b97b3d69ba6a323" providerId="LiveId" clId="{09BD4534-D021-4500-993A-E11352FD9F53}" dt="2024-10-16T12:39:14.375" v="670"/>
          <ac:grpSpMkLst>
            <pc:docMk/>
            <pc:sldMk cId="0" sldId="258"/>
            <ac:grpSpMk id="3" creationId="{8FE3E1F0-33EA-DAB7-B84F-D41625D1AB89}"/>
          </ac:grpSpMkLst>
        </pc:grpChg>
        <pc:grpChg chg="del">
          <ac:chgData name="Khai Hoang" userId="1b97b3d69ba6a323" providerId="LiveId" clId="{09BD4534-D021-4500-993A-E11352FD9F53}" dt="2024-10-16T12:29:31.301" v="466" actId="478"/>
          <ac:grpSpMkLst>
            <pc:docMk/>
            <pc:sldMk cId="0" sldId="258"/>
            <ac:grpSpMk id="317" creationId="{00000000-0000-0000-0000-000000000000}"/>
          </ac:grpSpMkLst>
        </pc:grpChg>
      </pc:sldChg>
      <pc:sldChg chg="del">
        <pc:chgData name="Khai Hoang" userId="1b97b3d69ba6a323" providerId="LiveId" clId="{09BD4534-D021-4500-993A-E11352FD9F53}" dt="2024-10-16T12:49:59.579" v="1001" actId="47"/>
        <pc:sldMkLst>
          <pc:docMk/>
          <pc:sldMk cId="0" sldId="259"/>
        </pc:sldMkLst>
      </pc:sldChg>
      <pc:sldChg chg="del">
        <pc:chgData name="Khai Hoang" userId="1b97b3d69ba6a323" providerId="LiveId" clId="{09BD4534-D021-4500-993A-E11352FD9F53}" dt="2024-10-16T12:49:58.934" v="1000" actId="47"/>
        <pc:sldMkLst>
          <pc:docMk/>
          <pc:sldMk cId="0" sldId="260"/>
        </pc:sldMkLst>
      </pc:sldChg>
      <pc:sldChg chg="del">
        <pc:chgData name="Khai Hoang" userId="1b97b3d69ba6a323" providerId="LiveId" clId="{09BD4534-D021-4500-993A-E11352FD9F53}" dt="2024-10-16T12:49:58.682" v="999" actId="47"/>
        <pc:sldMkLst>
          <pc:docMk/>
          <pc:sldMk cId="0" sldId="261"/>
        </pc:sldMkLst>
      </pc:sldChg>
      <pc:sldChg chg="addSp delSp modSp del mod">
        <pc:chgData name="Khai Hoang" userId="1b97b3d69ba6a323" providerId="LiveId" clId="{09BD4534-D021-4500-993A-E11352FD9F53}" dt="2024-10-16T12:49:58.211" v="998" actId="47"/>
        <pc:sldMkLst>
          <pc:docMk/>
          <pc:sldMk cId="0" sldId="262"/>
        </pc:sldMkLst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59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60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61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62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9:58.613" v="352" actId="164"/>
          <ac:spMkLst>
            <pc:docMk/>
            <pc:sldMk cId="0" sldId="262"/>
            <ac:spMk id="1563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64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65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66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67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68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69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0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1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2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3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4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5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6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7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8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79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0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1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2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3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4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5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6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7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8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89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0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1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2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3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4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5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6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7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8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599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0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1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2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3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4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5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6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7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8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09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10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11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12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13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14" creationId="{00000000-0000-0000-0000-000000000000}"/>
          </ac:spMkLst>
        </pc:spChg>
        <pc:spChg chg="mod topLvl">
          <ac:chgData name="Khai Hoang" userId="1b97b3d69ba6a323" providerId="LiveId" clId="{09BD4534-D021-4500-993A-E11352FD9F53}" dt="2024-10-16T12:18:53.285" v="333" actId="165"/>
          <ac:spMkLst>
            <pc:docMk/>
            <pc:sldMk cId="0" sldId="262"/>
            <ac:spMk id="1615" creationId="{00000000-0000-0000-0000-000000000000}"/>
          </ac:spMkLst>
        </pc:spChg>
        <pc:spChg chg="add del mod">
          <ac:chgData name="Khai Hoang" userId="1b97b3d69ba6a323" providerId="LiveId" clId="{09BD4534-D021-4500-993A-E11352FD9F53}" dt="2024-10-16T12:19:58.613" v="352" actId="164"/>
          <ac:spMkLst>
            <pc:docMk/>
            <pc:sldMk cId="0" sldId="262"/>
            <ac:spMk id="1629" creationId="{00000000-0000-0000-0000-000000000000}"/>
          </ac:spMkLst>
        </pc:spChg>
        <pc:grpChg chg="add mod">
          <ac:chgData name="Khai Hoang" userId="1b97b3d69ba6a323" providerId="LiveId" clId="{09BD4534-D021-4500-993A-E11352FD9F53}" dt="2024-10-16T12:19:58.613" v="352" actId="164"/>
          <ac:grpSpMkLst>
            <pc:docMk/>
            <pc:sldMk cId="0" sldId="262"/>
            <ac:grpSpMk id="2" creationId="{7268740B-A4B6-7536-0D76-FAC1AE112939}"/>
          </ac:grpSpMkLst>
        </pc:grpChg>
        <pc:grpChg chg="add del">
          <ac:chgData name="Khai Hoang" userId="1b97b3d69ba6a323" providerId="LiveId" clId="{09BD4534-D021-4500-993A-E11352FD9F53}" dt="2024-10-16T12:18:53.285" v="333" actId="165"/>
          <ac:grpSpMkLst>
            <pc:docMk/>
            <pc:sldMk cId="0" sldId="262"/>
            <ac:grpSpMk id="1558" creationId="{00000000-0000-0000-0000-000000000000}"/>
          </ac:grpSpMkLst>
        </pc:grpChg>
      </pc:sldChg>
      <pc:sldChg chg="del">
        <pc:chgData name="Khai Hoang" userId="1b97b3d69ba6a323" providerId="LiveId" clId="{09BD4534-D021-4500-993A-E11352FD9F53}" dt="2024-10-16T12:49:57.979" v="997" actId="47"/>
        <pc:sldMkLst>
          <pc:docMk/>
          <pc:sldMk cId="0" sldId="263"/>
        </pc:sldMkLst>
      </pc:sldChg>
      <pc:sldChg chg="del">
        <pc:chgData name="Khai Hoang" userId="1b97b3d69ba6a323" providerId="LiveId" clId="{09BD4534-D021-4500-993A-E11352FD9F53}" dt="2024-10-16T12:49:57.781" v="996" actId="47"/>
        <pc:sldMkLst>
          <pc:docMk/>
          <pc:sldMk cId="0" sldId="264"/>
        </pc:sldMkLst>
      </pc:sldChg>
      <pc:sldChg chg="del">
        <pc:chgData name="Khai Hoang" userId="1b97b3d69ba6a323" providerId="LiveId" clId="{09BD4534-D021-4500-993A-E11352FD9F53}" dt="2024-10-16T12:49:57.607" v="995" actId="47"/>
        <pc:sldMkLst>
          <pc:docMk/>
          <pc:sldMk cId="0" sldId="265"/>
        </pc:sldMkLst>
      </pc:sldChg>
      <pc:sldChg chg="del">
        <pc:chgData name="Khai Hoang" userId="1b97b3d69ba6a323" providerId="LiveId" clId="{09BD4534-D021-4500-993A-E11352FD9F53}" dt="2024-10-16T12:49:57.391" v="994" actId="47"/>
        <pc:sldMkLst>
          <pc:docMk/>
          <pc:sldMk cId="0" sldId="266"/>
        </pc:sldMkLst>
      </pc:sldChg>
      <pc:sldChg chg="del">
        <pc:chgData name="Khai Hoang" userId="1b97b3d69ba6a323" providerId="LiveId" clId="{09BD4534-D021-4500-993A-E11352FD9F53}" dt="2024-10-16T12:49:57.189" v="993" actId="47"/>
        <pc:sldMkLst>
          <pc:docMk/>
          <pc:sldMk cId="0" sldId="267"/>
        </pc:sldMkLst>
      </pc:sldChg>
      <pc:sldChg chg="del">
        <pc:chgData name="Khai Hoang" userId="1b97b3d69ba6a323" providerId="LiveId" clId="{09BD4534-D021-4500-993A-E11352FD9F53}" dt="2024-10-16T12:49:56.993" v="992" actId="47"/>
        <pc:sldMkLst>
          <pc:docMk/>
          <pc:sldMk cId="0" sldId="268"/>
        </pc:sldMkLst>
      </pc:sldChg>
      <pc:sldChg chg="del">
        <pc:chgData name="Khai Hoang" userId="1b97b3d69ba6a323" providerId="LiveId" clId="{09BD4534-D021-4500-993A-E11352FD9F53}" dt="2024-10-16T12:49:56.804" v="991" actId="47"/>
        <pc:sldMkLst>
          <pc:docMk/>
          <pc:sldMk cId="0" sldId="269"/>
        </pc:sldMkLst>
      </pc:sldChg>
      <pc:sldChg chg="del">
        <pc:chgData name="Khai Hoang" userId="1b97b3d69ba6a323" providerId="LiveId" clId="{09BD4534-D021-4500-993A-E11352FD9F53}" dt="2024-10-16T12:49:56.615" v="990" actId="47"/>
        <pc:sldMkLst>
          <pc:docMk/>
          <pc:sldMk cId="0" sldId="270"/>
        </pc:sldMkLst>
      </pc:sldChg>
      <pc:sldChg chg="del">
        <pc:chgData name="Khai Hoang" userId="1b97b3d69ba6a323" providerId="LiveId" clId="{09BD4534-D021-4500-993A-E11352FD9F53}" dt="2024-10-16T12:49:56.436" v="989" actId="47"/>
        <pc:sldMkLst>
          <pc:docMk/>
          <pc:sldMk cId="0" sldId="271"/>
        </pc:sldMkLst>
      </pc:sldChg>
      <pc:sldChg chg="del">
        <pc:chgData name="Khai Hoang" userId="1b97b3d69ba6a323" providerId="LiveId" clId="{09BD4534-D021-4500-993A-E11352FD9F53}" dt="2024-10-16T12:49:56.276" v="988" actId="47"/>
        <pc:sldMkLst>
          <pc:docMk/>
          <pc:sldMk cId="0" sldId="272"/>
        </pc:sldMkLst>
      </pc:sldChg>
      <pc:sldChg chg="del">
        <pc:chgData name="Khai Hoang" userId="1b97b3d69ba6a323" providerId="LiveId" clId="{09BD4534-D021-4500-993A-E11352FD9F53}" dt="2024-10-16T12:49:56.105" v="987" actId="47"/>
        <pc:sldMkLst>
          <pc:docMk/>
          <pc:sldMk cId="0" sldId="273"/>
        </pc:sldMkLst>
      </pc:sldChg>
      <pc:sldChg chg="del">
        <pc:chgData name="Khai Hoang" userId="1b97b3d69ba6a323" providerId="LiveId" clId="{09BD4534-D021-4500-993A-E11352FD9F53}" dt="2024-10-16T12:49:55.918" v="986" actId="47"/>
        <pc:sldMkLst>
          <pc:docMk/>
          <pc:sldMk cId="0" sldId="274"/>
        </pc:sldMkLst>
      </pc:sldChg>
      <pc:sldChg chg="del">
        <pc:chgData name="Khai Hoang" userId="1b97b3d69ba6a323" providerId="LiveId" clId="{09BD4534-D021-4500-993A-E11352FD9F53}" dt="2024-10-16T12:49:55.687" v="985" actId="47"/>
        <pc:sldMkLst>
          <pc:docMk/>
          <pc:sldMk cId="0" sldId="275"/>
        </pc:sldMkLst>
      </pc:sldChg>
      <pc:sldChg chg="del">
        <pc:chgData name="Khai Hoang" userId="1b97b3d69ba6a323" providerId="LiveId" clId="{09BD4534-D021-4500-993A-E11352FD9F53}" dt="2024-10-16T12:49:55.537" v="984" actId="47"/>
        <pc:sldMkLst>
          <pc:docMk/>
          <pc:sldMk cId="0" sldId="276"/>
        </pc:sldMkLst>
      </pc:sldChg>
      <pc:sldChg chg="del">
        <pc:chgData name="Khai Hoang" userId="1b97b3d69ba6a323" providerId="LiveId" clId="{09BD4534-D021-4500-993A-E11352FD9F53}" dt="2024-10-16T12:49:55.378" v="983" actId="47"/>
        <pc:sldMkLst>
          <pc:docMk/>
          <pc:sldMk cId="0" sldId="277"/>
        </pc:sldMkLst>
      </pc:sldChg>
      <pc:sldChg chg="del">
        <pc:chgData name="Khai Hoang" userId="1b97b3d69ba6a323" providerId="LiveId" clId="{09BD4534-D021-4500-993A-E11352FD9F53}" dt="2024-10-16T12:49:55.204" v="982" actId="47"/>
        <pc:sldMkLst>
          <pc:docMk/>
          <pc:sldMk cId="0" sldId="278"/>
        </pc:sldMkLst>
      </pc:sldChg>
      <pc:sldChg chg="del">
        <pc:chgData name="Khai Hoang" userId="1b97b3d69ba6a323" providerId="LiveId" clId="{09BD4534-D021-4500-993A-E11352FD9F53}" dt="2024-10-16T12:49:55.028" v="981" actId="47"/>
        <pc:sldMkLst>
          <pc:docMk/>
          <pc:sldMk cId="0" sldId="279"/>
        </pc:sldMkLst>
      </pc:sldChg>
      <pc:sldChg chg="del">
        <pc:chgData name="Khai Hoang" userId="1b97b3d69ba6a323" providerId="LiveId" clId="{09BD4534-D021-4500-993A-E11352FD9F53}" dt="2024-10-16T12:49:54.866" v="980" actId="47"/>
        <pc:sldMkLst>
          <pc:docMk/>
          <pc:sldMk cId="0" sldId="280"/>
        </pc:sldMkLst>
      </pc:sldChg>
      <pc:sldChg chg="del">
        <pc:chgData name="Khai Hoang" userId="1b97b3d69ba6a323" providerId="LiveId" clId="{09BD4534-D021-4500-993A-E11352FD9F53}" dt="2024-10-16T12:49:54.684" v="979" actId="47"/>
        <pc:sldMkLst>
          <pc:docMk/>
          <pc:sldMk cId="0" sldId="281"/>
        </pc:sldMkLst>
      </pc:sldChg>
      <pc:sldChg chg="del">
        <pc:chgData name="Khai Hoang" userId="1b97b3d69ba6a323" providerId="LiveId" clId="{09BD4534-D021-4500-993A-E11352FD9F53}" dt="2024-10-16T12:49:54.470" v="978" actId="47"/>
        <pc:sldMkLst>
          <pc:docMk/>
          <pc:sldMk cId="0" sldId="282"/>
        </pc:sldMkLst>
      </pc:sldChg>
      <pc:sldChg chg="del">
        <pc:chgData name="Khai Hoang" userId="1b97b3d69ba6a323" providerId="LiveId" clId="{09BD4534-D021-4500-993A-E11352FD9F53}" dt="2024-10-16T12:49:54.137" v="977" actId="47"/>
        <pc:sldMkLst>
          <pc:docMk/>
          <pc:sldMk cId="0" sldId="283"/>
        </pc:sldMkLst>
      </pc:sldChg>
      <pc:sldChg chg="del">
        <pc:chgData name="Khai Hoang" userId="1b97b3d69ba6a323" providerId="LiveId" clId="{09BD4534-D021-4500-993A-E11352FD9F53}" dt="2024-10-16T12:49:53.858" v="976" actId="47"/>
        <pc:sldMkLst>
          <pc:docMk/>
          <pc:sldMk cId="0" sldId="284"/>
        </pc:sldMkLst>
      </pc:sldChg>
      <pc:sldChg chg="del">
        <pc:chgData name="Khai Hoang" userId="1b97b3d69ba6a323" providerId="LiveId" clId="{09BD4534-D021-4500-993A-E11352FD9F53}" dt="2024-10-16T12:49:53.479" v="975" actId="47"/>
        <pc:sldMkLst>
          <pc:docMk/>
          <pc:sldMk cId="0" sldId="285"/>
        </pc:sldMkLst>
      </pc:sldChg>
      <pc:sldChg chg="del">
        <pc:chgData name="Khai Hoang" userId="1b97b3d69ba6a323" providerId="LiveId" clId="{09BD4534-D021-4500-993A-E11352FD9F53}" dt="2024-10-16T12:49:52.487" v="972" actId="47"/>
        <pc:sldMkLst>
          <pc:docMk/>
          <pc:sldMk cId="0" sldId="286"/>
        </pc:sldMkLst>
      </pc:sldChg>
      <pc:sldChg chg="del">
        <pc:chgData name="Khai Hoang" userId="1b97b3d69ba6a323" providerId="LiveId" clId="{09BD4534-D021-4500-993A-E11352FD9F53}" dt="2024-10-16T12:49:52.755" v="973" actId="47"/>
        <pc:sldMkLst>
          <pc:docMk/>
          <pc:sldMk cId="0" sldId="287"/>
        </pc:sldMkLst>
      </pc:sldChg>
      <pc:sldChg chg="del">
        <pc:chgData name="Khai Hoang" userId="1b97b3d69ba6a323" providerId="LiveId" clId="{09BD4534-D021-4500-993A-E11352FD9F53}" dt="2024-10-16T12:49:53.012" v="974" actId="47"/>
        <pc:sldMkLst>
          <pc:docMk/>
          <pc:sldMk cId="0" sldId="288"/>
        </pc:sldMkLst>
      </pc:sldChg>
      <pc:sldChg chg="addSp delSp modSp mod modTransition">
        <pc:chgData name="Khai Hoang" userId="1b97b3d69ba6a323" providerId="LiveId" clId="{09BD4534-D021-4500-993A-E11352FD9F53}" dt="2024-10-16T12:54:08.389" v="1007"/>
        <pc:sldMkLst>
          <pc:docMk/>
          <pc:sldMk cId="3205810221" sldId="289"/>
        </pc:sldMkLst>
        <pc:spChg chg="add mod">
          <ac:chgData name="Khai Hoang" userId="1b97b3d69ba6a323" providerId="LiveId" clId="{09BD4534-D021-4500-993A-E11352FD9F53}" dt="2024-10-16T12:30:31.414" v="545" actId="2711"/>
          <ac:spMkLst>
            <pc:docMk/>
            <pc:sldMk cId="3205810221" sldId="289"/>
            <ac:spMk id="2" creationId="{A549EA40-F013-6497-4D01-99CD6B8586D0}"/>
          </ac:spMkLst>
        </pc:spChg>
        <pc:spChg chg="add mod">
          <ac:chgData name="Khai Hoang" userId="1b97b3d69ba6a323" providerId="LiveId" clId="{09BD4534-D021-4500-993A-E11352FD9F53}" dt="2024-10-16T12:30:50.388" v="549" actId="14100"/>
          <ac:spMkLst>
            <pc:docMk/>
            <pc:sldMk cId="3205810221" sldId="289"/>
            <ac:spMk id="3" creationId="{74E5E200-02C7-E0EF-7F6E-510CEC078774}"/>
          </ac:spMkLst>
        </pc:spChg>
        <pc:spChg chg="add mod">
          <ac:chgData name="Khai Hoang" userId="1b97b3d69ba6a323" providerId="LiveId" clId="{09BD4534-D021-4500-993A-E11352FD9F53}" dt="2024-10-16T12:30:41.056" v="546" actId="2711"/>
          <ac:spMkLst>
            <pc:docMk/>
            <pc:sldMk cId="3205810221" sldId="289"/>
            <ac:spMk id="4" creationId="{D353A65C-AADC-34F8-6F9D-0862AB1EBC3D}"/>
          </ac:spMkLst>
        </pc:spChg>
        <pc:spChg chg="add mod">
          <ac:chgData name="Khai Hoang" userId="1b97b3d69ba6a323" providerId="LiveId" clId="{09BD4534-D021-4500-993A-E11352FD9F53}" dt="2024-10-16T12:30:43.668" v="547" actId="14100"/>
          <ac:spMkLst>
            <pc:docMk/>
            <pc:sldMk cId="3205810221" sldId="289"/>
            <ac:spMk id="5" creationId="{6344C14D-10F4-CB1F-50D4-A399B06A7F70}"/>
          </ac:spMkLst>
        </pc:spChg>
        <pc:spChg chg="add mod">
          <ac:chgData name="Khai Hoang" userId="1b97b3d69ba6a323" providerId="LiveId" clId="{09BD4534-D021-4500-993A-E11352FD9F53}" dt="2024-10-16T12:30:45.964" v="548" actId="14100"/>
          <ac:spMkLst>
            <pc:docMk/>
            <pc:sldMk cId="3205810221" sldId="289"/>
            <ac:spMk id="6" creationId="{137C18D3-E702-D603-77C7-1E8B6CDAABEC}"/>
          </ac:spMkLst>
        </pc:spChg>
        <pc:spChg chg="add mod">
          <ac:chgData name="Khai Hoang" userId="1b97b3d69ba6a323" providerId="LiveId" clId="{09BD4534-D021-4500-993A-E11352FD9F53}" dt="2024-10-16T12:18:17.939" v="330"/>
          <ac:spMkLst>
            <pc:docMk/>
            <pc:sldMk cId="3205810221" sldId="289"/>
            <ac:spMk id="7" creationId="{59436A83-47FC-E510-D087-E23B6EF831C7}"/>
          </ac:spMkLst>
        </pc:spChg>
        <pc:spChg chg="mod">
          <ac:chgData name="Khai Hoang" userId="1b97b3d69ba6a323" providerId="LiveId" clId="{09BD4534-D021-4500-993A-E11352FD9F53}" dt="2024-10-16T12:19:09.053" v="335"/>
          <ac:spMkLst>
            <pc:docMk/>
            <pc:sldMk cId="3205810221" sldId="289"/>
            <ac:spMk id="9" creationId="{291BA3A8-7032-F014-ED06-837CBC468701}"/>
          </ac:spMkLst>
        </pc:spChg>
        <pc:spChg chg="mod">
          <ac:chgData name="Khai Hoang" userId="1b97b3d69ba6a323" providerId="LiveId" clId="{09BD4534-D021-4500-993A-E11352FD9F53}" dt="2024-10-16T12:19:09.053" v="335"/>
          <ac:spMkLst>
            <pc:docMk/>
            <pc:sldMk cId="3205810221" sldId="289"/>
            <ac:spMk id="10" creationId="{E161B0C5-9C0D-A360-C51A-37672312CF45}"/>
          </ac:spMkLst>
        </pc:spChg>
        <pc:spChg chg="add mod">
          <ac:chgData name="Khai Hoang" userId="1b97b3d69ba6a323" providerId="LiveId" clId="{09BD4534-D021-4500-993A-E11352FD9F53}" dt="2024-10-16T12:30:31.414" v="545" actId="2711"/>
          <ac:spMkLst>
            <pc:docMk/>
            <pc:sldMk cId="3205810221" sldId="289"/>
            <ac:spMk id="11" creationId="{9DAEAC6D-AB42-4B8A-91F0-209E79E0A9D7}"/>
          </ac:spMkLst>
        </pc:spChg>
        <pc:spChg chg="add mod">
          <ac:chgData name="Khai Hoang" userId="1b97b3d69ba6a323" providerId="LiveId" clId="{09BD4534-D021-4500-993A-E11352FD9F53}" dt="2024-10-16T12:30:31.414" v="545" actId="2711"/>
          <ac:spMkLst>
            <pc:docMk/>
            <pc:sldMk cId="3205810221" sldId="289"/>
            <ac:spMk id="12" creationId="{800CFC69-A556-D57F-5804-80143CD08417}"/>
          </ac:spMkLst>
        </pc:spChg>
        <pc:spChg chg="add mod">
          <ac:chgData name="Khai Hoang" userId="1b97b3d69ba6a323" providerId="LiveId" clId="{09BD4534-D021-4500-993A-E11352FD9F53}" dt="2024-10-16T12:30:31.414" v="545" actId="2711"/>
          <ac:spMkLst>
            <pc:docMk/>
            <pc:sldMk cId="3205810221" sldId="289"/>
            <ac:spMk id="13" creationId="{551FB623-F57A-A79E-7E9B-EE8CFEE632C6}"/>
          </ac:spMkLst>
        </pc:spChg>
        <pc:spChg chg="add mod">
          <ac:chgData name="Khai Hoang" userId="1b97b3d69ba6a323" providerId="LiveId" clId="{09BD4534-D021-4500-993A-E11352FD9F53}" dt="2024-10-16T12:30:31.414" v="545" actId="2711"/>
          <ac:spMkLst>
            <pc:docMk/>
            <pc:sldMk cId="3205810221" sldId="289"/>
            <ac:spMk id="14" creationId="{34160BAE-AC92-629A-0EEF-C75AAFCBD8BB}"/>
          </ac:spMkLst>
        </pc:spChg>
        <pc:spChg chg="add mod">
          <ac:chgData name="Khai Hoang" userId="1b97b3d69ba6a323" providerId="LiveId" clId="{09BD4534-D021-4500-993A-E11352FD9F53}" dt="2024-10-16T12:31:00.868" v="551" actId="1076"/>
          <ac:spMkLst>
            <pc:docMk/>
            <pc:sldMk cId="3205810221" sldId="289"/>
            <ac:spMk id="15" creationId="{3628CA95-181A-03F5-7E1B-9795098F10A1}"/>
          </ac:spMkLst>
        </pc:spChg>
        <pc:spChg chg="add mod">
          <ac:chgData name="Khai Hoang" userId="1b97b3d69ba6a323" providerId="LiveId" clId="{09BD4534-D021-4500-993A-E11352FD9F53}" dt="2024-10-16T12:30:31.414" v="545" actId="2711"/>
          <ac:spMkLst>
            <pc:docMk/>
            <pc:sldMk cId="3205810221" sldId="289"/>
            <ac:spMk id="16" creationId="{C7D1FAF5-1F41-8426-37DB-248D217067CF}"/>
          </ac:spMkLst>
        </pc:spChg>
        <pc:spChg chg="del">
          <ac:chgData name="Khai Hoang" userId="1b97b3d69ba6a323" providerId="LiveId" clId="{09BD4534-D021-4500-993A-E11352FD9F53}" dt="2024-10-16T12:14:25.896" v="67" actId="478"/>
          <ac:spMkLst>
            <pc:docMk/>
            <pc:sldMk cId="3205810221" sldId="289"/>
            <ac:spMk id="170" creationId="{23DFD591-C513-ABA9-44FB-C2F8837DFEBC}"/>
          </ac:spMkLst>
        </pc:spChg>
        <pc:spChg chg="mod">
          <ac:chgData name="Khai Hoang" userId="1b97b3d69ba6a323" providerId="LiveId" clId="{09BD4534-D021-4500-993A-E11352FD9F53}" dt="2024-10-16T12:30:52.940" v="550" actId="14100"/>
          <ac:spMkLst>
            <pc:docMk/>
            <pc:sldMk cId="3205810221" sldId="289"/>
            <ac:spMk id="171" creationId="{A3283D71-27D1-21DF-F891-81A1C199DAAB}"/>
          </ac:spMkLst>
        </pc:spChg>
        <pc:spChg chg="del">
          <ac:chgData name="Khai Hoang" userId="1b97b3d69ba6a323" providerId="LiveId" clId="{09BD4534-D021-4500-993A-E11352FD9F53}" dt="2024-10-16T12:14:43.297" v="74" actId="478"/>
          <ac:spMkLst>
            <pc:docMk/>
            <pc:sldMk cId="3205810221" sldId="289"/>
            <ac:spMk id="172" creationId="{97C5D8E6-826B-8FFA-DB11-D82966D8ABD6}"/>
          </ac:spMkLst>
        </pc:spChg>
        <pc:spChg chg="del">
          <ac:chgData name="Khai Hoang" userId="1b97b3d69ba6a323" providerId="LiveId" clId="{09BD4534-D021-4500-993A-E11352FD9F53}" dt="2024-10-16T12:14:43.297" v="74" actId="478"/>
          <ac:spMkLst>
            <pc:docMk/>
            <pc:sldMk cId="3205810221" sldId="289"/>
            <ac:spMk id="173" creationId="{5BCD3F8F-03ED-DC39-37EE-16830E0C9555}"/>
          </ac:spMkLst>
        </pc:spChg>
        <pc:spChg chg="del">
          <ac:chgData name="Khai Hoang" userId="1b97b3d69ba6a323" providerId="LiveId" clId="{09BD4534-D021-4500-993A-E11352FD9F53}" dt="2024-10-16T12:14:43.297" v="74" actId="478"/>
          <ac:spMkLst>
            <pc:docMk/>
            <pc:sldMk cId="3205810221" sldId="289"/>
            <ac:spMk id="174" creationId="{8296D475-C728-9BCA-DE0B-944EB83C67DB}"/>
          </ac:spMkLst>
        </pc:spChg>
        <pc:spChg chg="del">
          <ac:chgData name="Khai Hoang" userId="1b97b3d69ba6a323" providerId="LiveId" clId="{09BD4534-D021-4500-993A-E11352FD9F53}" dt="2024-10-16T12:14:43.297" v="74" actId="478"/>
          <ac:spMkLst>
            <pc:docMk/>
            <pc:sldMk cId="3205810221" sldId="289"/>
            <ac:spMk id="175" creationId="{E5BFC700-76F0-C135-7D04-1C276392A770}"/>
          </ac:spMkLst>
        </pc:spChg>
        <pc:spChg chg="mod">
          <ac:chgData name="Khai Hoang" userId="1b97b3d69ba6a323" providerId="LiveId" clId="{09BD4534-D021-4500-993A-E11352FD9F53}" dt="2024-10-16T12:30:19.124" v="544" actId="1076"/>
          <ac:spMkLst>
            <pc:docMk/>
            <pc:sldMk cId="3205810221" sldId="289"/>
            <ac:spMk id="176" creationId="{E1CCDA54-28A2-519F-1C69-0117A7AAAD19}"/>
          </ac:spMkLst>
        </pc:spChg>
        <pc:spChg chg="del">
          <ac:chgData name="Khai Hoang" userId="1b97b3d69ba6a323" providerId="LiveId" clId="{09BD4534-D021-4500-993A-E11352FD9F53}" dt="2024-10-16T12:14:49.611" v="78" actId="478"/>
          <ac:spMkLst>
            <pc:docMk/>
            <pc:sldMk cId="3205810221" sldId="289"/>
            <ac:spMk id="177" creationId="{8E698C92-0B3F-DAAC-5977-87CC01CF2379}"/>
          </ac:spMkLst>
        </pc:spChg>
        <pc:spChg chg="del">
          <ac:chgData name="Khai Hoang" userId="1b97b3d69ba6a323" providerId="LiveId" clId="{09BD4534-D021-4500-993A-E11352FD9F53}" dt="2024-10-16T12:14:49.611" v="78" actId="478"/>
          <ac:spMkLst>
            <pc:docMk/>
            <pc:sldMk cId="3205810221" sldId="289"/>
            <ac:spMk id="178" creationId="{69731A8E-E7A1-3B9E-00A0-B0DFB466CD82}"/>
          </ac:spMkLst>
        </pc:spChg>
        <pc:spChg chg="del">
          <ac:chgData name="Khai Hoang" userId="1b97b3d69ba6a323" providerId="LiveId" clId="{09BD4534-D021-4500-993A-E11352FD9F53}" dt="2024-10-16T12:14:49.611" v="78" actId="478"/>
          <ac:spMkLst>
            <pc:docMk/>
            <pc:sldMk cId="3205810221" sldId="289"/>
            <ac:spMk id="179" creationId="{EFAE4031-9A2E-61DD-31A8-3271C7CFFACC}"/>
          </ac:spMkLst>
        </pc:spChg>
        <pc:spChg chg="del">
          <ac:chgData name="Khai Hoang" userId="1b97b3d69ba6a323" providerId="LiveId" clId="{09BD4534-D021-4500-993A-E11352FD9F53}" dt="2024-10-16T12:14:49.611" v="78" actId="478"/>
          <ac:spMkLst>
            <pc:docMk/>
            <pc:sldMk cId="3205810221" sldId="289"/>
            <ac:spMk id="180" creationId="{454B8842-F945-33DA-9730-C2B220D57C06}"/>
          </ac:spMkLst>
        </pc:spChg>
        <pc:spChg chg="del">
          <ac:chgData name="Khai Hoang" userId="1b97b3d69ba6a323" providerId="LiveId" clId="{09BD4534-D021-4500-993A-E11352FD9F53}" dt="2024-10-16T12:14:49.611" v="78" actId="478"/>
          <ac:spMkLst>
            <pc:docMk/>
            <pc:sldMk cId="3205810221" sldId="289"/>
            <ac:spMk id="181" creationId="{FDD3CF42-54FD-D653-5905-F2D50279247A}"/>
          </ac:spMkLst>
        </pc:spChg>
        <pc:spChg chg="del">
          <ac:chgData name="Khai Hoang" userId="1b97b3d69ba6a323" providerId="LiveId" clId="{09BD4534-D021-4500-993A-E11352FD9F53}" dt="2024-10-16T12:14:49.611" v="78" actId="478"/>
          <ac:spMkLst>
            <pc:docMk/>
            <pc:sldMk cId="3205810221" sldId="289"/>
            <ac:spMk id="182" creationId="{1D4056C8-2434-8CE9-F1EF-749FC20FE8FB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22" creationId="{0B2F96C1-DE4E-6CF1-05A4-FA709F38DB4C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23" creationId="{24A193B1-5447-3E28-8930-DF8A2328D05D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24" creationId="{81C950F0-C876-5127-DCB9-13D64C0039EA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25" creationId="{674EDDC7-551F-3146-2E50-8E903D108F3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26" creationId="{2B950619-2919-B953-67C3-7AFC7064D384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27" creationId="{526A39C8-60F5-1F86-0DDE-E7CDA93F1063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28" creationId="{408AC910-E320-ABC3-200E-C7946425C33D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29" creationId="{4791C64F-9F81-0A42-7B1D-CAA091204E59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0" creationId="{E832F5D3-BA3C-E3B3-9299-3FAED7BF008C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1" creationId="{0EB6B107-8F65-452C-BFA4-C629471F3A14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2" creationId="{A0BC24C2-5682-E4EF-1433-5AC96BE91304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3" creationId="{EDDB86B5-437A-0A94-2413-5E5B292C65B2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4" creationId="{77BAB84E-9E74-343F-3B23-2F03AD12A7CE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5" creationId="{0F3EEF80-4DCF-B50D-CE33-7870784A1027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6" creationId="{5CA21768-FE37-225D-9852-F7AA42FDC336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7" creationId="{10280D4F-A7A3-13B3-2B02-D721A3CD3A1A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8" creationId="{F35CC037-8E74-1489-6F55-DDF977D2388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39" creationId="{DEBF30EE-16FA-F27D-5BCB-3FC9FCE58476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0" creationId="{D844297D-45F1-1691-8C34-F8DBCA59D52D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1" creationId="{A2299D4B-DF83-4E08-25F1-63F338F0DFE6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2" creationId="{654F8F58-D98C-9CA3-9FBD-946C4E37F45D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3" creationId="{B5242C3B-7750-4CBD-1317-9C3CB90BE993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4" creationId="{20549C41-53EE-4859-42E5-466EF7B553F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5" creationId="{8B371D6E-8598-D142-BB2B-A74F11C1CC14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6" creationId="{C67151FC-A4AA-8173-D43A-96777ACA3224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7" creationId="{FA6DA5C2-B4EA-B89F-2842-27670ADDB480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8" creationId="{D0556747-7CF0-929B-28E3-7665DD7A8253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49" creationId="{BFAB8A00-E573-83A8-1052-9A54D7919C36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0" creationId="{D4A39385-9CC3-30F8-57CA-6970552C74C2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1" creationId="{AA26F4C6-A752-589F-4F3A-927E76CC7358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2" creationId="{D14D4838-99FC-8D4B-B166-B0C2BE7680BE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3" creationId="{EF1FF138-583B-7BDA-8D74-368136CEF837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4" creationId="{2AC51042-75FD-3C30-CEEC-4FFCAFDC3410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5" creationId="{CF24C472-71B2-BBAD-2729-F8FB57BF606B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6" creationId="{150B1BF6-6C11-B361-BBD5-5BD5DA9D730B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7" creationId="{25FA0933-2244-E8BF-D997-EDB86CCBC2C2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8" creationId="{4D6E4C53-0AC5-452C-FB26-42827941D0A3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59" creationId="{C8862292-CE82-892E-47D4-0ACAA1046F46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0" creationId="{4CCC61BE-B27D-4412-7203-E659805CA937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1" creationId="{A2EB09F6-A119-0771-5B76-4B5F3E7BEB32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2" creationId="{447BAF37-47B1-72BE-15B4-2543A2389E4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3" creationId="{EC7D1823-F16A-8340-B75A-EDC6BD4CE4FE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4" creationId="{51A8F86F-608C-C082-3611-43DA92CC0587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5" creationId="{E4534185-C265-1170-C92E-1A12C253EC69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6" creationId="{1AAD2305-3A52-CF20-9109-19BE111C47C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7" creationId="{FA7F81D1-CD00-A3FE-7EAC-0964FD1223BC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8" creationId="{DFB55405-DF84-417A-5949-FE2E94022499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69" creationId="{6B120E70-C51C-CAAC-6412-EFCBC796676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0" creationId="{3BF3B51B-A78B-50E2-A8FA-440DB55050EB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1" creationId="{296D6FEA-1C47-D897-6A37-3933521E27B5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2" creationId="{752F937D-ADB6-0E18-DE16-E5D3969D167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3" creationId="{36BBEF83-488D-6410-5C14-A23C7DD57FB0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4" creationId="{301B1B0A-F633-214A-CE39-C7C03D40BB7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5" creationId="{B06F6505-62E8-5F3E-7A52-342EC7AC8DCA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6" creationId="{ACEC20AB-EBA6-CF07-6620-DA9D03C9903E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7" creationId="{1546DFAC-825F-D362-286A-32B30A4F9F6F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8" creationId="{71A37B1F-61F5-059D-C2EF-3217375B4643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79" creationId="{1BDD51B6-1D7B-5CA0-17DC-CCAF2AB4DD8B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0" creationId="{93B6F57D-4F8A-69BE-A73A-DC2E47C3ECDE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1" creationId="{FC1EEC77-829D-1D17-2258-3DEA860BD443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2" creationId="{E97EE111-9045-71A2-35C0-1FAA8CA10A03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3" creationId="{D3524B5D-F09E-4318-4E0F-6D8BD6E0DC3C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4" creationId="{2911BE43-AA33-A6DA-8B56-B58572764B27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5" creationId="{404F3468-E5B4-5D6F-2A83-43C152A9E413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6" creationId="{E1B9E591-ABB6-A30B-E116-88CF77BB233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7" creationId="{B6DD585A-C6A3-69D1-2804-1E753CA2306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8" creationId="{A5E27E1E-180F-83A3-7997-8A10B2ED332C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89" creationId="{7B890354-37D7-171A-9443-9D5AD5B475CA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0" creationId="{F0923DD3-6915-740A-8F11-3E1A9082A51F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1" creationId="{D38CC698-B9B3-5454-9DD5-0A95104AFF8A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2" creationId="{708A01AB-E3D8-011E-FE61-EBD394518EFC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3" creationId="{D540E43B-46AF-555D-AF57-D4F4B8EF0785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4" creationId="{FBEC146C-3317-66CC-589B-213E08F1E799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5" creationId="{1F938C14-B7E1-956D-5853-51F36F848DBF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6" creationId="{6FDB23FA-5F51-CAC5-2C88-AB5C1FB6598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7" creationId="{CCA5438E-F542-8373-74CA-407A69BDC71A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8" creationId="{7B2509C5-9406-E7E8-7008-615DF9287378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299" creationId="{35F31178-3E4A-963B-8478-BBEE4F3DEC41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0" creationId="{DA1B5A17-FFD0-01F5-219C-0C55AE4A82CD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1" creationId="{25099457-7EBE-4DE0-52F7-23A2B1058049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2" creationId="{CB4C1A50-742C-7FDD-DC3D-3C499A07D85B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3" creationId="{F9E03BE8-A92A-855F-68B3-2954DF07A976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4" creationId="{DBB3764F-A1E6-B8C7-90DD-C3CBEF35F585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5" creationId="{D49A897E-C225-2EBA-D5BB-357251A0E9BF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6" creationId="{38729484-715C-115B-09E8-3A72B29A9C97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7" creationId="{5D1D4DD2-C8E4-EBEB-AEDF-906DFAB6C8DB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8" creationId="{9F3AFA9D-C57A-07C5-4FF0-956E4C014A58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09" creationId="{C9EACA26-CF66-E363-A18C-9F80127DADA5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10" creationId="{9DB409DD-80E9-0727-BE8E-C22D6450E54A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11" creationId="{699F3172-E47D-6CFD-D51C-29D22281199F}"/>
          </ac:spMkLst>
        </pc:spChg>
        <pc:spChg chg="mod">
          <ac:chgData name="Khai Hoang" userId="1b97b3d69ba6a323" providerId="LiveId" clId="{09BD4534-D021-4500-993A-E11352FD9F53}" dt="2024-10-16T12:24:55.671" v="425" actId="122"/>
          <ac:spMkLst>
            <pc:docMk/>
            <pc:sldMk cId="3205810221" sldId="289"/>
            <ac:spMk id="312" creationId="{CECD92D5-E874-DDA6-C976-FA56F6B218CB}"/>
          </ac:spMkLst>
        </pc:spChg>
        <pc:grpChg chg="add mod">
          <ac:chgData name="Khai Hoang" userId="1b97b3d69ba6a323" providerId="LiveId" clId="{09BD4534-D021-4500-993A-E11352FD9F53}" dt="2024-10-16T12:19:50.549" v="351" actId="1076"/>
          <ac:grpSpMkLst>
            <pc:docMk/>
            <pc:sldMk cId="3205810221" sldId="289"/>
            <ac:grpSpMk id="8" creationId="{1CBA3745-0423-1DA3-CB4B-DF228F2BFF5E}"/>
          </ac:grpSpMkLst>
        </pc:grpChg>
        <pc:grpChg chg="del">
          <ac:chgData name="Khai Hoang" userId="1b97b3d69ba6a323" providerId="LiveId" clId="{09BD4534-D021-4500-993A-E11352FD9F53}" dt="2024-10-16T12:14:45.483" v="75" actId="478"/>
          <ac:grpSpMkLst>
            <pc:docMk/>
            <pc:sldMk cId="3205810221" sldId="289"/>
            <ac:grpSpMk id="183" creationId="{D66F056C-6985-4F3A-14F1-4EC39657CC91}"/>
          </ac:grpSpMkLst>
        </pc:grpChg>
        <pc:grpChg chg="del">
          <ac:chgData name="Khai Hoang" userId="1b97b3d69ba6a323" providerId="LiveId" clId="{09BD4534-D021-4500-993A-E11352FD9F53}" dt="2024-10-16T12:14:45.483" v="75" actId="478"/>
          <ac:grpSpMkLst>
            <pc:docMk/>
            <pc:sldMk cId="3205810221" sldId="289"/>
            <ac:grpSpMk id="188" creationId="{68EF71A9-070B-DAAA-6235-1A8438373269}"/>
          </ac:grpSpMkLst>
        </pc:grpChg>
        <pc:grpChg chg="del">
          <ac:chgData name="Khai Hoang" userId="1b97b3d69ba6a323" providerId="LiveId" clId="{09BD4534-D021-4500-993A-E11352FD9F53}" dt="2024-10-16T12:14:45.483" v="75" actId="478"/>
          <ac:grpSpMkLst>
            <pc:docMk/>
            <pc:sldMk cId="3205810221" sldId="289"/>
            <ac:grpSpMk id="196" creationId="{CFED63EA-F06F-E9CC-D53F-31E50537EB09}"/>
          </ac:grpSpMkLst>
        </pc:grpChg>
        <pc:grpChg chg="del">
          <ac:chgData name="Khai Hoang" userId="1b97b3d69ba6a323" providerId="LiveId" clId="{09BD4534-D021-4500-993A-E11352FD9F53}" dt="2024-10-16T12:14:24.336" v="66" actId="478"/>
          <ac:grpSpMkLst>
            <pc:docMk/>
            <pc:sldMk cId="3205810221" sldId="289"/>
            <ac:grpSpMk id="202" creationId="{DCFC30D1-CED1-9625-8721-AC5BF764405C}"/>
          </ac:grpSpMkLst>
        </pc:grpChg>
        <pc:grpChg chg="del">
          <ac:chgData name="Khai Hoang" userId="1b97b3d69ba6a323" providerId="LiveId" clId="{09BD4534-D021-4500-993A-E11352FD9F53}" dt="2024-10-16T12:14:43.297" v="74" actId="478"/>
          <ac:grpSpMkLst>
            <pc:docMk/>
            <pc:sldMk cId="3205810221" sldId="289"/>
            <ac:grpSpMk id="210" creationId="{5EAA34A8-A0B0-7991-978B-79F227475F3E}"/>
          </ac:grpSpMkLst>
        </pc:grpChg>
        <pc:grpChg chg="del">
          <ac:chgData name="Khai Hoang" userId="1b97b3d69ba6a323" providerId="LiveId" clId="{09BD4534-D021-4500-993A-E11352FD9F53}" dt="2024-10-16T12:14:43.297" v="74" actId="478"/>
          <ac:grpSpMkLst>
            <pc:docMk/>
            <pc:sldMk cId="3205810221" sldId="289"/>
            <ac:grpSpMk id="215" creationId="{94B733F6-900B-C3C5-256E-912EFE1F92C1}"/>
          </ac:grpSpMkLst>
        </pc:grpChg>
        <pc:grpChg chg="mod">
          <ac:chgData name="Khai Hoang" userId="1b97b3d69ba6a323" providerId="LiveId" clId="{09BD4534-D021-4500-993A-E11352FD9F53}" dt="2024-10-16T12:27:27.022" v="453" actId="14100"/>
          <ac:grpSpMkLst>
            <pc:docMk/>
            <pc:sldMk cId="3205810221" sldId="289"/>
            <ac:grpSpMk id="221" creationId="{4945B4A0-0EEB-7B0A-0D86-89884D40C114}"/>
          </ac:grpSpMkLst>
        </pc:grpChg>
      </pc:sldChg>
      <pc:sldChg chg="addSp delSp modSp add mod modTransition">
        <pc:chgData name="Khai Hoang" userId="1b97b3d69ba6a323" providerId="LiveId" clId="{09BD4534-D021-4500-993A-E11352FD9F53}" dt="2024-10-16T12:54:42.998" v="1015"/>
        <pc:sldMkLst>
          <pc:docMk/>
          <pc:sldMk cId="1838926800" sldId="290"/>
        </pc:sldMkLst>
        <pc:spChg chg="add del mod">
          <ac:chgData name="Khai Hoang" userId="1b97b3d69ba6a323" providerId="LiveId" clId="{09BD4534-D021-4500-993A-E11352FD9F53}" dt="2024-10-16T12:42:55.319" v="755" actId="2710"/>
          <ac:spMkLst>
            <pc:docMk/>
            <pc:sldMk cId="1838926800" sldId="290"/>
            <ac:spMk id="2" creationId="{27089C29-049C-40EB-9AEE-7D628632588E}"/>
          </ac:spMkLst>
        </pc:spChg>
        <pc:spChg chg="add">
          <ac:chgData name="Khai Hoang" userId="1b97b3d69ba6a323" providerId="LiveId" clId="{09BD4534-D021-4500-993A-E11352FD9F53}" dt="2024-10-16T12:34:56.350" v="633"/>
          <ac:spMkLst>
            <pc:docMk/>
            <pc:sldMk cId="1838926800" sldId="290"/>
            <ac:spMk id="3" creationId="{34E6BBE9-8F52-FB6C-D8B6-D0D1658C4EF0}"/>
          </ac:spMkLst>
        </pc:spChg>
        <pc:spChg chg="add mod">
          <ac:chgData name="Khai Hoang" userId="1b97b3d69ba6a323" providerId="LiveId" clId="{09BD4534-D021-4500-993A-E11352FD9F53}" dt="2024-10-16T12:35:11.829" v="637" actId="1076"/>
          <ac:spMkLst>
            <pc:docMk/>
            <pc:sldMk cId="1838926800" sldId="290"/>
            <ac:spMk id="4" creationId="{181AC684-8675-BA22-4E66-A7B63612B34C}"/>
          </ac:spMkLst>
        </pc:spChg>
        <pc:spChg chg="add del mod">
          <ac:chgData name="Khai Hoang" userId="1b97b3d69ba6a323" providerId="LiveId" clId="{09BD4534-D021-4500-993A-E11352FD9F53}" dt="2024-10-16T12:35:42.966" v="643" actId="1076"/>
          <ac:spMkLst>
            <pc:docMk/>
            <pc:sldMk cId="1838926800" sldId="290"/>
            <ac:spMk id="5" creationId="{13EBD658-9A7E-6C20-8B8D-7B35E5005869}"/>
          </ac:spMkLst>
        </pc:spChg>
        <pc:spChg chg="add del">
          <ac:chgData name="Khai Hoang" userId="1b97b3d69ba6a323" providerId="LiveId" clId="{09BD4534-D021-4500-993A-E11352FD9F53}" dt="2024-10-16T12:35:57.555" v="649" actId="21"/>
          <ac:spMkLst>
            <pc:docMk/>
            <pc:sldMk cId="1838926800" sldId="290"/>
            <ac:spMk id="6" creationId="{7122B3F2-2E43-522A-05FE-41564A989AF6}"/>
          </ac:spMkLst>
        </pc:spChg>
        <pc:spChg chg="add">
          <ac:chgData name="Khai Hoang" userId="1b97b3d69ba6a323" providerId="LiveId" clId="{09BD4534-D021-4500-993A-E11352FD9F53}" dt="2024-10-16T12:36:02.708" v="650"/>
          <ac:spMkLst>
            <pc:docMk/>
            <pc:sldMk cId="1838926800" sldId="290"/>
            <ac:spMk id="7" creationId="{1C0B2F60-F29B-F278-10E7-6F950F85BDA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9" creationId="{95623BD3-E126-9126-E20F-46327E39346B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0" creationId="{2FFCA041-EAE3-9052-26CE-2662C49CD845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1" creationId="{BB3E5C32-B0A2-66BD-841C-A35A21938F4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2" creationId="{8FB5DDFC-FFD3-59F4-DC82-A7CCE971AA58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3" creationId="{A184D8F3-B7FD-D6B9-9EEF-98BC7A0C294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4" creationId="{52F78771-B398-6580-C7A2-288FBA2E09A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5" creationId="{DE635659-6C42-2A54-E57E-B679B20AFD51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6" creationId="{7A6D5F85-B28A-ED37-B8C8-55F4FCC81F0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7" creationId="{0206F3BA-EB51-B5E1-220E-F8023491EF69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8" creationId="{6DBAC489-99F5-7214-E243-2BF4FC97971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19" creationId="{3426CC22-99E6-A119-30C7-0EED00939EE9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0" creationId="{1A46C5BC-FBE5-D214-A38B-3894D212F3F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1" creationId="{460E6977-5AF2-5250-9DD4-FC6FAF1FCA5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2" creationId="{40D08DF7-6DB6-10A9-15EA-CF4A30E5B193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3" creationId="{90270250-067A-8471-C6E2-A9E46D8C37C7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4" creationId="{1971CD6E-3494-3BDC-2A4F-07A7A73FCBF1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5" creationId="{EA6F0A2B-D452-D151-172C-BABFA8DCA07B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6" creationId="{8E8049CC-D81E-C5EE-1C21-7572E9E8F174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7" creationId="{636EDE85-DDFE-E16F-3ED5-FA94A8894499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8" creationId="{3BBC8381-FFAE-43C6-A675-7DF67DDCD0EB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29" creationId="{31755E59-AADB-96FC-D7C9-AD67E360BBE3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0" creationId="{ACE27BE5-FA34-68F4-FEC5-EC66A73A7CD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1" creationId="{5FC31108-3945-0180-8FA4-98E30EE79543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2" creationId="{492D075B-5493-FB2F-38D5-E2D17210329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3" creationId="{78326A7C-C540-2FD6-6024-292EA865DD91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4" creationId="{1CF4492F-A3D7-9DC9-2886-E438C4BD7835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5" creationId="{2C06E613-015C-DABF-10D1-826F22CF2BEF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6" creationId="{74742AA4-14F8-2CD3-AA21-8CAEA2691BF9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7" creationId="{D0161E88-6C7F-0D31-2CBF-3F784816D2F4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8" creationId="{243195B6-63A6-FA95-082D-93702FBD35B2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" creationId="{F8FF3BC5-EE2F-D7CA-764A-2527F028856A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" creationId="{21E1EE43-CBF2-B4DE-002D-F562F7BCF08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" creationId="{88CBA539-9B07-A6EC-0322-B3B51AFF6789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2" creationId="{DFC1819F-426D-D8F7-C2B1-5B622BA064C1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3" creationId="{6B532213-5378-E8CB-8D40-33CCDBD46EC1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4" creationId="{28FC96D5-A25E-6BDE-FA40-FFA95AD71407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5" creationId="{2726035B-689E-A925-EF3A-7AC2501ED6F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6" creationId="{F8CF4ED9-06FD-90C6-DC0F-5C503E3A02E1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7" creationId="{8DE2CE0F-A430-D976-020C-663365E96098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8" creationId="{3BE3FEA3-FA5E-524B-53FA-0B2551366093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9" creationId="{987D08F4-5F21-3087-B901-457AC51937C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0" creationId="{7AB059AA-8AB8-0D5D-AC02-5A564141D667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1" creationId="{1559A9D8-DA23-5B50-32F0-2EEE9C0D366A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2" creationId="{FFF824F6-DF27-F115-C3D0-DE26AC5D2893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3" creationId="{1183F66C-4CAA-ED2B-9CBB-3F64E0ABE1B5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4" creationId="{BA27B1A9-578B-CCAC-BF2D-4C93E1D7DEBD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5" creationId="{F46BB833-BA36-282F-E1BE-214EA8E1444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6" creationId="{084F22BB-50E0-C6B3-8331-FC6F143B6BE9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7" creationId="{22688406-D3E6-45C1-C9C6-1A06F166D75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8" creationId="{03995D7F-080D-AEBE-6EBE-C8FDF3CB318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59" creationId="{688E3E4C-1F6A-1D27-787B-A5CFF9676D5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60" creationId="{B1DDCD4E-3577-BD68-0160-F963CD2B6B0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61" creationId="{56AFE493-8B8A-989B-D573-E1C863AD2E8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62" creationId="{028CEC35-B1FC-692F-D247-2D732A210BE3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63" creationId="{2958CFC4-240D-B162-6523-CCED4B6F303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84" creationId="{786450D2-9766-4DFA-41DA-5C944CA2123F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85" creationId="{7C192E0B-D00A-807A-4746-F480F989794B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86" creationId="{B5C1B224-8F01-6251-C702-13B2C22DF7BF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87" creationId="{1DA8402C-1D55-6A7D-B79E-77A21E92A295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88" creationId="{25FF646B-C3F0-0B92-DC86-AA58F5CA51D9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89" creationId="{C6375DCE-911F-AC81-312C-1FEF98C508C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0" creationId="{11735004-81FB-E92B-172B-8AEFE008A22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1" creationId="{3D60DEE4-2B1B-2B42-AB8B-591AECC281E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2" creationId="{B823F76C-4F43-06DB-E37B-4A4B2A973B35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3" creationId="{1FC21F9D-79B1-4779-64BC-C03E519E2008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4" creationId="{1A3D516E-C867-D73D-0D20-3ACDE1D8E1F2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5" creationId="{09201888-18E0-70DF-F35C-D3EBDDE645D3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6" creationId="{CC9244DB-AF09-DA6A-C401-D0F9A3C8FD14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7" creationId="{F6607BCB-5EDC-3F4B-B9D3-39D7312C6044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8" creationId="{59ACDF50-C5B7-307E-91E5-58F50F7E3FD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399" creationId="{CB947BFA-8254-3BA4-CCA4-17B3ECBEBCAC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0" creationId="{A66CAF5E-80FC-907E-837E-76785F04BC5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1" creationId="{4C58FC3E-489A-8BFC-C42E-437040F199B5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2" creationId="{BF7D2A2C-31CB-B500-0E12-78EE7D50DD6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3" creationId="{83866DC8-0F84-0582-1FEF-9D1DCF0B10BC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4" creationId="{79DED575-1F39-4DCF-7841-13ACB6DCA101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5" creationId="{CC4E6412-66FD-D860-3F58-8F0D0C89EC6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6" creationId="{18CC2A2F-A83C-FAC7-6643-18E8429BCD0A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7" creationId="{48E3B87D-E103-8FEE-CBD2-F14EE52A9E02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8" creationId="{A14DCDF0-B63B-A38F-9991-ED5ED29F39BB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09" creationId="{614ADA0D-0F1C-5DEE-81B3-CD633FD32456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0" creationId="{A8B25779-F9B9-E0BB-4E11-4F49EAE64804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1" creationId="{D6343CAA-0429-3967-AFB3-5ADA701BA26E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2" creationId="{03AC64FD-F8F6-72E5-D16B-40A419ABFDEC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3" creationId="{14DFBB5D-2006-C61B-615A-FCD281213F9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4" creationId="{29DC523A-2264-0DDC-69EC-65F1DAF8E1CA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5" creationId="{4B5131EA-ED91-DD15-15CE-A9CFF89A3C42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6" creationId="{C2B1E4C3-5B82-A6DA-A586-A2A49BE660C8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7" creationId="{E527979D-9E58-B359-E611-ECA97EE07B55}"/>
          </ac:spMkLst>
        </pc:spChg>
        <pc:spChg chg="mod">
          <ac:chgData name="Khai Hoang" userId="1b97b3d69ba6a323" providerId="LiveId" clId="{09BD4534-D021-4500-993A-E11352FD9F53}" dt="2024-10-16T12:34:47.456" v="632" actId="20577"/>
          <ac:spMkLst>
            <pc:docMk/>
            <pc:sldMk cId="1838926800" sldId="290"/>
            <ac:spMk id="418" creationId="{43AB7EF7-A5A8-98ED-714E-E8C04845713F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19" creationId="{F935A9B0-7145-2340-78D3-269FD30E1A50}"/>
          </ac:spMkLst>
        </pc:spChg>
        <pc:spChg chg="mod">
          <ac:chgData name="Khai Hoang" userId="1b97b3d69ba6a323" providerId="LiveId" clId="{09BD4534-D021-4500-993A-E11352FD9F53}" dt="2024-10-16T12:39:16.778" v="671"/>
          <ac:spMkLst>
            <pc:docMk/>
            <pc:sldMk cId="1838926800" sldId="290"/>
            <ac:spMk id="420" creationId="{929F240E-A54A-40AF-370E-AA263D42F819}"/>
          </ac:spMkLst>
        </pc:spChg>
        <pc:grpChg chg="add mod">
          <ac:chgData name="Khai Hoang" userId="1b97b3d69ba6a323" providerId="LiveId" clId="{09BD4534-D021-4500-993A-E11352FD9F53}" dt="2024-10-16T12:39:16.778" v="671"/>
          <ac:grpSpMkLst>
            <pc:docMk/>
            <pc:sldMk cId="1838926800" sldId="290"/>
            <ac:grpSpMk id="8" creationId="{E0C8BD75-0AD2-F8C8-DA74-5F4B2BD20BED}"/>
          </ac:grpSpMkLst>
        </pc:grpChg>
      </pc:sldChg>
      <pc:sldChg chg="addSp modSp add mod modTransition">
        <pc:chgData name="Khai Hoang" userId="1b97b3d69ba6a323" providerId="LiveId" clId="{09BD4534-D021-4500-993A-E11352FD9F53}" dt="2024-10-16T12:55:20.892" v="1022"/>
        <pc:sldMkLst>
          <pc:docMk/>
          <pc:sldMk cId="219263290" sldId="291"/>
        </pc:sldMkLst>
        <pc:spChg chg="mod">
          <ac:chgData name="Khai Hoang" userId="1b97b3d69ba6a323" providerId="LiveId" clId="{09BD4534-D021-4500-993A-E11352FD9F53}" dt="2024-10-16T12:55:08.941" v="1020" actId="2710"/>
          <ac:spMkLst>
            <pc:docMk/>
            <pc:sldMk cId="219263290" sldId="291"/>
            <ac:spMk id="2" creationId="{A8872362-2EE0-5E9B-7176-A6A77DABE2A8}"/>
          </ac:spMkLst>
        </pc:spChg>
        <pc:spChg chg="add">
          <ac:chgData name="Khai Hoang" userId="1b97b3d69ba6a323" providerId="LiveId" clId="{09BD4534-D021-4500-993A-E11352FD9F53}" dt="2024-10-16T12:41:13.043" v="741"/>
          <ac:spMkLst>
            <pc:docMk/>
            <pc:sldMk cId="219263290" sldId="291"/>
            <ac:spMk id="3" creationId="{57779A10-3BF8-D945-088A-8D56C52B5578}"/>
          </ac:spMkLst>
        </pc:spChg>
        <pc:spChg chg="mod">
          <ac:chgData name="Khai Hoang" userId="1b97b3d69ba6a323" providerId="LiveId" clId="{09BD4534-D021-4500-993A-E11352FD9F53}" dt="2024-10-16T12:40:07.260" v="734" actId="1076"/>
          <ac:spMkLst>
            <pc:docMk/>
            <pc:sldMk cId="219263290" sldId="291"/>
            <ac:spMk id="418" creationId="{A63DD66E-1C5A-86A7-53A5-91AF29EA8B97}"/>
          </ac:spMkLst>
        </pc:spChg>
      </pc:sldChg>
      <pc:sldChg chg="addSp delSp modSp add del mod">
        <pc:chgData name="Khai Hoang" userId="1b97b3d69ba6a323" providerId="LiveId" clId="{09BD4534-D021-4500-993A-E11352FD9F53}" dt="2024-10-16T12:45:14.390" v="840" actId="47"/>
        <pc:sldMkLst>
          <pc:docMk/>
          <pc:sldMk cId="2161154980" sldId="292"/>
        </pc:sldMkLst>
        <pc:spChg chg="del mod">
          <ac:chgData name="Khai Hoang" userId="1b97b3d69ba6a323" providerId="LiveId" clId="{09BD4534-D021-4500-993A-E11352FD9F53}" dt="2024-10-16T12:43:59.727" v="833" actId="478"/>
          <ac:spMkLst>
            <pc:docMk/>
            <pc:sldMk cId="2161154980" sldId="292"/>
            <ac:spMk id="2" creationId="{F2B02794-99C0-8BC5-74B9-5FE631FCBC41}"/>
          </ac:spMkLst>
        </pc:spChg>
        <pc:spChg chg="mod">
          <ac:chgData name="Khai Hoang" userId="1b97b3d69ba6a323" providerId="LiveId" clId="{09BD4534-D021-4500-993A-E11352FD9F53}" dt="2024-10-16T12:43:45.669" v="832" actId="20577"/>
          <ac:spMkLst>
            <pc:docMk/>
            <pc:sldMk cId="2161154980" sldId="292"/>
            <ac:spMk id="418" creationId="{2B83D144-1DA0-6F0B-8874-ABC8A247DF1E}"/>
          </ac:spMkLst>
        </pc:spChg>
        <pc:picChg chg="add mod">
          <ac:chgData name="Khai Hoang" userId="1b97b3d69ba6a323" providerId="LiveId" clId="{09BD4534-D021-4500-993A-E11352FD9F53}" dt="2024-10-16T12:44:18.812" v="837" actId="1076"/>
          <ac:picMkLst>
            <pc:docMk/>
            <pc:sldMk cId="2161154980" sldId="292"/>
            <ac:picMk id="3" creationId="{746AA72B-C53D-6431-AEA2-807BB791024B}"/>
          </ac:picMkLst>
        </pc:picChg>
      </pc:sldChg>
      <pc:sldChg chg="addSp modSp add mod modTransition">
        <pc:chgData name="Khai Hoang" userId="1b97b3d69ba6a323" providerId="LiveId" clId="{09BD4534-D021-4500-993A-E11352FD9F53}" dt="2024-10-16T12:55:25.029" v="1023"/>
        <pc:sldMkLst>
          <pc:docMk/>
          <pc:sldMk cId="2286378409" sldId="293"/>
        </pc:sldMkLst>
        <pc:spChg chg="add mod">
          <ac:chgData name="Khai Hoang" userId="1b97b3d69ba6a323" providerId="LiveId" clId="{09BD4534-D021-4500-993A-E11352FD9F53}" dt="2024-10-16T12:46:54.637" v="853" actId="14100"/>
          <ac:spMkLst>
            <pc:docMk/>
            <pc:sldMk cId="2286378409" sldId="293"/>
            <ac:spMk id="2" creationId="{C005DA99-2600-69DE-696C-B8D33EA622CD}"/>
          </ac:spMkLst>
        </pc:spChg>
        <pc:spChg chg="add mod">
          <ac:chgData name="Khai Hoang" userId="1b97b3d69ba6a323" providerId="LiveId" clId="{09BD4534-D021-4500-993A-E11352FD9F53}" dt="2024-10-16T12:45:30.019" v="845"/>
          <ac:spMkLst>
            <pc:docMk/>
            <pc:sldMk cId="2286378409" sldId="293"/>
            <ac:spMk id="4" creationId="{DDE1ACBD-C67B-B896-BD77-50FB39840B5A}"/>
          </ac:spMkLst>
        </pc:spChg>
        <pc:picChg chg="mod">
          <ac:chgData name="Khai Hoang" userId="1b97b3d69ba6a323" providerId="LiveId" clId="{09BD4534-D021-4500-993A-E11352FD9F53}" dt="2024-10-16T12:46:32.709" v="849" actId="1076"/>
          <ac:picMkLst>
            <pc:docMk/>
            <pc:sldMk cId="2286378409" sldId="293"/>
            <ac:picMk id="3" creationId="{6618F0F9-9CA6-8DC8-D9FA-E3F45B19ED62}"/>
          </ac:picMkLst>
        </pc:picChg>
      </pc:sldChg>
      <pc:sldChg chg="addSp delSp modSp add mod modTransition">
        <pc:chgData name="Khai Hoang" userId="1b97b3d69ba6a323" providerId="LiveId" clId="{09BD4534-D021-4500-993A-E11352FD9F53}" dt="2024-10-16T12:55:27.900" v="1024"/>
        <pc:sldMkLst>
          <pc:docMk/>
          <pc:sldMk cId="810988079" sldId="294"/>
        </pc:sldMkLst>
        <pc:spChg chg="del">
          <ac:chgData name="Khai Hoang" userId="1b97b3d69ba6a323" providerId="LiveId" clId="{09BD4534-D021-4500-993A-E11352FD9F53}" dt="2024-10-16T12:48:01.531" v="923" actId="478"/>
          <ac:spMkLst>
            <pc:docMk/>
            <pc:sldMk cId="810988079" sldId="294"/>
            <ac:spMk id="2" creationId="{338E4B1A-CF6E-CEE2-FE88-A8F806133589}"/>
          </ac:spMkLst>
        </pc:spChg>
        <pc:spChg chg="mod">
          <ac:chgData name="Khai Hoang" userId="1b97b3d69ba6a323" providerId="LiveId" clId="{09BD4534-D021-4500-993A-E11352FD9F53}" dt="2024-10-16T12:47:38.108" v="920" actId="20577"/>
          <ac:spMkLst>
            <pc:docMk/>
            <pc:sldMk cId="810988079" sldId="294"/>
            <ac:spMk id="418" creationId="{4FCDEA69-A41D-EA6C-4FB5-E6D538510ADB}"/>
          </ac:spMkLst>
        </pc:spChg>
        <pc:picChg chg="del">
          <ac:chgData name="Khai Hoang" userId="1b97b3d69ba6a323" providerId="LiveId" clId="{09BD4534-D021-4500-993A-E11352FD9F53}" dt="2024-10-16T12:47:27.727" v="855" actId="478"/>
          <ac:picMkLst>
            <pc:docMk/>
            <pc:sldMk cId="810988079" sldId="294"/>
            <ac:picMk id="3" creationId="{F7DBD720-2FA3-6DB4-BB15-7695438D96BB}"/>
          </ac:picMkLst>
        </pc:picChg>
        <pc:picChg chg="add mod">
          <ac:chgData name="Khai Hoang" userId="1b97b3d69ba6a323" providerId="LiveId" clId="{09BD4534-D021-4500-993A-E11352FD9F53}" dt="2024-10-16T12:48:07.038" v="925" actId="1076"/>
          <ac:picMkLst>
            <pc:docMk/>
            <pc:sldMk cId="810988079" sldId="294"/>
            <ac:picMk id="4" creationId="{FA990601-6775-2594-F9B9-B1134D4A0BB3}"/>
          </ac:picMkLst>
        </pc:picChg>
      </pc:sldChg>
      <pc:sldChg chg="addSp delSp modSp add mod modTransition">
        <pc:chgData name="Khai Hoang" userId="1b97b3d69ba6a323" providerId="LiveId" clId="{09BD4534-D021-4500-993A-E11352FD9F53}" dt="2024-10-16T12:55:30.643" v="1025"/>
        <pc:sldMkLst>
          <pc:docMk/>
          <pc:sldMk cId="798396834" sldId="295"/>
        </pc:sldMkLst>
        <pc:spChg chg="mod">
          <ac:chgData name="Khai Hoang" userId="1b97b3d69ba6a323" providerId="LiveId" clId="{09BD4534-D021-4500-993A-E11352FD9F53}" dt="2024-10-16T12:49:02.444" v="971" actId="1076"/>
          <ac:spMkLst>
            <pc:docMk/>
            <pc:sldMk cId="798396834" sldId="295"/>
            <ac:spMk id="418" creationId="{32848A19-2AD6-99B4-055A-D49E0B1F323C}"/>
          </ac:spMkLst>
        </pc:spChg>
        <pc:picChg chg="add mod">
          <ac:chgData name="Khai Hoang" userId="1b97b3d69ba6a323" providerId="LiveId" clId="{09BD4534-D021-4500-993A-E11352FD9F53}" dt="2024-10-16T12:48:54.678" v="970" actId="1076"/>
          <ac:picMkLst>
            <pc:docMk/>
            <pc:sldMk cId="798396834" sldId="295"/>
            <ac:picMk id="2" creationId="{EB457E81-359F-7515-C156-990EFCD7F677}"/>
          </ac:picMkLst>
        </pc:picChg>
        <pc:picChg chg="del">
          <ac:chgData name="Khai Hoang" userId="1b97b3d69ba6a323" providerId="LiveId" clId="{09BD4534-D021-4500-993A-E11352FD9F53}" dt="2024-10-16T12:48:11.213" v="927" actId="478"/>
          <ac:picMkLst>
            <pc:docMk/>
            <pc:sldMk cId="798396834" sldId="295"/>
            <ac:picMk id="4" creationId="{38366AA0-7F93-D742-0767-7D8D72A4F7F3}"/>
          </ac:picMkLst>
        </pc:picChg>
      </pc:sldChg>
      <pc:sldChg chg="delSp modSp add mod modTransition">
        <pc:chgData name="Khai Hoang" userId="1b97b3d69ba6a323" providerId="LiveId" clId="{09BD4534-D021-4500-993A-E11352FD9F53}" dt="2024-10-16T12:55:33.965" v="1026"/>
        <pc:sldMkLst>
          <pc:docMk/>
          <pc:sldMk cId="1105766919" sldId="317"/>
        </pc:sldMkLst>
        <pc:spChg chg="mod">
          <ac:chgData name="Khai Hoang" userId="1b97b3d69ba6a323" providerId="LiveId" clId="{09BD4534-D021-4500-993A-E11352FD9F53}" dt="2024-10-16T12:53:36.495" v="1004" actId="1076"/>
          <ac:spMkLst>
            <pc:docMk/>
            <pc:sldMk cId="1105766919" sldId="317"/>
            <ac:spMk id="2" creationId="{6DCB8943-D711-172A-2F18-AADC22329293}"/>
          </ac:spMkLst>
        </pc:spChg>
        <pc:grpChg chg="del">
          <ac:chgData name="Khai Hoang" userId="1b97b3d69ba6a323" providerId="LiveId" clId="{09BD4534-D021-4500-993A-E11352FD9F53}" dt="2024-10-16T12:53:32.842" v="1003" actId="478"/>
          <ac:grpSpMkLst>
            <pc:docMk/>
            <pc:sldMk cId="1105766919" sldId="317"/>
            <ac:grpSpMk id="3" creationId="{4E40FBDF-F974-ED29-CA74-405EB2A1654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347179CB-D5DB-4B3C-7F65-B206A6B6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>
            <a:extLst>
              <a:ext uri="{FF2B5EF4-FFF2-40B4-BE49-F238E27FC236}">
                <a16:creationId xmlns:a16="http://schemas.microsoft.com/office/drawing/2014/main" id="{07F60C44-B5CE-DD96-CB35-944EF7F800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>
            <a:extLst>
              <a:ext uri="{FF2B5EF4-FFF2-40B4-BE49-F238E27FC236}">
                <a16:creationId xmlns:a16="http://schemas.microsoft.com/office/drawing/2014/main" id="{4C8ACA77-C8D6-C305-9106-924E75879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6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5CCCF0D8-F5AE-A92B-3307-A8E2C657B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>
            <a:extLst>
              <a:ext uri="{FF2B5EF4-FFF2-40B4-BE49-F238E27FC236}">
                <a16:creationId xmlns:a16="http://schemas.microsoft.com/office/drawing/2014/main" id="{9F917F46-DE45-0E8F-C33B-E2523E8DC5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>
            <a:extLst>
              <a:ext uri="{FF2B5EF4-FFF2-40B4-BE49-F238E27FC236}">
                <a16:creationId xmlns:a16="http://schemas.microsoft.com/office/drawing/2014/main" id="{C314BBC8-27C3-973B-F8A1-621B14FB4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C6785157-54F5-1E4B-04C8-8C66650A5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>
            <a:extLst>
              <a:ext uri="{FF2B5EF4-FFF2-40B4-BE49-F238E27FC236}">
                <a16:creationId xmlns:a16="http://schemas.microsoft.com/office/drawing/2014/main" id="{2C34B84D-D4E2-F08A-87F7-58C35B1EBB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>
            <a:extLst>
              <a:ext uri="{FF2B5EF4-FFF2-40B4-BE49-F238E27FC236}">
                <a16:creationId xmlns:a16="http://schemas.microsoft.com/office/drawing/2014/main" id="{9C74068A-6C5A-D3DA-7679-AEE543C7F2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25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79D5E468-C523-F25E-F51C-821FAF3EB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>
            <a:extLst>
              <a:ext uri="{FF2B5EF4-FFF2-40B4-BE49-F238E27FC236}">
                <a16:creationId xmlns:a16="http://schemas.microsoft.com/office/drawing/2014/main" id="{18DC0742-1410-68E8-7E7F-2A2010A00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>
            <a:extLst>
              <a:ext uri="{FF2B5EF4-FFF2-40B4-BE49-F238E27FC236}">
                <a16:creationId xmlns:a16="http://schemas.microsoft.com/office/drawing/2014/main" id="{908B86C4-D6E4-4E65-DC13-5C09A24B8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73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787B3FFA-D609-F77F-C1AA-2E690144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>
            <a:extLst>
              <a:ext uri="{FF2B5EF4-FFF2-40B4-BE49-F238E27FC236}">
                <a16:creationId xmlns:a16="http://schemas.microsoft.com/office/drawing/2014/main" id="{DFE52AF5-1A3B-D27D-3B28-8ECCE4F5D6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>
            <a:extLst>
              <a:ext uri="{FF2B5EF4-FFF2-40B4-BE49-F238E27FC236}">
                <a16:creationId xmlns:a16="http://schemas.microsoft.com/office/drawing/2014/main" id="{E2807909-E12F-E3A5-14E1-B48169470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29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767A04FC-3931-58B6-1F6C-447587FA6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>
            <a:extLst>
              <a:ext uri="{FF2B5EF4-FFF2-40B4-BE49-F238E27FC236}">
                <a16:creationId xmlns:a16="http://schemas.microsoft.com/office/drawing/2014/main" id="{C6226FF3-D3CB-412B-9952-9B139FCFF9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>
            <a:extLst>
              <a:ext uri="{FF2B5EF4-FFF2-40B4-BE49-F238E27FC236}">
                <a16:creationId xmlns:a16="http://schemas.microsoft.com/office/drawing/2014/main" id="{B1FC1C2C-13F6-C21B-C4BC-AE502866F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8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4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6" y="4619789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2" y="196801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6594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670672" y="1422843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263497" y="196312"/>
            <a:ext cx="32310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Cơ sở dữ liệu NoSql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192352" y="3964841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Nhóm 13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65;p13">
            <a:extLst>
              <a:ext uri="{FF2B5EF4-FFF2-40B4-BE49-F238E27FC236}">
                <a16:creationId xmlns:a16="http://schemas.microsoft.com/office/drawing/2014/main" id="{4061F7A6-F971-80D6-CDA9-074B25E3E9E8}"/>
              </a:ext>
            </a:extLst>
          </p:cNvPr>
          <p:cNvSpPr txBox="1"/>
          <p:nvPr/>
        </p:nvSpPr>
        <p:spPr>
          <a:xfrm>
            <a:off x="174935" y="2066799"/>
            <a:ext cx="4946702" cy="156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Thiết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kế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CSDL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đồ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thị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Quản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lý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dữ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liệu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công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dân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và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xây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dựng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ứng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dụng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minh</a:t>
            </a:r>
            <a:r>
              <a:rPr lang="en-SG" sz="2800" b="0" i="1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SG" sz="2800" b="0" i="1" dirty="0" err="1">
                <a:solidFill>
                  <a:srgbClr val="1F1F1F"/>
                </a:solidFill>
                <a:effectLst/>
                <a:latin typeface="Google Sans"/>
              </a:rPr>
              <a:t>họa</a:t>
            </a:r>
            <a:endParaRPr sz="20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B8943-D711-172A-2F18-AADC22329293}"/>
              </a:ext>
            </a:extLst>
          </p:cNvPr>
          <p:cNvSpPr/>
          <p:nvPr/>
        </p:nvSpPr>
        <p:spPr>
          <a:xfrm>
            <a:off x="1386512" y="1740753"/>
            <a:ext cx="637097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950" b="1" spc="225" dirty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guet Script" panose="00000500000000000000" pitchFamily="2" charset="0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10576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Bảng Phân Công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8C05B4-E8DD-6919-5D33-C6172AA43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07249"/>
              </p:ext>
            </p:extLst>
          </p:nvPr>
        </p:nvGraphicFramePr>
        <p:xfrm>
          <a:off x="717400" y="1198293"/>
          <a:ext cx="7481976" cy="2144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494">
                  <a:extLst>
                    <a:ext uri="{9D8B030D-6E8A-4147-A177-3AD203B41FA5}">
                      <a16:colId xmlns:a16="http://schemas.microsoft.com/office/drawing/2014/main" val="1982322305"/>
                    </a:ext>
                  </a:extLst>
                </a:gridCol>
                <a:gridCol w="1397510">
                  <a:extLst>
                    <a:ext uri="{9D8B030D-6E8A-4147-A177-3AD203B41FA5}">
                      <a16:colId xmlns:a16="http://schemas.microsoft.com/office/drawing/2014/main" val="4057137860"/>
                    </a:ext>
                  </a:extLst>
                </a:gridCol>
                <a:gridCol w="3234905">
                  <a:extLst>
                    <a:ext uri="{9D8B030D-6E8A-4147-A177-3AD203B41FA5}">
                      <a16:colId xmlns:a16="http://schemas.microsoft.com/office/drawing/2014/main" val="3318879424"/>
                    </a:ext>
                  </a:extLst>
                </a:gridCol>
                <a:gridCol w="979067">
                  <a:extLst>
                    <a:ext uri="{9D8B030D-6E8A-4147-A177-3AD203B41FA5}">
                      <a16:colId xmlns:a16="http://schemas.microsoft.com/office/drawing/2014/main" val="1478088818"/>
                    </a:ext>
                  </a:extLst>
                </a:gridCol>
              </a:tblGrid>
              <a:tr h="541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Mssv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Hoàn </a:t>
                      </a:r>
                      <a:r>
                        <a:rPr lang="en-US" dirty="0" err="1"/>
                        <a:t>thành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5929"/>
                  </a:ext>
                </a:extLst>
              </a:tr>
              <a:tr h="5203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Vương</a:t>
                      </a:r>
                      <a:r>
                        <a:rPr lang="en-US" dirty="0"/>
                        <a:t> Hoàng </a:t>
                      </a:r>
                      <a:r>
                        <a:rPr lang="en-US" dirty="0" err="1"/>
                        <a:t>Khải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2001215845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chỉ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21515"/>
                  </a:ext>
                </a:extLst>
              </a:tr>
              <a:tr h="541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Thanh Vi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2001215845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học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kê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68164"/>
                  </a:ext>
                </a:extLst>
              </a:tr>
              <a:tr h="541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Cao Hoàng </a:t>
                      </a:r>
                      <a:r>
                        <a:rPr lang="en-US" dirty="0" err="1"/>
                        <a:t>Nhật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Thăng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2001216157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dân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3918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C8D522C3-AECC-6349-0BEE-73235C12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>
            <a:extLst>
              <a:ext uri="{FF2B5EF4-FFF2-40B4-BE49-F238E27FC236}">
                <a16:creationId xmlns:a16="http://schemas.microsoft.com/office/drawing/2014/main" id="{A3283D71-27D1-21DF-F891-81A1C199DAAB}"/>
              </a:ext>
            </a:extLst>
          </p:cNvPr>
          <p:cNvSpPr txBox="1"/>
          <p:nvPr/>
        </p:nvSpPr>
        <p:spPr>
          <a:xfrm>
            <a:off x="755170" y="1016117"/>
            <a:ext cx="3816830" cy="38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hóa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thống</a:t>
            </a:r>
            <a:endParaRPr sz="1200" dirty="0"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>
            <a:extLst>
              <a:ext uri="{FF2B5EF4-FFF2-40B4-BE49-F238E27FC236}">
                <a16:creationId xmlns:a16="http://schemas.microsoft.com/office/drawing/2014/main" id="{E1CCDA54-28A2-519F-1C69-0117A7AAAD19}"/>
              </a:ext>
            </a:extLst>
          </p:cNvPr>
          <p:cNvSpPr txBox="1"/>
          <p:nvPr/>
        </p:nvSpPr>
        <p:spPr>
          <a:xfrm>
            <a:off x="515662" y="38506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Nội dung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1" name="Google Shape;221;p14">
            <a:extLst>
              <a:ext uri="{FF2B5EF4-FFF2-40B4-BE49-F238E27FC236}">
                <a16:creationId xmlns:a16="http://schemas.microsoft.com/office/drawing/2014/main" id="{4945B4A0-0EEB-7B0A-0D86-89884D40C114}"/>
              </a:ext>
            </a:extLst>
          </p:cNvPr>
          <p:cNvGrpSpPr/>
          <p:nvPr/>
        </p:nvGrpSpPr>
        <p:grpSpPr>
          <a:xfrm>
            <a:off x="7548113" y="4376707"/>
            <a:ext cx="1395546" cy="669842"/>
            <a:chOff x="2820853" y="1403508"/>
            <a:chExt cx="3502263" cy="2951424"/>
          </a:xfrm>
        </p:grpSpPr>
        <p:sp>
          <p:nvSpPr>
            <p:cNvPr id="222" name="Google Shape;222;p14">
              <a:extLst>
                <a:ext uri="{FF2B5EF4-FFF2-40B4-BE49-F238E27FC236}">
                  <a16:creationId xmlns:a16="http://schemas.microsoft.com/office/drawing/2014/main" id="{0B2F96C1-DE4E-6CF1-05A4-FA709F38DB4C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>
              <a:extLst>
                <a:ext uri="{FF2B5EF4-FFF2-40B4-BE49-F238E27FC236}">
                  <a16:creationId xmlns:a16="http://schemas.microsoft.com/office/drawing/2014/main" id="{24A193B1-5447-3E28-8930-DF8A2328D05D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>
              <a:extLst>
                <a:ext uri="{FF2B5EF4-FFF2-40B4-BE49-F238E27FC236}">
                  <a16:creationId xmlns:a16="http://schemas.microsoft.com/office/drawing/2014/main" id="{81C950F0-C876-5127-DCB9-13D64C0039EA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>
              <a:extLst>
                <a:ext uri="{FF2B5EF4-FFF2-40B4-BE49-F238E27FC236}">
                  <a16:creationId xmlns:a16="http://schemas.microsoft.com/office/drawing/2014/main" id="{674EDDC7-551F-3146-2E50-8E903D108F31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>
              <a:extLst>
                <a:ext uri="{FF2B5EF4-FFF2-40B4-BE49-F238E27FC236}">
                  <a16:creationId xmlns:a16="http://schemas.microsoft.com/office/drawing/2014/main" id="{2B950619-2919-B953-67C3-7AFC7064D384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>
              <a:extLst>
                <a:ext uri="{FF2B5EF4-FFF2-40B4-BE49-F238E27FC236}">
                  <a16:creationId xmlns:a16="http://schemas.microsoft.com/office/drawing/2014/main" id="{526A39C8-60F5-1F86-0DDE-E7CDA93F1063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>
              <a:extLst>
                <a:ext uri="{FF2B5EF4-FFF2-40B4-BE49-F238E27FC236}">
                  <a16:creationId xmlns:a16="http://schemas.microsoft.com/office/drawing/2014/main" id="{408AC910-E320-ABC3-200E-C7946425C33D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>
              <a:extLst>
                <a:ext uri="{FF2B5EF4-FFF2-40B4-BE49-F238E27FC236}">
                  <a16:creationId xmlns:a16="http://schemas.microsoft.com/office/drawing/2014/main" id="{4791C64F-9F81-0A42-7B1D-CAA091204E59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>
              <a:extLst>
                <a:ext uri="{FF2B5EF4-FFF2-40B4-BE49-F238E27FC236}">
                  <a16:creationId xmlns:a16="http://schemas.microsoft.com/office/drawing/2014/main" id="{E832F5D3-BA3C-E3B3-9299-3FAED7BF008C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>
              <a:extLst>
                <a:ext uri="{FF2B5EF4-FFF2-40B4-BE49-F238E27FC236}">
                  <a16:creationId xmlns:a16="http://schemas.microsoft.com/office/drawing/2014/main" id="{0EB6B107-8F65-452C-BFA4-C629471F3A14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>
              <a:extLst>
                <a:ext uri="{FF2B5EF4-FFF2-40B4-BE49-F238E27FC236}">
                  <a16:creationId xmlns:a16="http://schemas.microsoft.com/office/drawing/2014/main" id="{A0BC24C2-5682-E4EF-1433-5AC96BE91304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>
              <a:extLst>
                <a:ext uri="{FF2B5EF4-FFF2-40B4-BE49-F238E27FC236}">
                  <a16:creationId xmlns:a16="http://schemas.microsoft.com/office/drawing/2014/main" id="{EDDB86B5-437A-0A94-2413-5E5B292C65B2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>
              <a:extLst>
                <a:ext uri="{FF2B5EF4-FFF2-40B4-BE49-F238E27FC236}">
                  <a16:creationId xmlns:a16="http://schemas.microsoft.com/office/drawing/2014/main" id="{77BAB84E-9E74-343F-3B23-2F03AD12A7CE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>
              <a:extLst>
                <a:ext uri="{FF2B5EF4-FFF2-40B4-BE49-F238E27FC236}">
                  <a16:creationId xmlns:a16="http://schemas.microsoft.com/office/drawing/2014/main" id="{0F3EEF80-4DCF-B50D-CE33-7870784A1027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>
              <a:extLst>
                <a:ext uri="{FF2B5EF4-FFF2-40B4-BE49-F238E27FC236}">
                  <a16:creationId xmlns:a16="http://schemas.microsoft.com/office/drawing/2014/main" id="{5CA21768-FE37-225D-9852-F7AA42FDC336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>
              <a:extLst>
                <a:ext uri="{FF2B5EF4-FFF2-40B4-BE49-F238E27FC236}">
                  <a16:creationId xmlns:a16="http://schemas.microsoft.com/office/drawing/2014/main" id="{10280D4F-A7A3-13B3-2B02-D721A3CD3A1A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>
              <a:extLst>
                <a:ext uri="{FF2B5EF4-FFF2-40B4-BE49-F238E27FC236}">
                  <a16:creationId xmlns:a16="http://schemas.microsoft.com/office/drawing/2014/main" id="{F35CC037-8E74-1489-6F55-DDF977D23881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>
              <a:extLst>
                <a:ext uri="{FF2B5EF4-FFF2-40B4-BE49-F238E27FC236}">
                  <a16:creationId xmlns:a16="http://schemas.microsoft.com/office/drawing/2014/main" id="{DEBF30EE-16FA-F27D-5BCB-3FC9FCE58476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>
              <a:extLst>
                <a:ext uri="{FF2B5EF4-FFF2-40B4-BE49-F238E27FC236}">
                  <a16:creationId xmlns:a16="http://schemas.microsoft.com/office/drawing/2014/main" id="{D844297D-45F1-1691-8C34-F8DBCA59D52D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>
              <a:extLst>
                <a:ext uri="{FF2B5EF4-FFF2-40B4-BE49-F238E27FC236}">
                  <a16:creationId xmlns:a16="http://schemas.microsoft.com/office/drawing/2014/main" id="{A2299D4B-DF83-4E08-25F1-63F338F0DFE6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>
              <a:extLst>
                <a:ext uri="{FF2B5EF4-FFF2-40B4-BE49-F238E27FC236}">
                  <a16:creationId xmlns:a16="http://schemas.microsoft.com/office/drawing/2014/main" id="{654F8F58-D98C-9CA3-9FBD-946C4E37F45D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>
              <a:extLst>
                <a:ext uri="{FF2B5EF4-FFF2-40B4-BE49-F238E27FC236}">
                  <a16:creationId xmlns:a16="http://schemas.microsoft.com/office/drawing/2014/main" id="{B5242C3B-7750-4CBD-1317-9C3CB90BE993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>
              <a:extLst>
                <a:ext uri="{FF2B5EF4-FFF2-40B4-BE49-F238E27FC236}">
                  <a16:creationId xmlns:a16="http://schemas.microsoft.com/office/drawing/2014/main" id="{20549C41-53EE-4859-42E5-466EF7B553F1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>
              <a:extLst>
                <a:ext uri="{FF2B5EF4-FFF2-40B4-BE49-F238E27FC236}">
                  <a16:creationId xmlns:a16="http://schemas.microsoft.com/office/drawing/2014/main" id="{8B371D6E-8598-D142-BB2B-A74F11C1CC14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>
              <a:extLst>
                <a:ext uri="{FF2B5EF4-FFF2-40B4-BE49-F238E27FC236}">
                  <a16:creationId xmlns:a16="http://schemas.microsoft.com/office/drawing/2014/main" id="{C67151FC-A4AA-8173-D43A-96777ACA3224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>
              <a:extLst>
                <a:ext uri="{FF2B5EF4-FFF2-40B4-BE49-F238E27FC236}">
                  <a16:creationId xmlns:a16="http://schemas.microsoft.com/office/drawing/2014/main" id="{FA6DA5C2-B4EA-B89F-2842-27670ADDB480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>
              <a:extLst>
                <a:ext uri="{FF2B5EF4-FFF2-40B4-BE49-F238E27FC236}">
                  <a16:creationId xmlns:a16="http://schemas.microsoft.com/office/drawing/2014/main" id="{D0556747-7CF0-929B-28E3-7665DD7A8253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>
              <a:extLst>
                <a:ext uri="{FF2B5EF4-FFF2-40B4-BE49-F238E27FC236}">
                  <a16:creationId xmlns:a16="http://schemas.microsoft.com/office/drawing/2014/main" id="{BFAB8A00-E573-83A8-1052-9A54D7919C36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>
              <a:extLst>
                <a:ext uri="{FF2B5EF4-FFF2-40B4-BE49-F238E27FC236}">
                  <a16:creationId xmlns:a16="http://schemas.microsoft.com/office/drawing/2014/main" id="{D4A39385-9CC3-30F8-57CA-6970552C74C2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>
              <a:extLst>
                <a:ext uri="{FF2B5EF4-FFF2-40B4-BE49-F238E27FC236}">
                  <a16:creationId xmlns:a16="http://schemas.microsoft.com/office/drawing/2014/main" id="{AA26F4C6-A752-589F-4F3A-927E76CC7358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>
              <a:extLst>
                <a:ext uri="{FF2B5EF4-FFF2-40B4-BE49-F238E27FC236}">
                  <a16:creationId xmlns:a16="http://schemas.microsoft.com/office/drawing/2014/main" id="{D14D4838-99FC-8D4B-B166-B0C2BE7680BE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>
              <a:extLst>
                <a:ext uri="{FF2B5EF4-FFF2-40B4-BE49-F238E27FC236}">
                  <a16:creationId xmlns:a16="http://schemas.microsoft.com/office/drawing/2014/main" id="{EF1FF138-583B-7BDA-8D74-368136CEF837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>
              <a:extLst>
                <a:ext uri="{FF2B5EF4-FFF2-40B4-BE49-F238E27FC236}">
                  <a16:creationId xmlns:a16="http://schemas.microsoft.com/office/drawing/2014/main" id="{2AC51042-75FD-3C30-CEEC-4FFCAFDC3410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>
              <a:extLst>
                <a:ext uri="{FF2B5EF4-FFF2-40B4-BE49-F238E27FC236}">
                  <a16:creationId xmlns:a16="http://schemas.microsoft.com/office/drawing/2014/main" id="{CF24C472-71B2-BBAD-2729-F8FB57BF606B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>
              <a:extLst>
                <a:ext uri="{FF2B5EF4-FFF2-40B4-BE49-F238E27FC236}">
                  <a16:creationId xmlns:a16="http://schemas.microsoft.com/office/drawing/2014/main" id="{150B1BF6-6C11-B361-BBD5-5BD5DA9D730B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>
              <a:extLst>
                <a:ext uri="{FF2B5EF4-FFF2-40B4-BE49-F238E27FC236}">
                  <a16:creationId xmlns:a16="http://schemas.microsoft.com/office/drawing/2014/main" id="{25FA0933-2244-E8BF-D997-EDB86CCBC2C2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>
              <a:extLst>
                <a:ext uri="{FF2B5EF4-FFF2-40B4-BE49-F238E27FC236}">
                  <a16:creationId xmlns:a16="http://schemas.microsoft.com/office/drawing/2014/main" id="{4D6E4C53-0AC5-452C-FB26-42827941D0A3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>
              <a:extLst>
                <a:ext uri="{FF2B5EF4-FFF2-40B4-BE49-F238E27FC236}">
                  <a16:creationId xmlns:a16="http://schemas.microsoft.com/office/drawing/2014/main" id="{C8862292-CE82-892E-47D4-0ACAA1046F46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>
              <a:extLst>
                <a:ext uri="{FF2B5EF4-FFF2-40B4-BE49-F238E27FC236}">
                  <a16:creationId xmlns:a16="http://schemas.microsoft.com/office/drawing/2014/main" id="{4CCC61BE-B27D-4412-7203-E659805CA937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>
              <a:extLst>
                <a:ext uri="{FF2B5EF4-FFF2-40B4-BE49-F238E27FC236}">
                  <a16:creationId xmlns:a16="http://schemas.microsoft.com/office/drawing/2014/main" id="{A2EB09F6-A119-0771-5B76-4B5F3E7BEB32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>
              <a:extLst>
                <a:ext uri="{FF2B5EF4-FFF2-40B4-BE49-F238E27FC236}">
                  <a16:creationId xmlns:a16="http://schemas.microsoft.com/office/drawing/2014/main" id="{447BAF37-47B1-72BE-15B4-2543A2389E41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>
              <a:extLst>
                <a:ext uri="{FF2B5EF4-FFF2-40B4-BE49-F238E27FC236}">
                  <a16:creationId xmlns:a16="http://schemas.microsoft.com/office/drawing/2014/main" id="{EC7D1823-F16A-8340-B75A-EDC6BD4CE4FE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>
              <a:extLst>
                <a:ext uri="{FF2B5EF4-FFF2-40B4-BE49-F238E27FC236}">
                  <a16:creationId xmlns:a16="http://schemas.microsoft.com/office/drawing/2014/main" id="{51A8F86F-608C-C082-3611-43DA92CC0587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>
              <a:extLst>
                <a:ext uri="{FF2B5EF4-FFF2-40B4-BE49-F238E27FC236}">
                  <a16:creationId xmlns:a16="http://schemas.microsoft.com/office/drawing/2014/main" id="{E4534185-C265-1170-C92E-1A12C253EC69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>
              <a:extLst>
                <a:ext uri="{FF2B5EF4-FFF2-40B4-BE49-F238E27FC236}">
                  <a16:creationId xmlns:a16="http://schemas.microsoft.com/office/drawing/2014/main" id="{1AAD2305-3A52-CF20-9109-19BE111C47C1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>
              <a:extLst>
                <a:ext uri="{FF2B5EF4-FFF2-40B4-BE49-F238E27FC236}">
                  <a16:creationId xmlns:a16="http://schemas.microsoft.com/office/drawing/2014/main" id="{FA7F81D1-CD00-A3FE-7EAC-0964FD1223BC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>
              <a:extLst>
                <a:ext uri="{FF2B5EF4-FFF2-40B4-BE49-F238E27FC236}">
                  <a16:creationId xmlns:a16="http://schemas.microsoft.com/office/drawing/2014/main" id="{DFB55405-DF84-417A-5949-FE2E94022499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>
              <a:extLst>
                <a:ext uri="{FF2B5EF4-FFF2-40B4-BE49-F238E27FC236}">
                  <a16:creationId xmlns:a16="http://schemas.microsoft.com/office/drawing/2014/main" id="{6B120E70-C51C-CAAC-6412-EFCBC7966761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>
              <a:extLst>
                <a:ext uri="{FF2B5EF4-FFF2-40B4-BE49-F238E27FC236}">
                  <a16:creationId xmlns:a16="http://schemas.microsoft.com/office/drawing/2014/main" id="{3BF3B51B-A78B-50E2-A8FA-440DB55050EB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>
              <a:extLst>
                <a:ext uri="{FF2B5EF4-FFF2-40B4-BE49-F238E27FC236}">
                  <a16:creationId xmlns:a16="http://schemas.microsoft.com/office/drawing/2014/main" id="{296D6FEA-1C47-D897-6A37-3933521E27B5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>
              <a:extLst>
                <a:ext uri="{FF2B5EF4-FFF2-40B4-BE49-F238E27FC236}">
                  <a16:creationId xmlns:a16="http://schemas.microsoft.com/office/drawing/2014/main" id="{752F937D-ADB6-0E18-DE16-E5D3969D1671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>
              <a:extLst>
                <a:ext uri="{FF2B5EF4-FFF2-40B4-BE49-F238E27FC236}">
                  <a16:creationId xmlns:a16="http://schemas.microsoft.com/office/drawing/2014/main" id="{36BBEF83-488D-6410-5C14-A23C7DD57FB0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>
              <a:extLst>
                <a:ext uri="{FF2B5EF4-FFF2-40B4-BE49-F238E27FC236}">
                  <a16:creationId xmlns:a16="http://schemas.microsoft.com/office/drawing/2014/main" id="{301B1B0A-F633-214A-CE39-C7C03D40BB71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>
              <a:extLst>
                <a:ext uri="{FF2B5EF4-FFF2-40B4-BE49-F238E27FC236}">
                  <a16:creationId xmlns:a16="http://schemas.microsoft.com/office/drawing/2014/main" id="{B06F6505-62E8-5F3E-7A52-342EC7AC8DCA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>
              <a:extLst>
                <a:ext uri="{FF2B5EF4-FFF2-40B4-BE49-F238E27FC236}">
                  <a16:creationId xmlns:a16="http://schemas.microsoft.com/office/drawing/2014/main" id="{ACEC20AB-EBA6-CF07-6620-DA9D03C9903E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>
              <a:extLst>
                <a:ext uri="{FF2B5EF4-FFF2-40B4-BE49-F238E27FC236}">
                  <a16:creationId xmlns:a16="http://schemas.microsoft.com/office/drawing/2014/main" id="{1546DFAC-825F-D362-286A-32B30A4F9F6F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>
              <a:extLst>
                <a:ext uri="{FF2B5EF4-FFF2-40B4-BE49-F238E27FC236}">
                  <a16:creationId xmlns:a16="http://schemas.microsoft.com/office/drawing/2014/main" id="{71A37B1F-61F5-059D-C2EF-3217375B4643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>
              <a:extLst>
                <a:ext uri="{FF2B5EF4-FFF2-40B4-BE49-F238E27FC236}">
                  <a16:creationId xmlns:a16="http://schemas.microsoft.com/office/drawing/2014/main" id="{1BDD51B6-1D7B-5CA0-17DC-CCAF2AB4DD8B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>
              <a:extLst>
                <a:ext uri="{FF2B5EF4-FFF2-40B4-BE49-F238E27FC236}">
                  <a16:creationId xmlns:a16="http://schemas.microsoft.com/office/drawing/2014/main" id="{93B6F57D-4F8A-69BE-A73A-DC2E47C3ECDE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>
              <a:extLst>
                <a:ext uri="{FF2B5EF4-FFF2-40B4-BE49-F238E27FC236}">
                  <a16:creationId xmlns:a16="http://schemas.microsoft.com/office/drawing/2014/main" id="{FC1EEC77-829D-1D17-2258-3DEA860BD443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>
              <a:extLst>
                <a:ext uri="{FF2B5EF4-FFF2-40B4-BE49-F238E27FC236}">
                  <a16:creationId xmlns:a16="http://schemas.microsoft.com/office/drawing/2014/main" id="{E97EE111-9045-71A2-35C0-1FAA8CA10A03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>
              <a:extLst>
                <a:ext uri="{FF2B5EF4-FFF2-40B4-BE49-F238E27FC236}">
                  <a16:creationId xmlns:a16="http://schemas.microsoft.com/office/drawing/2014/main" id="{D3524B5D-F09E-4318-4E0F-6D8BD6E0DC3C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>
              <a:extLst>
                <a:ext uri="{FF2B5EF4-FFF2-40B4-BE49-F238E27FC236}">
                  <a16:creationId xmlns:a16="http://schemas.microsoft.com/office/drawing/2014/main" id="{2911BE43-AA33-A6DA-8B56-B58572764B27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>
              <a:extLst>
                <a:ext uri="{FF2B5EF4-FFF2-40B4-BE49-F238E27FC236}">
                  <a16:creationId xmlns:a16="http://schemas.microsoft.com/office/drawing/2014/main" id="{404F3468-E5B4-5D6F-2A83-43C152A9E413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>
              <a:extLst>
                <a:ext uri="{FF2B5EF4-FFF2-40B4-BE49-F238E27FC236}">
                  <a16:creationId xmlns:a16="http://schemas.microsoft.com/office/drawing/2014/main" id="{E1B9E591-ABB6-A30B-E116-88CF77BB2331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>
              <a:extLst>
                <a:ext uri="{FF2B5EF4-FFF2-40B4-BE49-F238E27FC236}">
                  <a16:creationId xmlns:a16="http://schemas.microsoft.com/office/drawing/2014/main" id="{B6DD585A-C6A3-69D1-2804-1E753CA23061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>
              <a:extLst>
                <a:ext uri="{FF2B5EF4-FFF2-40B4-BE49-F238E27FC236}">
                  <a16:creationId xmlns:a16="http://schemas.microsoft.com/office/drawing/2014/main" id="{A5E27E1E-180F-83A3-7997-8A10B2ED332C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>
              <a:extLst>
                <a:ext uri="{FF2B5EF4-FFF2-40B4-BE49-F238E27FC236}">
                  <a16:creationId xmlns:a16="http://schemas.microsoft.com/office/drawing/2014/main" id="{7B890354-37D7-171A-9443-9D5AD5B475CA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>
              <a:extLst>
                <a:ext uri="{FF2B5EF4-FFF2-40B4-BE49-F238E27FC236}">
                  <a16:creationId xmlns:a16="http://schemas.microsoft.com/office/drawing/2014/main" id="{F0923DD3-6915-740A-8F11-3E1A9082A51F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>
              <a:extLst>
                <a:ext uri="{FF2B5EF4-FFF2-40B4-BE49-F238E27FC236}">
                  <a16:creationId xmlns:a16="http://schemas.microsoft.com/office/drawing/2014/main" id="{D38CC698-B9B3-5454-9DD5-0A95104AFF8A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>
              <a:extLst>
                <a:ext uri="{FF2B5EF4-FFF2-40B4-BE49-F238E27FC236}">
                  <a16:creationId xmlns:a16="http://schemas.microsoft.com/office/drawing/2014/main" id="{708A01AB-E3D8-011E-FE61-EBD394518EFC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>
              <a:extLst>
                <a:ext uri="{FF2B5EF4-FFF2-40B4-BE49-F238E27FC236}">
                  <a16:creationId xmlns:a16="http://schemas.microsoft.com/office/drawing/2014/main" id="{D540E43B-46AF-555D-AF57-D4F4B8EF0785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>
              <a:extLst>
                <a:ext uri="{FF2B5EF4-FFF2-40B4-BE49-F238E27FC236}">
                  <a16:creationId xmlns:a16="http://schemas.microsoft.com/office/drawing/2014/main" id="{FBEC146C-3317-66CC-589B-213E08F1E799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>
              <a:extLst>
                <a:ext uri="{FF2B5EF4-FFF2-40B4-BE49-F238E27FC236}">
                  <a16:creationId xmlns:a16="http://schemas.microsoft.com/office/drawing/2014/main" id="{1F938C14-B7E1-956D-5853-51F36F848DBF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>
              <a:extLst>
                <a:ext uri="{FF2B5EF4-FFF2-40B4-BE49-F238E27FC236}">
                  <a16:creationId xmlns:a16="http://schemas.microsoft.com/office/drawing/2014/main" id="{6FDB23FA-5F51-CAC5-2C88-AB5C1FB65981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>
              <a:extLst>
                <a:ext uri="{FF2B5EF4-FFF2-40B4-BE49-F238E27FC236}">
                  <a16:creationId xmlns:a16="http://schemas.microsoft.com/office/drawing/2014/main" id="{CCA5438E-F542-8373-74CA-407A69BDC71A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>
              <a:extLst>
                <a:ext uri="{FF2B5EF4-FFF2-40B4-BE49-F238E27FC236}">
                  <a16:creationId xmlns:a16="http://schemas.microsoft.com/office/drawing/2014/main" id="{7B2509C5-9406-E7E8-7008-615DF9287378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>
              <a:extLst>
                <a:ext uri="{FF2B5EF4-FFF2-40B4-BE49-F238E27FC236}">
                  <a16:creationId xmlns:a16="http://schemas.microsoft.com/office/drawing/2014/main" id="{35F31178-3E4A-963B-8478-BBEE4F3DEC41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>
              <a:extLst>
                <a:ext uri="{FF2B5EF4-FFF2-40B4-BE49-F238E27FC236}">
                  <a16:creationId xmlns:a16="http://schemas.microsoft.com/office/drawing/2014/main" id="{DA1B5A17-FFD0-01F5-219C-0C55AE4A82CD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>
              <a:extLst>
                <a:ext uri="{FF2B5EF4-FFF2-40B4-BE49-F238E27FC236}">
                  <a16:creationId xmlns:a16="http://schemas.microsoft.com/office/drawing/2014/main" id="{25099457-7EBE-4DE0-52F7-23A2B1058049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>
              <a:extLst>
                <a:ext uri="{FF2B5EF4-FFF2-40B4-BE49-F238E27FC236}">
                  <a16:creationId xmlns:a16="http://schemas.microsoft.com/office/drawing/2014/main" id="{CB4C1A50-742C-7FDD-DC3D-3C499A07D85B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>
              <a:extLst>
                <a:ext uri="{FF2B5EF4-FFF2-40B4-BE49-F238E27FC236}">
                  <a16:creationId xmlns:a16="http://schemas.microsoft.com/office/drawing/2014/main" id="{F9E03BE8-A92A-855F-68B3-2954DF07A976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>
              <a:extLst>
                <a:ext uri="{FF2B5EF4-FFF2-40B4-BE49-F238E27FC236}">
                  <a16:creationId xmlns:a16="http://schemas.microsoft.com/office/drawing/2014/main" id="{DBB3764F-A1E6-B8C7-90DD-C3CBEF35F585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>
              <a:extLst>
                <a:ext uri="{FF2B5EF4-FFF2-40B4-BE49-F238E27FC236}">
                  <a16:creationId xmlns:a16="http://schemas.microsoft.com/office/drawing/2014/main" id="{D49A897E-C225-2EBA-D5BB-357251A0E9BF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>
              <a:extLst>
                <a:ext uri="{FF2B5EF4-FFF2-40B4-BE49-F238E27FC236}">
                  <a16:creationId xmlns:a16="http://schemas.microsoft.com/office/drawing/2014/main" id="{38729484-715C-115B-09E8-3A72B29A9C97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>
              <a:extLst>
                <a:ext uri="{FF2B5EF4-FFF2-40B4-BE49-F238E27FC236}">
                  <a16:creationId xmlns:a16="http://schemas.microsoft.com/office/drawing/2014/main" id="{5D1D4DD2-C8E4-EBEB-AEDF-906DFAB6C8DB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>
              <a:extLst>
                <a:ext uri="{FF2B5EF4-FFF2-40B4-BE49-F238E27FC236}">
                  <a16:creationId xmlns:a16="http://schemas.microsoft.com/office/drawing/2014/main" id="{9F3AFA9D-C57A-07C5-4FF0-956E4C014A58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>
              <a:extLst>
                <a:ext uri="{FF2B5EF4-FFF2-40B4-BE49-F238E27FC236}">
                  <a16:creationId xmlns:a16="http://schemas.microsoft.com/office/drawing/2014/main" id="{C9EACA26-CF66-E363-A18C-9F80127DADA5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>
              <a:extLst>
                <a:ext uri="{FF2B5EF4-FFF2-40B4-BE49-F238E27FC236}">
                  <a16:creationId xmlns:a16="http://schemas.microsoft.com/office/drawing/2014/main" id="{9DB409DD-80E9-0727-BE8E-C22D6450E54A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>
              <a:extLst>
                <a:ext uri="{FF2B5EF4-FFF2-40B4-BE49-F238E27FC236}">
                  <a16:creationId xmlns:a16="http://schemas.microsoft.com/office/drawing/2014/main" id="{699F3172-E47D-6CFD-D51C-29D22281199F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>
              <a:extLst>
                <a:ext uri="{FF2B5EF4-FFF2-40B4-BE49-F238E27FC236}">
                  <a16:creationId xmlns:a16="http://schemas.microsoft.com/office/drawing/2014/main" id="{CECD92D5-E874-DDA6-C976-FA56F6B218CB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A549EA40-F013-6497-4D01-99CD6B8586D0}"/>
              </a:ext>
            </a:extLst>
          </p:cNvPr>
          <p:cNvSpPr txBox="1"/>
          <p:nvPr/>
        </p:nvSpPr>
        <p:spPr>
          <a:xfrm>
            <a:off x="750704" y="1943641"/>
            <a:ext cx="3647434" cy="44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đồ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thị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Neo4j</a:t>
            </a:r>
            <a:endParaRPr sz="1200" dirty="0"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3" name="Google Shape;171;p14">
            <a:extLst>
              <a:ext uri="{FF2B5EF4-FFF2-40B4-BE49-F238E27FC236}">
                <a16:creationId xmlns:a16="http://schemas.microsoft.com/office/drawing/2014/main" id="{74E5E200-02C7-E0EF-7F6E-510CEC078774}"/>
              </a:ext>
            </a:extLst>
          </p:cNvPr>
          <p:cNvSpPr txBox="1"/>
          <p:nvPr/>
        </p:nvSpPr>
        <p:spPr>
          <a:xfrm>
            <a:off x="749738" y="2865747"/>
            <a:ext cx="2833307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yêu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cầu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chức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năng</a:t>
            </a:r>
            <a:endParaRPr sz="1200" dirty="0"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4" name="Google Shape;171;p14">
            <a:extLst>
              <a:ext uri="{FF2B5EF4-FFF2-40B4-BE49-F238E27FC236}">
                <a16:creationId xmlns:a16="http://schemas.microsoft.com/office/drawing/2014/main" id="{D353A65C-AADC-34F8-6F9D-0862AB1EBC3D}"/>
              </a:ext>
            </a:extLst>
          </p:cNvPr>
          <p:cNvSpPr txBox="1"/>
          <p:nvPr/>
        </p:nvSpPr>
        <p:spPr>
          <a:xfrm>
            <a:off x="6075049" y="1077147"/>
            <a:ext cx="2746421" cy="66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Thiết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kế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liệu</a:t>
            </a:r>
            <a:endParaRPr sz="1200" dirty="0"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171;p14">
            <a:extLst>
              <a:ext uri="{FF2B5EF4-FFF2-40B4-BE49-F238E27FC236}">
                <a16:creationId xmlns:a16="http://schemas.microsoft.com/office/drawing/2014/main" id="{6344C14D-10F4-CB1F-50D4-A399B06A7F70}"/>
              </a:ext>
            </a:extLst>
          </p:cNvPr>
          <p:cNvSpPr txBox="1"/>
          <p:nvPr/>
        </p:nvSpPr>
        <p:spPr>
          <a:xfrm>
            <a:off x="6089762" y="1919569"/>
            <a:ext cx="2376289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Xây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dựng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database</a:t>
            </a:r>
            <a:endParaRPr sz="1200" dirty="0"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6" name="Google Shape;171;p14">
            <a:extLst>
              <a:ext uri="{FF2B5EF4-FFF2-40B4-BE49-F238E27FC236}">
                <a16:creationId xmlns:a16="http://schemas.microsoft.com/office/drawing/2014/main" id="{137C18D3-E702-D603-77C7-1E8B6CDAABEC}"/>
              </a:ext>
            </a:extLst>
          </p:cNvPr>
          <p:cNvSpPr txBox="1"/>
          <p:nvPr/>
        </p:nvSpPr>
        <p:spPr>
          <a:xfrm>
            <a:off x="6147054" y="2888322"/>
            <a:ext cx="2383187" cy="50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Khai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thác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liệu</a:t>
            </a:r>
            <a:endParaRPr sz="1200" dirty="0"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1629;p19">
            <a:extLst>
              <a:ext uri="{FF2B5EF4-FFF2-40B4-BE49-F238E27FC236}">
                <a16:creationId xmlns:a16="http://schemas.microsoft.com/office/drawing/2014/main" id="{9DAEAC6D-AB42-4B8A-91F0-209E79E0A9D7}"/>
              </a:ext>
            </a:extLst>
          </p:cNvPr>
          <p:cNvSpPr txBox="1"/>
          <p:nvPr/>
        </p:nvSpPr>
        <p:spPr>
          <a:xfrm>
            <a:off x="191804" y="979624"/>
            <a:ext cx="558900" cy="475500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+mj-lt"/>
                <a:ea typeface="Fira Sans"/>
                <a:cs typeface="Fira Sans"/>
                <a:sym typeface="Fira Sans"/>
              </a:rPr>
              <a:t>01</a:t>
            </a:r>
            <a:endParaRPr sz="2100" dirty="0">
              <a:solidFill>
                <a:srgbClr val="FFFFFF"/>
              </a:solidFill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12" name="Google Shape;1629;p19">
            <a:extLst>
              <a:ext uri="{FF2B5EF4-FFF2-40B4-BE49-F238E27FC236}">
                <a16:creationId xmlns:a16="http://schemas.microsoft.com/office/drawing/2014/main" id="{800CFC69-A556-D57F-5804-80143CD08417}"/>
              </a:ext>
            </a:extLst>
          </p:cNvPr>
          <p:cNvSpPr txBox="1"/>
          <p:nvPr/>
        </p:nvSpPr>
        <p:spPr>
          <a:xfrm>
            <a:off x="191804" y="1947613"/>
            <a:ext cx="558900" cy="475500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+mj-lt"/>
                <a:ea typeface="Fira Sans"/>
                <a:cs typeface="Fira Sans"/>
                <a:sym typeface="Fira Sans"/>
              </a:rPr>
              <a:t>02</a:t>
            </a:r>
            <a:endParaRPr sz="2100" dirty="0">
              <a:solidFill>
                <a:srgbClr val="FFFFFF"/>
              </a:solidFill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13" name="Google Shape;1629;p19">
            <a:extLst>
              <a:ext uri="{FF2B5EF4-FFF2-40B4-BE49-F238E27FC236}">
                <a16:creationId xmlns:a16="http://schemas.microsoft.com/office/drawing/2014/main" id="{551FB623-F57A-A79E-7E9B-EE8CFEE632C6}"/>
              </a:ext>
            </a:extLst>
          </p:cNvPr>
          <p:cNvSpPr txBox="1"/>
          <p:nvPr/>
        </p:nvSpPr>
        <p:spPr>
          <a:xfrm>
            <a:off x="190838" y="2853479"/>
            <a:ext cx="558900" cy="475500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+mj-lt"/>
                <a:ea typeface="Fira Sans"/>
                <a:cs typeface="Fira Sans"/>
                <a:sym typeface="Fira Sans"/>
              </a:rPr>
              <a:t>03</a:t>
            </a:r>
            <a:endParaRPr sz="2100" dirty="0">
              <a:solidFill>
                <a:srgbClr val="FFFFFF"/>
              </a:solidFill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1629;p19">
            <a:extLst>
              <a:ext uri="{FF2B5EF4-FFF2-40B4-BE49-F238E27FC236}">
                <a16:creationId xmlns:a16="http://schemas.microsoft.com/office/drawing/2014/main" id="{34160BAE-AC92-629A-0EEF-C75AAFCBD8BB}"/>
              </a:ext>
            </a:extLst>
          </p:cNvPr>
          <p:cNvSpPr txBox="1"/>
          <p:nvPr/>
        </p:nvSpPr>
        <p:spPr>
          <a:xfrm>
            <a:off x="5530863" y="1065254"/>
            <a:ext cx="558900" cy="475500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+mj-lt"/>
                <a:ea typeface="Fira Sans"/>
                <a:cs typeface="Fira Sans"/>
                <a:sym typeface="Fira Sans"/>
              </a:rPr>
              <a:t>04</a:t>
            </a:r>
            <a:endParaRPr sz="2100" dirty="0">
              <a:solidFill>
                <a:srgbClr val="FFFFFF"/>
              </a:solidFill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15" name="Google Shape;1629;p19">
            <a:extLst>
              <a:ext uri="{FF2B5EF4-FFF2-40B4-BE49-F238E27FC236}">
                <a16:creationId xmlns:a16="http://schemas.microsoft.com/office/drawing/2014/main" id="{3628CA95-181A-03F5-7E1B-9795098F10A1}"/>
              </a:ext>
            </a:extLst>
          </p:cNvPr>
          <p:cNvSpPr txBox="1"/>
          <p:nvPr/>
        </p:nvSpPr>
        <p:spPr>
          <a:xfrm>
            <a:off x="5560957" y="2824098"/>
            <a:ext cx="558900" cy="475500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+mj-lt"/>
                <a:ea typeface="Fira Sans"/>
                <a:cs typeface="Fira Sans"/>
                <a:sym typeface="Fira Sans"/>
              </a:rPr>
              <a:t>06</a:t>
            </a:r>
            <a:endParaRPr sz="2100" dirty="0">
              <a:solidFill>
                <a:srgbClr val="FFFFFF"/>
              </a:solidFill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16" name="Google Shape;1629;p19">
            <a:extLst>
              <a:ext uri="{FF2B5EF4-FFF2-40B4-BE49-F238E27FC236}">
                <a16:creationId xmlns:a16="http://schemas.microsoft.com/office/drawing/2014/main" id="{C7D1FAF5-1F41-8426-37DB-248D217067CF}"/>
              </a:ext>
            </a:extLst>
          </p:cNvPr>
          <p:cNvSpPr txBox="1"/>
          <p:nvPr/>
        </p:nvSpPr>
        <p:spPr>
          <a:xfrm>
            <a:off x="5537766" y="1947657"/>
            <a:ext cx="558900" cy="475500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+mj-lt"/>
                <a:ea typeface="Fira Sans"/>
                <a:cs typeface="Fira Sans"/>
                <a:sym typeface="Fira Sans"/>
              </a:rPr>
              <a:t>05</a:t>
            </a:r>
            <a:endParaRPr sz="2100" dirty="0">
              <a:solidFill>
                <a:srgbClr val="FFFFFF"/>
              </a:solidFill>
              <a:latin typeface="+mj-lt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2058102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-714586" y="29517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Mô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hình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hóa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dữ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liệu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trong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hệ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thống</a:t>
            </a:r>
            <a:endParaRPr lang="en-SG" sz="2800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55175E0F-6324-BB87-7F2B-CE5B69FB5707}"/>
              </a:ext>
            </a:extLst>
          </p:cNvPr>
          <p:cNvSpPr txBox="1"/>
          <p:nvPr/>
        </p:nvSpPr>
        <p:spPr>
          <a:xfrm>
            <a:off x="236184" y="1227648"/>
            <a:ext cx="8065492" cy="319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000" dirty="0"/>
              <a:t>Hệ thống mô hình hóa dữ liệu tập trung vào </a:t>
            </a:r>
            <a:r>
              <a:rPr lang="vi-VN" sz="2000" b="1" dirty="0"/>
              <a:t>Công dân</a:t>
            </a:r>
            <a:r>
              <a:rPr lang="vi-VN" sz="2000" dirty="0"/>
              <a:t>, với các thuộc tính cá nhân và các mối quan hệ với:</a:t>
            </a:r>
            <a:endParaRPr lang="en-US" sz="2000" dirty="0"/>
          </a:p>
          <a:p>
            <a:endParaRPr lang="vi-VN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dirty="0"/>
              <a:t>Địa chỉ</a:t>
            </a:r>
            <a:r>
              <a:rPr lang="vi-VN" sz="2000" dirty="0"/>
              <a:t>: Theo dõi nơi cư trú qua thời gian.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dirty="0"/>
              <a:t>Công việc</a:t>
            </a:r>
            <a:r>
              <a:rPr lang="vi-VN" sz="2000" dirty="0"/>
              <a:t>: Lưu trữ thông tin về nơi làm việc, vị trí, mức lương.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dirty="0"/>
              <a:t>Trường học</a:t>
            </a:r>
            <a:r>
              <a:rPr lang="vi-VN" sz="2000" dirty="0"/>
              <a:t>: Quản lý quá trình học tập và bằng cấp.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dirty="0"/>
              <a:t>Mối quan hệ</a:t>
            </a:r>
            <a:r>
              <a:rPr lang="vi-VN" sz="2000" dirty="0"/>
              <a:t>: Ghi nhận quan hệ gia đình và bạn bè.</a:t>
            </a:r>
          </a:p>
        </p:txBody>
      </p:sp>
      <p:grpSp>
        <p:nvGrpSpPr>
          <p:cNvPr id="3" name="Google Shape;221;p14">
            <a:extLst>
              <a:ext uri="{FF2B5EF4-FFF2-40B4-BE49-F238E27FC236}">
                <a16:creationId xmlns:a16="http://schemas.microsoft.com/office/drawing/2014/main" id="{8FE3E1F0-33EA-DAB7-B84F-D41625D1AB89}"/>
              </a:ext>
            </a:extLst>
          </p:cNvPr>
          <p:cNvGrpSpPr/>
          <p:nvPr/>
        </p:nvGrpSpPr>
        <p:grpSpPr>
          <a:xfrm>
            <a:off x="7548113" y="4376707"/>
            <a:ext cx="1395546" cy="669842"/>
            <a:chOff x="2820853" y="1403508"/>
            <a:chExt cx="3502263" cy="2951424"/>
          </a:xfrm>
        </p:grpSpPr>
        <p:sp>
          <p:nvSpPr>
            <p:cNvPr id="4" name="Google Shape;222;p14">
              <a:extLst>
                <a:ext uri="{FF2B5EF4-FFF2-40B4-BE49-F238E27FC236}">
                  <a16:creationId xmlns:a16="http://schemas.microsoft.com/office/drawing/2014/main" id="{60FC154F-5A71-3F82-04C1-C9141E1B571F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3;p14">
              <a:extLst>
                <a:ext uri="{FF2B5EF4-FFF2-40B4-BE49-F238E27FC236}">
                  <a16:creationId xmlns:a16="http://schemas.microsoft.com/office/drawing/2014/main" id="{DF81723C-D934-846B-79D0-0A80538C1DB2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4;p14">
              <a:extLst>
                <a:ext uri="{FF2B5EF4-FFF2-40B4-BE49-F238E27FC236}">
                  <a16:creationId xmlns:a16="http://schemas.microsoft.com/office/drawing/2014/main" id="{955B0C6F-B79C-DE9B-D640-D723A52F845D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5;p14">
              <a:extLst>
                <a:ext uri="{FF2B5EF4-FFF2-40B4-BE49-F238E27FC236}">
                  <a16:creationId xmlns:a16="http://schemas.microsoft.com/office/drawing/2014/main" id="{F952C851-9418-9E8D-A4DF-5FEA1C5320FA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6;p14">
              <a:extLst>
                <a:ext uri="{FF2B5EF4-FFF2-40B4-BE49-F238E27FC236}">
                  <a16:creationId xmlns:a16="http://schemas.microsoft.com/office/drawing/2014/main" id="{AF3B745D-6AEB-5008-0E0D-F3E9F7F912EE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7;p14">
              <a:extLst>
                <a:ext uri="{FF2B5EF4-FFF2-40B4-BE49-F238E27FC236}">
                  <a16:creationId xmlns:a16="http://schemas.microsoft.com/office/drawing/2014/main" id="{EDEEBB79-92A9-BC90-4CF3-F5309BF499F8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;p14">
              <a:extLst>
                <a:ext uri="{FF2B5EF4-FFF2-40B4-BE49-F238E27FC236}">
                  <a16:creationId xmlns:a16="http://schemas.microsoft.com/office/drawing/2014/main" id="{C8D121E9-B06C-AD5F-06F3-BF0FA82C1659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9;p14">
              <a:extLst>
                <a:ext uri="{FF2B5EF4-FFF2-40B4-BE49-F238E27FC236}">
                  <a16:creationId xmlns:a16="http://schemas.microsoft.com/office/drawing/2014/main" id="{8503F916-AAF0-9F0A-C581-943296AF8A65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0;p14">
              <a:extLst>
                <a:ext uri="{FF2B5EF4-FFF2-40B4-BE49-F238E27FC236}">
                  <a16:creationId xmlns:a16="http://schemas.microsoft.com/office/drawing/2014/main" id="{88008E5C-9D96-32AC-BDD6-99D5FD8C9B1F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1;p14">
              <a:extLst>
                <a:ext uri="{FF2B5EF4-FFF2-40B4-BE49-F238E27FC236}">
                  <a16:creationId xmlns:a16="http://schemas.microsoft.com/office/drawing/2014/main" id="{6D1E64D0-0740-C9E3-1D95-EDE2A9BCAB2B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;p14">
              <a:extLst>
                <a:ext uri="{FF2B5EF4-FFF2-40B4-BE49-F238E27FC236}">
                  <a16:creationId xmlns:a16="http://schemas.microsoft.com/office/drawing/2014/main" id="{F0C5ED38-7552-1365-341C-5E190833197C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3;p14">
              <a:extLst>
                <a:ext uri="{FF2B5EF4-FFF2-40B4-BE49-F238E27FC236}">
                  <a16:creationId xmlns:a16="http://schemas.microsoft.com/office/drawing/2014/main" id="{530DCA89-2F61-5FAB-E9C2-8E5479220882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4;p14">
              <a:extLst>
                <a:ext uri="{FF2B5EF4-FFF2-40B4-BE49-F238E27FC236}">
                  <a16:creationId xmlns:a16="http://schemas.microsoft.com/office/drawing/2014/main" id="{38CEC0C2-E068-AA0F-C590-7282EF1FD2AD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5;p14">
              <a:extLst>
                <a:ext uri="{FF2B5EF4-FFF2-40B4-BE49-F238E27FC236}">
                  <a16:creationId xmlns:a16="http://schemas.microsoft.com/office/drawing/2014/main" id="{9A576F40-EF73-E6B4-3F44-DAF7E977A039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6;p14">
              <a:extLst>
                <a:ext uri="{FF2B5EF4-FFF2-40B4-BE49-F238E27FC236}">
                  <a16:creationId xmlns:a16="http://schemas.microsoft.com/office/drawing/2014/main" id="{FE7B0F0F-FEDB-407D-B44D-B10F2B3BDF31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7;p14">
              <a:extLst>
                <a:ext uri="{FF2B5EF4-FFF2-40B4-BE49-F238E27FC236}">
                  <a16:creationId xmlns:a16="http://schemas.microsoft.com/office/drawing/2014/main" id="{07B5CB6D-32BE-B4CD-86D3-C463CA5137F7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8;p14">
              <a:extLst>
                <a:ext uri="{FF2B5EF4-FFF2-40B4-BE49-F238E27FC236}">
                  <a16:creationId xmlns:a16="http://schemas.microsoft.com/office/drawing/2014/main" id="{C84798BA-8B90-C092-04EF-72E327DD8AC8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9;p14">
              <a:extLst>
                <a:ext uri="{FF2B5EF4-FFF2-40B4-BE49-F238E27FC236}">
                  <a16:creationId xmlns:a16="http://schemas.microsoft.com/office/drawing/2014/main" id="{C3706CDE-03A8-DCF0-E040-6DA124B258AA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0;p14">
              <a:extLst>
                <a:ext uri="{FF2B5EF4-FFF2-40B4-BE49-F238E27FC236}">
                  <a16:creationId xmlns:a16="http://schemas.microsoft.com/office/drawing/2014/main" id="{917AB9C9-DF0D-DAFF-C950-B356E0FCB89E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1;p14">
              <a:extLst>
                <a:ext uri="{FF2B5EF4-FFF2-40B4-BE49-F238E27FC236}">
                  <a16:creationId xmlns:a16="http://schemas.microsoft.com/office/drawing/2014/main" id="{67A3D3AB-E670-7A50-371A-6B298E68FDF7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2;p14">
              <a:extLst>
                <a:ext uri="{FF2B5EF4-FFF2-40B4-BE49-F238E27FC236}">
                  <a16:creationId xmlns:a16="http://schemas.microsoft.com/office/drawing/2014/main" id="{1EF6F964-29BB-AB39-29C0-FAA1F58E9F77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3;p14">
              <a:extLst>
                <a:ext uri="{FF2B5EF4-FFF2-40B4-BE49-F238E27FC236}">
                  <a16:creationId xmlns:a16="http://schemas.microsoft.com/office/drawing/2014/main" id="{E62F25A6-3A83-9E88-D882-44D27601DFFE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4;p14">
              <a:extLst>
                <a:ext uri="{FF2B5EF4-FFF2-40B4-BE49-F238E27FC236}">
                  <a16:creationId xmlns:a16="http://schemas.microsoft.com/office/drawing/2014/main" id="{BED45951-AC10-07A4-5EEC-B8B3EEF5A9E5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5;p14">
              <a:extLst>
                <a:ext uri="{FF2B5EF4-FFF2-40B4-BE49-F238E27FC236}">
                  <a16:creationId xmlns:a16="http://schemas.microsoft.com/office/drawing/2014/main" id="{8D7CD510-CF37-2A74-C764-5A781DE2EEFC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6;p14">
              <a:extLst>
                <a:ext uri="{FF2B5EF4-FFF2-40B4-BE49-F238E27FC236}">
                  <a16:creationId xmlns:a16="http://schemas.microsoft.com/office/drawing/2014/main" id="{62A3F1D1-E749-C2A5-1D04-0C1CED3C2531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7;p14">
              <a:extLst>
                <a:ext uri="{FF2B5EF4-FFF2-40B4-BE49-F238E27FC236}">
                  <a16:creationId xmlns:a16="http://schemas.microsoft.com/office/drawing/2014/main" id="{3DCD3689-34AE-F8BB-9352-F4CA28EA4719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8;p14">
              <a:extLst>
                <a:ext uri="{FF2B5EF4-FFF2-40B4-BE49-F238E27FC236}">
                  <a16:creationId xmlns:a16="http://schemas.microsoft.com/office/drawing/2014/main" id="{74B6807E-659B-8D94-FEF5-3E13F7A8B8A3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9;p14">
              <a:extLst>
                <a:ext uri="{FF2B5EF4-FFF2-40B4-BE49-F238E27FC236}">
                  <a16:creationId xmlns:a16="http://schemas.microsoft.com/office/drawing/2014/main" id="{2D910ADD-4D3A-2A27-A740-ACD2D89D57FD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;p14">
              <a:extLst>
                <a:ext uri="{FF2B5EF4-FFF2-40B4-BE49-F238E27FC236}">
                  <a16:creationId xmlns:a16="http://schemas.microsoft.com/office/drawing/2014/main" id="{78F59FE6-0DA1-E36F-0FC9-8BBAA3AA4DAC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1;p14">
              <a:extLst>
                <a:ext uri="{FF2B5EF4-FFF2-40B4-BE49-F238E27FC236}">
                  <a16:creationId xmlns:a16="http://schemas.microsoft.com/office/drawing/2014/main" id="{B653694C-86AF-4ECD-89FE-6B68F94B5C0E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2;p14">
              <a:extLst>
                <a:ext uri="{FF2B5EF4-FFF2-40B4-BE49-F238E27FC236}">
                  <a16:creationId xmlns:a16="http://schemas.microsoft.com/office/drawing/2014/main" id="{F0786525-100B-1DEB-CDF6-38B6FDD4CD1C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;p14">
              <a:extLst>
                <a:ext uri="{FF2B5EF4-FFF2-40B4-BE49-F238E27FC236}">
                  <a16:creationId xmlns:a16="http://schemas.microsoft.com/office/drawing/2014/main" id="{B875E9BC-C436-3DFB-E51C-FD65390B4A96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4;p14">
              <a:extLst>
                <a:ext uri="{FF2B5EF4-FFF2-40B4-BE49-F238E27FC236}">
                  <a16:creationId xmlns:a16="http://schemas.microsoft.com/office/drawing/2014/main" id="{F99D7A61-25D2-E5DF-6447-CA1D01013D39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5;p14">
              <a:extLst>
                <a:ext uri="{FF2B5EF4-FFF2-40B4-BE49-F238E27FC236}">
                  <a16:creationId xmlns:a16="http://schemas.microsoft.com/office/drawing/2014/main" id="{035B0898-B6FC-3E48-EBF7-FCA8ABF2C200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6;p14">
              <a:extLst>
                <a:ext uri="{FF2B5EF4-FFF2-40B4-BE49-F238E27FC236}">
                  <a16:creationId xmlns:a16="http://schemas.microsoft.com/office/drawing/2014/main" id="{70627694-C21E-AE57-6DEE-F8BEC5050987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7;p14">
              <a:extLst>
                <a:ext uri="{FF2B5EF4-FFF2-40B4-BE49-F238E27FC236}">
                  <a16:creationId xmlns:a16="http://schemas.microsoft.com/office/drawing/2014/main" id="{07036B34-01A2-41D4-FA5F-806CD81BED41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;p14">
              <a:extLst>
                <a:ext uri="{FF2B5EF4-FFF2-40B4-BE49-F238E27FC236}">
                  <a16:creationId xmlns:a16="http://schemas.microsoft.com/office/drawing/2014/main" id="{0AAA2DFB-13C1-514D-9D5E-47B74AF67073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9;p14">
              <a:extLst>
                <a:ext uri="{FF2B5EF4-FFF2-40B4-BE49-F238E27FC236}">
                  <a16:creationId xmlns:a16="http://schemas.microsoft.com/office/drawing/2014/main" id="{AE406763-F912-A17D-E3EA-F71B5C4779E9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;p14">
              <a:extLst>
                <a:ext uri="{FF2B5EF4-FFF2-40B4-BE49-F238E27FC236}">
                  <a16:creationId xmlns:a16="http://schemas.microsoft.com/office/drawing/2014/main" id="{CD7CC32C-6AD0-781C-AB3E-6001AE8BF68E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;p14">
              <a:extLst>
                <a:ext uri="{FF2B5EF4-FFF2-40B4-BE49-F238E27FC236}">
                  <a16:creationId xmlns:a16="http://schemas.microsoft.com/office/drawing/2014/main" id="{E358115B-21FF-2920-92B3-12A9BE9B15BC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2;p14">
              <a:extLst>
                <a:ext uri="{FF2B5EF4-FFF2-40B4-BE49-F238E27FC236}">
                  <a16:creationId xmlns:a16="http://schemas.microsoft.com/office/drawing/2014/main" id="{E21A6591-B1B8-94CE-204E-4E05A3F6B202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3;p14">
              <a:extLst>
                <a:ext uri="{FF2B5EF4-FFF2-40B4-BE49-F238E27FC236}">
                  <a16:creationId xmlns:a16="http://schemas.microsoft.com/office/drawing/2014/main" id="{BE1E4237-EB43-2FEE-67A1-DD903A4E5A22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4;p14">
              <a:extLst>
                <a:ext uri="{FF2B5EF4-FFF2-40B4-BE49-F238E27FC236}">
                  <a16:creationId xmlns:a16="http://schemas.microsoft.com/office/drawing/2014/main" id="{736C8473-E16B-3E98-DA19-D233FD8CC153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5;p14">
              <a:extLst>
                <a:ext uri="{FF2B5EF4-FFF2-40B4-BE49-F238E27FC236}">
                  <a16:creationId xmlns:a16="http://schemas.microsoft.com/office/drawing/2014/main" id="{EBEA7936-E840-27DE-939A-37D2ABFBE933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6;p14">
              <a:extLst>
                <a:ext uri="{FF2B5EF4-FFF2-40B4-BE49-F238E27FC236}">
                  <a16:creationId xmlns:a16="http://schemas.microsoft.com/office/drawing/2014/main" id="{9ABEDC6D-08AD-8B66-8D78-369211B382E0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7;p14">
              <a:extLst>
                <a:ext uri="{FF2B5EF4-FFF2-40B4-BE49-F238E27FC236}">
                  <a16:creationId xmlns:a16="http://schemas.microsoft.com/office/drawing/2014/main" id="{E2E31619-5659-5094-F2CD-D7C3F21EAF83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8;p14">
              <a:extLst>
                <a:ext uri="{FF2B5EF4-FFF2-40B4-BE49-F238E27FC236}">
                  <a16:creationId xmlns:a16="http://schemas.microsoft.com/office/drawing/2014/main" id="{EBCD01AC-96DA-7023-AE28-3BC9A1D76A2A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;p14">
              <a:extLst>
                <a:ext uri="{FF2B5EF4-FFF2-40B4-BE49-F238E27FC236}">
                  <a16:creationId xmlns:a16="http://schemas.microsoft.com/office/drawing/2014/main" id="{904358FB-2D7B-5229-47D4-920A3E3C8B6E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0;p14">
              <a:extLst>
                <a:ext uri="{FF2B5EF4-FFF2-40B4-BE49-F238E27FC236}">
                  <a16:creationId xmlns:a16="http://schemas.microsoft.com/office/drawing/2014/main" id="{316CF86B-DA0F-9E93-A251-1D23E68F99E9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1;p14">
              <a:extLst>
                <a:ext uri="{FF2B5EF4-FFF2-40B4-BE49-F238E27FC236}">
                  <a16:creationId xmlns:a16="http://schemas.microsoft.com/office/drawing/2014/main" id="{872845DA-9AC1-5A62-C693-BE61C6B291CD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2;p14">
              <a:extLst>
                <a:ext uri="{FF2B5EF4-FFF2-40B4-BE49-F238E27FC236}">
                  <a16:creationId xmlns:a16="http://schemas.microsoft.com/office/drawing/2014/main" id="{60ADB85D-49E1-5DF1-010A-DA379BA7A1EA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3;p14">
              <a:extLst>
                <a:ext uri="{FF2B5EF4-FFF2-40B4-BE49-F238E27FC236}">
                  <a16:creationId xmlns:a16="http://schemas.microsoft.com/office/drawing/2014/main" id="{C6268D20-5A2E-D163-71F2-C12E9EA639EC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4;p14">
              <a:extLst>
                <a:ext uri="{FF2B5EF4-FFF2-40B4-BE49-F238E27FC236}">
                  <a16:creationId xmlns:a16="http://schemas.microsoft.com/office/drawing/2014/main" id="{680FE553-651A-8B56-33F0-443505568A20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5;p14">
              <a:extLst>
                <a:ext uri="{FF2B5EF4-FFF2-40B4-BE49-F238E27FC236}">
                  <a16:creationId xmlns:a16="http://schemas.microsoft.com/office/drawing/2014/main" id="{4FA3C16C-1421-34E7-4A34-39A3BAE06BF7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6;p14">
              <a:extLst>
                <a:ext uri="{FF2B5EF4-FFF2-40B4-BE49-F238E27FC236}">
                  <a16:creationId xmlns:a16="http://schemas.microsoft.com/office/drawing/2014/main" id="{7C78911C-AC26-6B65-1985-279BF2AA1E7C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7;p14">
              <a:extLst>
                <a:ext uri="{FF2B5EF4-FFF2-40B4-BE49-F238E27FC236}">
                  <a16:creationId xmlns:a16="http://schemas.microsoft.com/office/drawing/2014/main" id="{569A18E8-3227-4934-583C-8C43AA7EE01E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8;p14">
              <a:extLst>
                <a:ext uri="{FF2B5EF4-FFF2-40B4-BE49-F238E27FC236}">
                  <a16:creationId xmlns:a16="http://schemas.microsoft.com/office/drawing/2014/main" id="{FBAB46CC-DF6A-AA2B-F882-3A254A6C5F80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;p14">
              <a:extLst>
                <a:ext uri="{FF2B5EF4-FFF2-40B4-BE49-F238E27FC236}">
                  <a16:creationId xmlns:a16="http://schemas.microsoft.com/office/drawing/2014/main" id="{69BB2509-BA14-0B3F-C21F-8589C9959C83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0;p14">
              <a:extLst>
                <a:ext uri="{FF2B5EF4-FFF2-40B4-BE49-F238E27FC236}">
                  <a16:creationId xmlns:a16="http://schemas.microsoft.com/office/drawing/2014/main" id="{53C93B18-E87F-BBC4-435F-DF894505C78B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1;p14">
              <a:extLst>
                <a:ext uri="{FF2B5EF4-FFF2-40B4-BE49-F238E27FC236}">
                  <a16:creationId xmlns:a16="http://schemas.microsoft.com/office/drawing/2014/main" id="{D5F1976C-E87A-840E-36B0-33510209F893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2;p14">
              <a:extLst>
                <a:ext uri="{FF2B5EF4-FFF2-40B4-BE49-F238E27FC236}">
                  <a16:creationId xmlns:a16="http://schemas.microsoft.com/office/drawing/2014/main" id="{6DC91745-5781-5B5C-9E34-15D648388622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3;p14">
              <a:extLst>
                <a:ext uri="{FF2B5EF4-FFF2-40B4-BE49-F238E27FC236}">
                  <a16:creationId xmlns:a16="http://schemas.microsoft.com/office/drawing/2014/main" id="{66DDF6F5-1721-CA60-A0E8-DAC8A997B52A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4;p14">
              <a:extLst>
                <a:ext uri="{FF2B5EF4-FFF2-40B4-BE49-F238E27FC236}">
                  <a16:creationId xmlns:a16="http://schemas.microsoft.com/office/drawing/2014/main" id="{C09502A5-2E0C-2FE8-80F1-F8B0796D8A49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5;p14">
              <a:extLst>
                <a:ext uri="{FF2B5EF4-FFF2-40B4-BE49-F238E27FC236}">
                  <a16:creationId xmlns:a16="http://schemas.microsoft.com/office/drawing/2014/main" id="{1C6B354B-88CA-86A0-1B7B-971E341E496A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6;p14">
              <a:extLst>
                <a:ext uri="{FF2B5EF4-FFF2-40B4-BE49-F238E27FC236}">
                  <a16:creationId xmlns:a16="http://schemas.microsoft.com/office/drawing/2014/main" id="{2D353BFB-9D32-F36B-8E27-E1DEC1F7D036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7;p14">
              <a:extLst>
                <a:ext uri="{FF2B5EF4-FFF2-40B4-BE49-F238E27FC236}">
                  <a16:creationId xmlns:a16="http://schemas.microsoft.com/office/drawing/2014/main" id="{E681AD6D-2205-30D2-9D57-69DE8A7AB59C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8;p14">
              <a:extLst>
                <a:ext uri="{FF2B5EF4-FFF2-40B4-BE49-F238E27FC236}">
                  <a16:creationId xmlns:a16="http://schemas.microsoft.com/office/drawing/2014/main" id="{F154CC8B-7BCC-F6BD-8BC2-6F430FE1AD91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9;p14">
              <a:extLst>
                <a:ext uri="{FF2B5EF4-FFF2-40B4-BE49-F238E27FC236}">
                  <a16:creationId xmlns:a16="http://schemas.microsoft.com/office/drawing/2014/main" id="{345A5DEA-FFA2-2F5F-7DEA-AB29AA89C98D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90;p14">
              <a:extLst>
                <a:ext uri="{FF2B5EF4-FFF2-40B4-BE49-F238E27FC236}">
                  <a16:creationId xmlns:a16="http://schemas.microsoft.com/office/drawing/2014/main" id="{44F59CA2-4F21-D498-723C-5E0474226B49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91;p14">
              <a:extLst>
                <a:ext uri="{FF2B5EF4-FFF2-40B4-BE49-F238E27FC236}">
                  <a16:creationId xmlns:a16="http://schemas.microsoft.com/office/drawing/2014/main" id="{5FB9B274-D599-3FF4-1AC3-9694A1FAF71A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92;p14">
              <a:extLst>
                <a:ext uri="{FF2B5EF4-FFF2-40B4-BE49-F238E27FC236}">
                  <a16:creationId xmlns:a16="http://schemas.microsoft.com/office/drawing/2014/main" id="{2A0B0A16-0D82-FA68-52A7-5D17192E27EC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93;p14">
              <a:extLst>
                <a:ext uri="{FF2B5EF4-FFF2-40B4-BE49-F238E27FC236}">
                  <a16:creationId xmlns:a16="http://schemas.microsoft.com/office/drawing/2014/main" id="{688E9C4E-980D-369D-CBFA-893E923914B2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94;p14">
              <a:extLst>
                <a:ext uri="{FF2B5EF4-FFF2-40B4-BE49-F238E27FC236}">
                  <a16:creationId xmlns:a16="http://schemas.microsoft.com/office/drawing/2014/main" id="{1ED70811-294C-E73A-732A-808D84A760C1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95;p14">
              <a:extLst>
                <a:ext uri="{FF2B5EF4-FFF2-40B4-BE49-F238E27FC236}">
                  <a16:creationId xmlns:a16="http://schemas.microsoft.com/office/drawing/2014/main" id="{ABED4B62-B809-26BA-3137-191590468A12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96;p14">
              <a:extLst>
                <a:ext uri="{FF2B5EF4-FFF2-40B4-BE49-F238E27FC236}">
                  <a16:creationId xmlns:a16="http://schemas.microsoft.com/office/drawing/2014/main" id="{DBDA2E63-1599-7166-1AC6-9D7175EABA6D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97;p14">
              <a:extLst>
                <a:ext uri="{FF2B5EF4-FFF2-40B4-BE49-F238E27FC236}">
                  <a16:creationId xmlns:a16="http://schemas.microsoft.com/office/drawing/2014/main" id="{EDC12234-0745-BCD2-F6E5-197D6EF2B952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98;p14">
              <a:extLst>
                <a:ext uri="{FF2B5EF4-FFF2-40B4-BE49-F238E27FC236}">
                  <a16:creationId xmlns:a16="http://schemas.microsoft.com/office/drawing/2014/main" id="{E5874741-AC72-54B9-C01C-738488D1E336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99;p14">
              <a:extLst>
                <a:ext uri="{FF2B5EF4-FFF2-40B4-BE49-F238E27FC236}">
                  <a16:creationId xmlns:a16="http://schemas.microsoft.com/office/drawing/2014/main" id="{602C56CD-A90A-A5A8-A971-1970FF2CD4DD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0;p14">
              <a:extLst>
                <a:ext uri="{FF2B5EF4-FFF2-40B4-BE49-F238E27FC236}">
                  <a16:creationId xmlns:a16="http://schemas.microsoft.com/office/drawing/2014/main" id="{847D4BA3-75E6-560E-5AEF-BD38AE6EC0FB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01;p14">
              <a:extLst>
                <a:ext uri="{FF2B5EF4-FFF2-40B4-BE49-F238E27FC236}">
                  <a16:creationId xmlns:a16="http://schemas.microsoft.com/office/drawing/2014/main" id="{F6CE70B8-C185-05F7-EAD3-93162B73D30E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02;p14">
              <a:extLst>
                <a:ext uri="{FF2B5EF4-FFF2-40B4-BE49-F238E27FC236}">
                  <a16:creationId xmlns:a16="http://schemas.microsoft.com/office/drawing/2014/main" id="{46FB31DA-D697-9340-7935-D6CDB308876E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03;p14">
              <a:extLst>
                <a:ext uri="{FF2B5EF4-FFF2-40B4-BE49-F238E27FC236}">
                  <a16:creationId xmlns:a16="http://schemas.microsoft.com/office/drawing/2014/main" id="{E16B2906-EB2A-6496-8E8D-1F17A8EA6B9B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04;p14">
              <a:extLst>
                <a:ext uri="{FF2B5EF4-FFF2-40B4-BE49-F238E27FC236}">
                  <a16:creationId xmlns:a16="http://schemas.microsoft.com/office/drawing/2014/main" id="{108900C7-7939-FB19-0E1B-CC134D6DF74C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05;p14">
              <a:extLst>
                <a:ext uri="{FF2B5EF4-FFF2-40B4-BE49-F238E27FC236}">
                  <a16:creationId xmlns:a16="http://schemas.microsoft.com/office/drawing/2014/main" id="{35166F0E-22A4-3D94-985D-500E7144CAD8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6;p14">
              <a:extLst>
                <a:ext uri="{FF2B5EF4-FFF2-40B4-BE49-F238E27FC236}">
                  <a16:creationId xmlns:a16="http://schemas.microsoft.com/office/drawing/2014/main" id="{1DD5CEAD-9495-C5ED-1290-0B779D56E0B5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7;p14">
              <a:extLst>
                <a:ext uri="{FF2B5EF4-FFF2-40B4-BE49-F238E27FC236}">
                  <a16:creationId xmlns:a16="http://schemas.microsoft.com/office/drawing/2014/main" id="{E854E2A3-E1EE-3CB4-5710-E15621A19431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08;p14">
              <a:extLst>
                <a:ext uri="{FF2B5EF4-FFF2-40B4-BE49-F238E27FC236}">
                  <a16:creationId xmlns:a16="http://schemas.microsoft.com/office/drawing/2014/main" id="{F827F318-BD40-3B3A-6CD1-C1B890E16D6C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09;p14">
              <a:extLst>
                <a:ext uri="{FF2B5EF4-FFF2-40B4-BE49-F238E27FC236}">
                  <a16:creationId xmlns:a16="http://schemas.microsoft.com/office/drawing/2014/main" id="{4B108D71-8A73-7016-C406-B778F4813518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0;p14">
              <a:extLst>
                <a:ext uri="{FF2B5EF4-FFF2-40B4-BE49-F238E27FC236}">
                  <a16:creationId xmlns:a16="http://schemas.microsoft.com/office/drawing/2014/main" id="{B1A3327A-6CC1-F153-61A3-08F1E6A565E9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1;p14">
              <a:extLst>
                <a:ext uri="{FF2B5EF4-FFF2-40B4-BE49-F238E27FC236}">
                  <a16:creationId xmlns:a16="http://schemas.microsoft.com/office/drawing/2014/main" id="{AAEBB8B5-8F7B-D8C9-8A34-E06C8FE06064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2;p14">
              <a:extLst>
                <a:ext uri="{FF2B5EF4-FFF2-40B4-BE49-F238E27FC236}">
                  <a16:creationId xmlns:a16="http://schemas.microsoft.com/office/drawing/2014/main" id="{BD29ACB5-28AF-8CE6-5742-C8E3C70EE051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2FB4246E-4832-D85D-6C0C-1A6546C6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>
            <a:extLst>
              <a:ext uri="{FF2B5EF4-FFF2-40B4-BE49-F238E27FC236}">
                <a16:creationId xmlns:a16="http://schemas.microsoft.com/office/drawing/2014/main" id="{43AB7EF7-A5A8-98ED-714E-E8C04845713F}"/>
              </a:ext>
            </a:extLst>
          </p:cNvPr>
          <p:cNvSpPr txBox="1"/>
          <p:nvPr/>
        </p:nvSpPr>
        <p:spPr>
          <a:xfrm>
            <a:off x="-714586" y="29517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Mô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hình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dữ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liệu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đồ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thị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trong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Neo4j</a:t>
            </a:r>
          </a:p>
        </p:txBody>
      </p:sp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27089C29-049C-40EB-9AEE-7D628632588E}"/>
              </a:ext>
            </a:extLst>
          </p:cNvPr>
          <p:cNvSpPr txBox="1"/>
          <p:nvPr/>
        </p:nvSpPr>
        <p:spPr>
          <a:xfrm>
            <a:off x="253437" y="1089625"/>
            <a:ext cx="8065492" cy="319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800" dirty="0"/>
              <a:t>Hệ thống sử dụng Neo4j để mô hình hóa các thực thể và mối quan hệ:</a:t>
            </a:r>
            <a:endParaRPr lang="en-US" sz="1800" dirty="0"/>
          </a:p>
          <a:p>
            <a:endParaRPr lang="vi-V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dirty="0"/>
              <a:t>Công dân: Lưu trữ dưới dạng nút :Citizen, với các thuộc tính như họ tên, ngày sinh, CCCD.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dirty="0"/>
              <a:t>Địa chỉ: Nút :Address, kết nối với công dân qua quan hệ :LIVES_AT.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dirty="0"/>
              <a:t>Công việc: Nút :Job, kết nối với công dân qua quan hệ :WORKS_AT.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dirty="0"/>
              <a:t>Trường học: Nút :School, kết nối với công dân qua quan hệ :STUDIED_AT.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dirty="0"/>
              <a:t>Mối quan hệ cá nhân: Các quan hệ như :PARENT_OF, :SIBLING_OF,</a:t>
            </a:r>
            <a:r>
              <a:rPr lang="en-US" sz="1600" dirty="0"/>
              <a:t> </a:t>
            </a:r>
            <a:r>
              <a:rPr lang="vi-VN" sz="1600" dirty="0"/>
              <a:t>:FRIEND_OF biểu diễn các liên kết xã hội giữa công dân.</a:t>
            </a:r>
          </a:p>
        </p:txBody>
      </p:sp>
      <p:grpSp>
        <p:nvGrpSpPr>
          <p:cNvPr id="8" name="Google Shape;221;p14">
            <a:extLst>
              <a:ext uri="{FF2B5EF4-FFF2-40B4-BE49-F238E27FC236}">
                <a16:creationId xmlns:a16="http://schemas.microsoft.com/office/drawing/2014/main" id="{E0C8BD75-0AD2-F8C8-DA74-5F4B2BD20BED}"/>
              </a:ext>
            </a:extLst>
          </p:cNvPr>
          <p:cNvGrpSpPr/>
          <p:nvPr/>
        </p:nvGrpSpPr>
        <p:grpSpPr>
          <a:xfrm>
            <a:off x="7548113" y="4376707"/>
            <a:ext cx="1395546" cy="669842"/>
            <a:chOff x="2820853" y="1403508"/>
            <a:chExt cx="3502263" cy="2951424"/>
          </a:xfrm>
        </p:grpSpPr>
        <p:sp>
          <p:nvSpPr>
            <p:cNvPr id="9" name="Google Shape;222;p14">
              <a:extLst>
                <a:ext uri="{FF2B5EF4-FFF2-40B4-BE49-F238E27FC236}">
                  <a16:creationId xmlns:a16="http://schemas.microsoft.com/office/drawing/2014/main" id="{95623BD3-E126-9126-E20F-46327E39346B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14">
              <a:extLst>
                <a:ext uri="{FF2B5EF4-FFF2-40B4-BE49-F238E27FC236}">
                  <a16:creationId xmlns:a16="http://schemas.microsoft.com/office/drawing/2014/main" id="{2FFCA041-EAE3-9052-26CE-2662C49CD845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14">
              <a:extLst>
                <a:ext uri="{FF2B5EF4-FFF2-40B4-BE49-F238E27FC236}">
                  <a16:creationId xmlns:a16="http://schemas.microsoft.com/office/drawing/2014/main" id="{BB3E5C32-B0A2-66BD-841C-A35A21938F4E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14">
              <a:extLst>
                <a:ext uri="{FF2B5EF4-FFF2-40B4-BE49-F238E27FC236}">
                  <a16:creationId xmlns:a16="http://schemas.microsoft.com/office/drawing/2014/main" id="{8FB5DDFC-FFD3-59F4-DC82-A7CCE971AA58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14">
              <a:extLst>
                <a:ext uri="{FF2B5EF4-FFF2-40B4-BE49-F238E27FC236}">
                  <a16:creationId xmlns:a16="http://schemas.microsoft.com/office/drawing/2014/main" id="{A184D8F3-B7FD-D6B9-9EEF-98BC7A0C294E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14">
              <a:extLst>
                <a:ext uri="{FF2B5EF4-FFF2-40B4-BE49-F238E27FC236}">
                  <a16:creationId xmlns:a16="http://schemas.microsoft.com/office/drawing/2014/main" id="{52F78771-B398-6580-C7A2-288FBA2E09A0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14">
              <a:extLst>
                <a:ext uri="{FF2B5EF4-FFF2-40B4-BE49-F238E27FC236}">
                  <a16:creationId xmlns:a16="http://schemas.microsoft.com/office/drawing/2014/main" id="{DE635659-6C42-2A54-E57E-B679B20AFD51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14">
              <a:extLst>
                <a:ext uri="{FF2B5EF4-FFF2-40B4-BE49-F238E27FC236}">
                  <a16:creationId xmlns:a16="http://schemas.microsoft.com/office/drawing/2014/main" id="{7A6D5F85-B28A-ED37-B8C8-55F4FCC81F00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14">
              <a:extLst>
                <a:ext uri="{FF2B5EF4-FFF2-40B4-BE49-F238E27FC236}">
                  <a16:creationId xmlns:a16="http://schemas.microsoft.com/office/drawing/2014/main" id="{0206F3BA-EB51-B5E1-220E-F8023491EF69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14">
              <a:extLst>
                <a:ext uri="{FF2B5EF4-FFF2-40B4-BE49-F238E27FC236}">
                  <a16:creationId xmlns:a16="http://schemas.microsoft.com/office/drawing/2014/main" id="{6DBAC489-99F5-7214-E243-2BF4FC979710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14">
              <a:extLst>
                <a:ext uri="{FF2B5EF4-FFF2-40B4-BE49-F238E27FC236}">
                  <a16:creationId xmlns:a16="http://schemas.microsoft.com/office/drawing/2014/main" id="{3426CC22-99E6-A119-30C7-0EED00939EE9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14">
              <a:extLst>
                <a:ext uri="{FF2B5EF4-FFF2-40B4-BE49-F238E27FC236}">
                  <a16:creationId xmlns:a16="http://schemas.microsoft.com/office/drawing/2014/main" id="{1A46C5BC-FBE5-D214-A38B-3894D212F3FE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14">
              <a:extLst>
                <a:ext uri="{FF2B5EF4-FFF2-40B4-BE49-F238E27FC236}">
                  <a16:creationId xmlns:a16="http://schemas.microsoft.com/office/drawing/2014/main" id="{460E6977-5AF2-5250-9DD4-FC6FAF1FCA56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;p14">
              <a:extLst>
                <a:ext uri="{FF2B5EF4-FFF2-40B4-BE49-F238E27FC236}">
                  <a16:creationId xmlns:a16="http://schemas.microsoft.com/office/drawing/2014/main" id="{40D08DF7-6DB6-10A9-15EA-CF4A30E5B193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6;p14">
              <a:extLst>
                <a:ext uri="{FF2B5EF4-FFF2-40B4-BE49-F238E27FC236}">
                  <a16:creationId xmlns:a16="http://schemas.microsoft.com/office/drawing/2014/main" id="{90270250-067A-8471-C6E2-A9E46D8C37C7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7;p14">
              <a:extLst>
                <a:ext uri="{FF2B5EF4-FFF2-40B4-BE49-F238E27FC236}">
                  <a16:creationId xmlns:a16="http://schemas.microsoft.com/office/drawing/2014/main" id="{1971CD6E-3494-3BDC-2A4F-07A7A73FCBF1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8;p14">
              <a:extLst>
                <a:ext uri="{FF2B5EF4-FFF2-40B4-BE49-F238E27FC236}">
                  <a16:creationId xmlns:a16="http://schemas.microsoft.com/office/drawing/2014/main" id="{EA6F0A2B-D452-D151-172C-BABFA8DCA07B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9;p14">
              <a:extLst>
                <a:ext uri="{FF2B5EF4-FFF2-40B4-BE49-F238E27FC236}">
                  <a16:creationId xmlns:a16="http://schemas.microsoft.com/office/drawing/2014/main" id="{8E8049CC-D81E-C5EE-1C21-7572E9E8F174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;p14">
              <a:extLst>
                <a:ext uri="{FF2B5EF4-FFF2-40B4-BE49-F238E27FC236}">
                  <a16:creationId xmlns:a16="http://schemas.microsoft.com/office/drawing/2014/main" id="{636EDE85-DDFE-E16F-3ED5-FA94A8894499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1;p14">
              <a:extLst>
                <a:ext uri="{FF2B5EF4-FFF2-40B4-BE49-F238E27FC236}">
                  <a16:creationId xmlns:a16="http://schemas.microsoft.com/office/drawing/2014/main" id="{3BBC8381-FFAE-43C6-A675-7DF67DDCD0EB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2;p14">
              <a:extLst>
                <a:ext uri="{FF2B5EF4-FFF2-40B4-BE49-F238E27FC236}">
                  <a16:creationId xmlns:a16="http://schemas.microsoft.com/office/drawing/2014/main" id="{31755E59-AADB-96FC-D7C9-AD67E360BBE3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3;p14">
              <a:extLst>
                <a:ext uri="{FF2B5EF4-FFF2-40B4-BE49-F238E27FC236}">
                  <a16:creationId xmlns:a16="http://schemas.microsoft.com/office/drawing/2014/main" id="{ACE27BE5-FA34-68F4-FEC5-EC66A73A7CD6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4;p14">
              <a:extLst>
                <a:ext uri="{FF2B5EF4-FFF2-40B4-BE49-F238E27FC236}">
                  <a16:creationId xmlns:a16="http://schemas.microsoft.com/office/drawing/2014/main" id="{5FC31108-3945-0180-8FA4-98E30EE79543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;p14">
              <a:extLst>
                <a:ext uri="{FF2B5EF4-FFF2-40B4-BE49-F238E27FC236}">
                  <a16:creationId xmlns:a16="http://schemas.microsoft.com/office/drawing/2014/main" id="{492D075B-5493-FB2F-38D5-E2D172103290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6;p14">
              <a:extLst>
                <a:ext uri="{FF2B5EF4-FFF2-40B4-BE49-F238E27FC236}">
                  <a16:creationId xmlns:a16="http://schemas.microsoft.com/office/drawing/2014/main" id="{78326A7C-C540-2FD6-6024-292EA865DD91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7;p14">
              <a:extLst>
                <a:ext uri="{FF2B5EF4-FFF2-40B4-BE49-F238E27FC236}">
                  <a16:creationId xmlns:a16="http://schemas.microsoft.com/office/drawing/2014/main" id="{1CF4492F-A3D7-9DC9-2886-E438C4BD7835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8;p14">
              <a:extLst>
                <a:ext uri="{FF2B5EF4-FFF2-40B4-BE49-F238E27FC236}">
                  <a16:creationId xmlns:a16="http://schemas.microsoft.com/office/drawing/2014/main" id="{2C06E613-015C-DABF-10D1-826F22CF2BEF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9;p14">
              <a:extLst>
                <a:ext uri="{FF2B5EF4-FFF2-40B4-BE49-F238E27FC236}">
                  <a16:creationId xmlns:a16="http://schemas.microsoft.com/office/drawing/2014/main" id="{74742AA4-14F8-2CD3-AA21-8CAEA2691BF9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;p14">
              <a:extLst>
                <a:ext uri="{FF2B5EF4-FFF2-40B4-BE49-F238E27FC236}">
                  <a16:creationId xmlns:a16="http://schemas.microsoft.com/office/drawing/2014/main" id="{D0161E88-6C7F-0D31-2CBF-3F784816D2F4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;p14">
              <a:extLst>
                <a:ext uri="{FF2B5EF4-FFF2-40B4-BE49-F238E27FC236}">
                  <a16:creationId xmlns:a16="http://schemas.microsoft.com/office/drawing/2014/main" id="{243195B6-63A6-FA95-082D-93702FBD35B2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2;p14">
              <a:extLst>
                <a:ext uri="{FF2B5EF4-FFF2-40B4-BE49-F238E27FC236}">
                  <a16:creationId xmlns:a16="http://schemas.microsoft.com/office/drawing/2014/main" id="{F8FF3BC5-EE2F-D7CA-764A-2527F028856A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;p14">
              <a:extLst>
                <a:ext uri="{FF2B5EF4-FFF2-40B4-BE49-F238E27FC236}">
                  <a16:creationId xmlns:a16="http://schemas.microsoft.com/office/drawing/2014/main" id="{21E1EE43-CBF2-B4DE-002D-F562F7BCF08E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;p14">
              <a:extLst>
                <a:ext uri="{FF2B5EF4-FFF2-40B4-BE49-F238E27FC236}">
                  <a16:creationId xmlns:a16="http://schemas.microsoft.com/office/drawing/2014/main" id="{88CBA539-9B07-A6EC-0322-B3B51AFF6789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;p14">
              <a:extLst>
                <a:ext uri="{FF2B5EF4-FFF2-40B4-BE49-F238E27FC236}">
                  <a16:creationId xmlns:a16="http://schemas.microsoft.com/office/drawing/2014/main" id="{DFC1819F-426D-D8F7-C2B1-5B622BA064C1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6;p14">
              <a:extLst>
                <a:ext uri="{FF2B5EF4-FFF2-40B4-BE49-F238E27FC236}">
                  <a16:creationId xmlns:a16="http://schemas.microsoft.com/office/drawing/2014/main" id="{6B532213-5378-E8CB-8D40-33CCDBD46EC1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7;p14">
              <a:extLst>
                <a:ext uri="{FF2B5EF4-FFF2-40B4-BE49-F238E27FC236}">
                  <a16:creationId xmlns:a16="http://schemas.microsoft.com/office/drawing/2014/main" id="{28FC96D5-A25E-6BDE-FA40-FFA95AD71407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8;p14">
              <a:extLst>
                <a:ext uri="{FF2B5EF4-FFF2-40B4-BE49-F238E27FC236}">
                  <a16:creationId xmlns:a16="http://schemas.microsoft.com/office/drawing/2014/main" id="{2726035B-689E-A925-EF3A-7AC2501ED6F0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9;p14">
              <a:extLst>
                <a:ext uri="{FF2B5EF4-FFF2-40B4-BE49-F238E27FC236}">
                  <a16:creationId xmlns:a16="http://schemas.microsoft.com/office/drawing/2014/main" id="{F8CF4ED9-06FD-90C6-DC0F-5C503E3A02E1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;p14">
              <a:extLst>
                <a:ext uri="{FF2B5EF4-FFF2-40B4-BE49-F238E27FC236}">
                  <a16:creationId xmlns:a16="http://schemas.microsoft.com/office/drawing/2014/main" id="{8DE2CE0F-A430-D976-020C-663365E96098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1;p14">
              <a:extLst>
                <a:ext uri="{FF2B5EF4-FFF2-40B4-BE49-F238E27FC236}">
                  <a16:creationId xmlns:a16="http://schemas.microsoft.com/office/drawing/2014/main" id="{3BE3FEA3-FA5E-524B-53FA-0B2551366093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2;p14">
              <a:extLst>
                <a:ext uri="{FF2B5EF4-FFF2-40B4-BE49-F238E27FC236}">
                  <a16:creationId xmlns:a16="http://schemas.microsoft.com/office/drawing/2014/main" id="{987D08F4-5F21-3087-B901-457AC51937C6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;p14">
              <a:extLst>
                <a:ext uri="{FF2B5EF4-FFF2-40B4-BE49-F238E27FC236}">
                  <a16:creationId xmlns:a16="http://schemas.microsoft.com/office/drawing/2014/main" id="{7AB059AA-8AB8-0D5D-AC02-5A564141D667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4;p14">
              <a:extLst>
                <a:ext uri="{FF2B5EF4-FFF2-40B4-BE49-F238E27FC236}">
                  <a16:creationId xmlns:a16="http://schemas.microsoft.com/office/drawing/2014/main" id="{1559A9D8-DA23-5B50-32F0-2EEE9C0D366A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5;p14">
              <a:extLst>
                <a:ext uri="{FF2B5EF4-FFF2-40B4-BE49-F238E27FC236}">
                  <a16:creationId xmlns:a16="http://schemas.microsoft.com/office/drawing/2014/main" id="{FFF824F6-DF27-F115-C3D0-DE26AC5D2893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;p14">
              <a:extLst>
                <a:ext uri="{FF2B5EF4-FFF2-40B4-BE49-F238E27FC236}">
                  <a16:creationId xmlns:a16="http://schemas.microsoft.com/office/drawing/2014/main" id="{1183F66C-4CAA-ED2B-9CBB-3F64E0ABE1B5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7;p14">
              <a:extLst>
                <a:ext uri="{FF2B5EF4-FFF2-40B4-BE49-F238E27FC236}">
                  <a16:creationId xmlns:a16="http://schemas.microsoft.com/office/drawing/2014/main" id="{BA27B1A9-578B-CCAC-BF2D-4C93E1D7DEBD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;p14">
              <a:extLst>
                <a:ext uri="{FF2B5EF4-FFF2-40B4-BE49-F238E27FC236}">
                  <a16:creationId xmlns:a16="http://schemas.microsoft.com/office/drawing/2014/main" id="{F46BB833-BA36-282F-E1BE-214EA8E14446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;p14">
              <a:extLst>
                <a:ext uri="{FF2B5EF4-FFF2-40B4-BE49-F238E27FC236}">
                  <a16:creationId xmlns:a16="http://schemas.microsoft.com/office/drawing/2014/main" id="{084F22BB-50E0-C6B3-8331-FC6F143B6BE9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0;p14">
              <a:extLst>
                <a:ext uri="{FF2B5EF4-FFF2-40B4-BE49-F238E27FC236}">
                  <a16:creationId xmlns:a16="http://schemas.microsoft.com/office/drawing/2014/main" id="{22688406-D3E6-45C1-C9C6-1A06F166D75E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1;p14">
              <a:extLst>
                <a:ext uri="{FF2B5EF4-FFF2-40B4-BE49-F238E27FC236}">
                  <a16:creationId xmlns:a16="http://schemas.microsoft.com/office/drawing/2014/main" id="{03995D7F-080D-AEBE-6EBE-C8FDF3CB3180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;p14">
              <a:extLst>
                <a:ext uri="{FF2B5EF4-FFF2-40B4-BE49-F238E27FC236}">
                  <a16:creationId xmlns:a16="http://schemas.microsoft.com/office/drawing/2014/main" id="{688E3E4C-1F6A-1D27-787B-A5CFF9676D5E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;p14">
              <a:extLst>
                <a:ext uri="{FF2B5EF4-FFF2-40B4-BE49-F238E27FC236}">
                  <a16:creationId xmlns:a16="http://schemas.microsoft.com/office/drawing/2014/main" id="{B1DDCD4E-3577-BD68-0160-F963CD2B6B06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4;p14">
              <a:extLst>
                <a:ext uri="{FF2B5EF4-FFF2-40B4-BE49-F238E27FC236}">
                  <a16:creationId xmlns:a16="http://schemas.microsoft.com/office/drawing/2014/main" id="{56AFE493-8B8A-989B-D573-E1C863AD2E80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5;p14">
              <a:extLst>
                <a:ext uri="{FF2B5EF4-FFF2-40B4-BE49-F238E27FC236}">
                  <a16:creationId xmlns:a16="http://schemas.microsoft.com/office/drawing/2014/main" id="{028CEC35-B1FC-692F-D247-2D732A210BE3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6;p14">
              <a:extLst>
                <a:ext uri="{FF2B5EF4-FFF2-40B4-BE49-F238E27FC236}">
                  <a16:creationId xmlns:a16="http://schemas.microsoft.com/office/drawing/2014/main" id="{2958CFC4-240D-B162-6523-CCED4B6F3036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77;p14">
              <a:extLst>
                <a:ext uri="{FF2B5EF4-FFF2-40B4-BE49-F238E27FC236}">
                  <a16:creationId xmlns:a16="http://schemas.microsoft.com/office/drawing/2014/main" id="{786450D2-9766-4DFA-41DA-5C944CA2123F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78;p14">
              <a:extLst>
                <a:ext uri="{FF2B5EF4-FFF2-40B4-BE49-F238E27FC236}">
                  <a16:creationId xmlns:a16="http://schemas.microsoft.com/office/drawing/2014/main" id="{7C192E0B-D00A-807A-4746-F480F989794B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79;p14">
              <a:extLst>
                <a:ext uri="{FF2B5EF4-FFF2-40B4-BE49-F238E27FC236}">
                  <a16:creationId xmlns:a16="http://schemas.microsoft.com/office/drawing/2014/main" id="{B5C1B224-8F01-6251-C702-13B2C22DF7BF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80;p14">
              <a:extLst>
                <a:ext uri="{FF2B5EF4-FFF2-40B4-BE49-F238E27FC236}">
                  <a16:creationId xmlns:a16="http://schemas.microsoft.com/office/drawing/2014/main" id="{1DA8402C-1D55-6A7D-B79E-77A21E92A295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81;p14">
              <a:extLst>
                <a:ext uri="{FF2B5EF4-FFF2-40B4-BE49-F238E27FC236}">
                  <a16:creationId xmlns:a16="http://schemas.microsoft.com/office/drawing/2014/main" id="{25FF646B-C3F0-0B92-DC86-AA58F5CA51D9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82;p14">
              <a:extLst>
                <a:ext uri="{FF2B5EF4-FFF2-40B4-BE49-F238E27FC236}">
                  <a16:creationId xmlns:a16="http://schemas.microsoft.com/office/drawing/2014/main" id="{C6375DCE-911F-AC81-312C-1FEF98C508C6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83;p14">
              <a:extLst>
                <a:ext uri="{FF2B5EF4-FFF2-40B4-BE49-F238E27FC236}">
                  <a16:creationId xmlns:a16="http://schemas.microsoft.com/office/drawing/2014/main" id="{11735004-81FB-E92B-172B-8AEFE008A226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84;p14">
              <a:extLst>
                <a:ext uri="{FF2B5EF4-FFF2-40B4-BE49-F238E27FC236}">
                  <a16:creationId xmlns:a16="http://schemas.microsoft.com/office/drawing/2014/main" id="{3D60DEE4-2B1B-2B42-AB8B-591AECC281E6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85;p14">
              <a:extLst>
                <a:ext uri="{FF2B5EF4-FFF2-40B4-BE49-F238E27FC236}">
                  <a16:creationId xmlns:a16="http://schemas.microsoft.com/office/drawing/2014/main" id="{B823F76C-4F43-06DB-E37B-4A4B2A973B35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86;p14">
              <a:extLst>
                <a:ext uri="{FF2B5EF4-FFF2-40B4-BE49-F238E27FC236}">
                  <a16:creationId xmlns:a16="http://schemas.microsoft.com/office/drawing/2014/main" id="{1FC21F9D-79B1-4779-64BC-C03E519E2008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87;p14">
              <a:extLst>
                <a:ext uri="{FF2B5EF4-FFF2-40B4-BE49-F238E27FC236}">
                  <a16:creationId xmlns:a16="http://schemas.microsoft.com/office/drawing/2014/main" id="{1A3D516E-C867-D73D-0D20-3ACDE1D8E1F2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88;p14">
              <a:extLst>
                <a:ext uri="{FF2B5EF4-FFF2-40B4-BE49-F238E27FC236}">
                  <a16:creationId xmlns:a16="http://schemas.microsoft.com/office/drawing/2014/main" id="{09201888-18E0-70DF-F35C-D3EBDDE645D3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89;p14">
              <a:extLst>
                <a:ext uri="{FF2B5EF4-FFF2-40B4-BE49-F238E27FC236}">
                  <a16:creationId xmlns:a16="http://schemas.microsoft.com/office/drawing/2014/main" id="{CC9244DB-AF09-DA6A-C401-D0F9A3C8FD14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90;p14">
              <a:extLst>
                <a:ext uri="{FF2B5EF4-FFF2-40B4-BE49-F238E27FC236}">
                  <a16:creationId xmlns:a16="http://schemas.microsoft.com/office/drawing/2014/main" id="{F6607BCB-5EDC-3F4B-B9D3-39D7312C6044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91;p14">
              <a:extLst>
                <a:ext uri="{FF2B5EF4-FFF2-40B4-BE49-F238E27FC236}">
                  <a16:creationId xmlns:a16="http://schemas.microsoft.com/office/drawing/2014/main" id="{59ACDF50-C5B7-307E-91E5-58F50F7E3FDE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92;p14">
              <a:extLst>
                <a:ext uri="{FF2B5EF4-FFF2-40B4-BE49-F238E27FC236}">
                  <a16:creationId xmlns:a16="http://schemas.microsoft.com/office/drawing/2014/main" id="{CB947BFA-8254-3BA4-CCA4-17B3ECBEBCAC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93;p14">
              <a:extLst>
                <a:ext uri="{FF2B5EF4-FFF2-40B4-BE49-F238E27FC236}">
                  <a16:creationId xmlns:a16="http://schemas.microsoft.com/office/drawing/2014/main" id="{A66CAF5E-80FC-907E-837E-76785F04BC5E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94;p14">
              <a:extLst>
                <a:ext uri="{FF2B5EF4-FFF2-40B4-BE49-F238E27FC236}">
                  <a16:creationId xmlns:a16="http://schemas.microsoft.com/office/drawing/2014/main" id="{4C58FC3E-489A-8BFC-C42E-437040F199B5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95;p14">
              <a:extLst>
                <a:ext uri="{FF2B5EF4-FFF2-40B4-BE49-F238E27FC236}">
                  <a16:creationId xmlns:a16="http://schemas.microsoft.com/office/drawing/2014/main" id="{BF7D2A2C-31CB-B500-0E12-78EE7D50DD6E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96;p14">
              <a:extLst>
                <a:ext uri="{FF2B5EF4-FFF2-40B4-BE49-F238E27FC236}">
                  <a16:creationId xmlns:a16="http://schemas.microsoft.com/office/drawing/2014/main" id="{83866DC8-0F84-0582-1FEF-9D1DCF0B10BC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97;p14">
              <a:extLst>
                <a:ext uri="{FF2B5EF4-FFF2-40B4-BE49-F238E27FC236}">
                  <a16:creationId xmlns:a16="http://schemas.microsoft.com/office/drawing/2014/main" id="{79DED575-1F39-4DCF-7841-13ACB6DCA101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98;p14">
              <a:extLst>
                <a:ext uri="{FF2B5EF4-FFF2-40B4-BE49-F238E27FC236}">
                  <a16:creationId xmlns:a16="http://schemas.microsoft.com/office/drawing/2014/main" id="{CC4E6412-66FD-D860-3F58-8F0D0C89EC60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99;p14">
              <a:extLst>
                <a:ext uri="{FF2B5EF4-FFF2-40B4-BE49-F238E27FC236}">
                  <a16:creationId xmlns:a16="http://schemas.microsoft.com/office/drawing/2014/main" id="{18CC2A2F-A83C-FAC7-6643-18E8429BCD0A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00;p14">
              <a:extLst>
                <a:ext uri="{FF2B5EF4-FFF2-40B4-BE49-F238E27FC236}">
                  <a16:creationId xmlns:a16="http://schemas.microsoft.com/office/drawing/2014/main" id="{48E3B87D-E103-8FEE-CBD2-F14EE52A9E02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01;p14">
              <a:extLst>
                <a:ext uri="{FF2B5EF4-FFF2-40B4-BE49-F238E27FC236}">
                  <a16:creationId xmlns:a16="http://schemas.microsoft.com/office/drawing/2014/main" id="{A14DCDF0-B63B-A38F-9991-ED5ED29F39BB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02;p14">
              <a:extLst>
                <a:ext uri="{FF2B5EF4-FFF2-40B4-BE49-F238E27FC236}">
                  <a16:creationId xmlns:a16="http://schemas.microsoft.com/office/drawing/2014/main" id="{614ADA0D-0F1C-5DEE-81B3-CD633FD32456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03;p14">
              <a:extLst>
                <a:ext uri="{FF2B5EF4-FFF2-40B4-BE49-F238E27FC236}">
                  <a16:creationId xmlns:a16="http://schemas.microsoft.com/office/drawing/2014/main" id="{A8B25779-F9B9-E0BB-4E11-4F49EAE64804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04;p14">
              <a:extLst>
                <a:ext uri="{FF2B5EF4-FFF2-40B4-BE49-F238E27FC236}">
                  <a16:creationId xmlns:a16="http://schemas.microsoft.com/office/drawing/2014/main" id="{D6343CAA-0429-3967-AFB3-5ADA701BA26E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05;p14">
              <a:extLst>
                <a:ext uri="{FF2B5EF4-FFF2-40B4-BE49-F238E27FC236}">
                  <a16:creationId xmlns:a16="http://schemas.microsoft.com/office/drawing/2014/main" id="{03AC64FD-F8F6-72E5-D16B-40A419ABFDEC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06;p14">
              <a:extLst>
                <a:ext uri="{FF2B5EF4-FFF2-40B4-BE49-F238E27FC236}">
                  <a16:creationId xmlns:a16="http://schemas.microsoft.com/office/drawing/2014/main" id="{14DFBB5D-2006-C61B-615A-FCD281213F90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07;p14">
              <a:extLst>
                <a:ext uri="{FF2B5EF4-FFF2-40B4-BE49-F238E27FC236}">
                  <a16:creationId xmlns:a16="http://schemas.microsoft.com/office/drawing/2014/main" id="{29DC523A-2264-0DDC-69EC-65F1DAF8E1CA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08;p14">
              <a:extLst>
                <a:ext uri="{FF2B5EF4-FFF2-40B4-BE49-F238E27FC236}">
                  <a16:creationId xmlns:a16="http://schemas.microsoft.com/office/drawing/2014/main" id="{4B5131EA-ED91-DD15-15CE-A9CFF89A3C42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09;p14">
              <a:extLst>
                <a:ext uri="{FF2B5EF4-FFF2-40B4-BE49-F238E27FC236}">
                  <a16:creationId xmlns:a16="http://schemas.microsoft.com/office/drawing/2014/main" id="{C2B1E4C3-5B82-A6DA-A586-A2A49BE660C8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10;p14">
              <a:extLst>
                <a:ext uri="{FF2B5EF4-FFF2-40B4-BE49-F238E27FC236}">
                  <a16:creationId xmlns:a16="http://schemas.microsoft.com/office/drawing/2014/main" id="{E527979D-9E58-B359-E611-ECA97EE07B55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11;p14">
              <a:extLst>
                <a:ext uri="{FF2B5EF4-FFF2-40B4-BE49-F238E27FC236}">
                  <a16:creationId xmlns:a16="http://schemas.microsoft.com/office/drawing/2014/main" id="{F935A9B0-7145-2340-78D3-269FD30E1A50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12;p14">
              <a:extLst>
                <a:ext uri="{FF2B5EF4-FFF2-40B4-BE49-F238E27FC236}">
                  <a16:creationId xmlns:a16="http://schemas.microsoft.com/office/drawing/2014/main" id="{929F240E-A54A-40AF-370E-AA263D42F819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8926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E25708FC-A988-2F5A-964A-B0DB52F0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>
            <a:extLst>
              <a:ext uri="{FF2B5EF4-FFF2-40B4-BE49-F238E27FC236}">
                <a16:creationId xmlns:a16="http://schemas.microsoft.com/office/drawing/2014/main" id="{A63DD66E-1C5A-86A7-53A5-91AF29EA8B97}"/>
              </a:ext>
            </a:extLst>
          </p:cNvPr>
          <p:cNvSpPr txBox="1"/>
          <p:nvPr/>
        </p:nvSpPr>
        <p:spPr>
          <a:xfrm>
            <a:off x="-1723877" y="37281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Các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yêu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cầu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chức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năng</a:t>
            </a:r>
            <a:endParaRPr lang="en-SG" sz="2800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A8872362-2EE0-5E9B-7176-A6A77DABE2A8}"/>
              </a:ext>
            </a:extLst>
          </p:cNvPr>
          <p:cNvSpPr txBox="1"/>
          <p:nvPr/>
        </p:nvSpPr>
        <p:spPr>
          <a:xfrm>
            <a:off x="-5301" y="837462"/>
            <a:ext cx="8065492" cy="331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44145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600" dirty="0"/>
              <a:t>Quản lý công dân: Thêm, xóa, chỉnh sửa thông tin cá nhân (CCCD, họ tên, ngày sinh, giới tính, địa chỉ, nghề nghiệp, học tập).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dirty="0"/>
              <a:t>Quản lý địa chỉ: Cập nhật nơi cư trú, lưu trữ lịch sử thay đổi địa chỉ.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dirty="0"/>
              <a:t>Quản lý công việc: Theo dõi lịch sử làm việc, bao gồm vị trí, mức lương, thời gian làm việc.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dirty="0"/>
              <a:t>Quản lý quá trình học tập: Lưu trữ thông tin trường học và bằng cấp đạt được.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dirty="0"/>
              <a:t>Quản lý mối quan hệ: Thêm, xóa, quản lý quan hệ gia đình, bạn bè và đồng nghiệp.</a:t>
            </a:r>
          </a:p>
        </p:txBody>
      </p:sp>
      <p:grpSp>
        <p:nvGrpSpPr>
          <p:cNvPr id="8" name="Google Shape;221;p14">
            <a:extLst>
              <a:ext uri="{FF2B5EF4-FFF2-40B4-BE49-F238E27FC236}">
                <a16:creationId xmlns:a16="http://schemas.microsoft.com/office/drawing/2014/main" id="{0D15D2DE-EE5F-4ACC-D2A8-7B063FABC9CC}"/>
              </a:ext>
            </a:extLst>
          </p:cNvPr>
          <p:cNvGrpSpPr/>
          <p:nvPr/>
        </p:nvGrpSpPr>
        <p:grpSpPr>
          <a:xfrm>
            <a:off x="7548113" y="4376707"/>
            <a:ext cx="1395546" cy="669842"/>
            <a:chOff x="2820853" y="1403508"/>
            <a:chExt cx="3502263" cy="2951424"/>
          </a:xfrm>
        </p:grpSpPr>
        <p:sp>
          <p:nvSpPr>
            <p:cNvPr id="9" name="Google Shape;222;p14">
              <a:extLst>
                <a:ext uri="{FF2B5EF4-FFF2-40B4-BE49-F238E27FC236}">
                  <a16:creationId xmlns:a16="http://schemas.microsoft.com/office/drawing/2014/main" id="{F741BDCC-9D9A-34FA-B4C2-996734A78C3D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14">
              <a:extLst>
                <a:ext uri="{FF2B5EF4-FFF2-40B4-BE49-F238E27FC236}">
                  <a16:creationId xmlns:a16="http://schemas.microsoft.com/office/drawing/2014/main" id="{8DD2524A-9190-82A4-2850-F551E961C954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14">
              <a:extLst>
                <a:ext uri="{FF2B5EF4-FFF2-40B4-BE49-F238E27FC236}">
                  <a16:creationId xmlns:a16="http://schemas.microsoft.com/office/drawing/2014/main" id="{8B800BC2-85A2-60CA-ED7A-CB99D330344B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14">
              <a:extLst>
                <a:ext uri="{FF2B5EF4-FFF2-40B4-BE49-F238E27FC236}">
                  <a16:creationId xmlns:a16="http://schemas.microsoft.com/office/drawing/2014/main" id="{DCDE61BE-8AF2-E9C7-B9E0-66A1AAFC9CC0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14">
              <a:extLst>
                <a:ext uri="{FF2B5EF4-FFF2-40B4-BE49-F238E27FC236}">
                  <a16:creationId xmlns:a16="http://schemas.microsoft.com/office/drawing/2014/main" id="{9E98E896-3A6F-A303-8207-6FADD47F491E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14">
              <a:extLst>
                <a:ext uri="{FF2B5EF4-FFF2-40B4-BE49-F238E27FC236}">
                  <a16:creationId xmlns:a16="http://schemas.microsoft.com/office/drawing/2014/main" id="{1A074BE9-54D4-B7FE-4395-8F3C7B552E08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14">
              <a:extLst>
                <a:ext uri="{FF2B5EF4-FFF2-40B4-BE49-F238E27FC236}">
                  <a16:creationId xmlns:a16="http://schemas.microsoft.com/office/drawing/2014/main" id="{74BF4805-5286-1381-4378-C8201884D543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14">
              <a:extLst>
                <a:ext uri="{FF2B5EF4-FFF2-40B4-BE49-F238E27FC236}">
                  <a16:creationId xmlns:a16="http://schemas.microsoft.com/office/drawing/2014/main" id="{C2D65034-B94A-9890-BBA1-2DE2C77E5455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14">
              <a:extLst>
                <a:ext uri="{FF2B5EF4-FFF2-40B4-BE49-F238E27FC236}">
                  <a16:creationId xmlns:a16="http://schemas.microsoft.com/office/drawing/2014/main" id="{796612D5-1C4B-6A65-06EE-274AC8875380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14">
              <a:extLst>
                <a:ext uri="{FF2B5EF4-FFF2-40B4-BE49-F238E27FC236}">
                  <a16:creationId xmlns:a16="http://schemas.microsoft.com/office/drawing/2014/main" id="{4AF06EAF-9F45-2F31-C7E6-1C77752373A9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14">
              <a:extLst>
                <a:ext uri="{FF2B5EF4-FFF2-40B4-BE49-F238E27FC236}">
                  <a16:creationId xmlns:a16="http://schemas.microsoft.com/office/drawing/2014/main" id="{C5B4C9B1-A171-6E8A-F8D8-221E4CDD2D3A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14">
              <a:extLst>
                <a:ext uri="{FF2B5EF4-FFF2-40B4-BE49-F238E27FC236}">
                  <a16:creationId xmlns:a16="http://schemas.microsoft.com/office/drawing/2014/main" id="{30CC9351-54E5-EF00-4023-3ED808F99E8A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14">
              <a:extLst>
                <a:ext uri="{FF2B5EF4-FFF2-40B4-BE49-F238E27FC236}">
                  <a16:creationId xmlns:a16="http://schemas.microsoft.com/office/drawing/2014/main" id="{CF3C49EE-C853-7B5B-3265-45BD24444186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;p14">
              <a:extLst>
                <a:ext uri="{FF2B5EF4-FFF2-40B4-BE49-F238E27FC236}">
                  <a16:creationId xmlns:a16="http://schemas.microsoft.com/office/drawing/2014/main" id="{1112B3F9-1805-1BA2-9F41-B7B15FA9E9B7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6;p14">
              <a:extLst>
                <a:ext uri="{FF2B5EF4-FFF2-40B4-BE49-F238E27FC236}">
                  <a16:creationId xmlns:a16="http://schemas.microsoft.com/office/drawing/2014/main" id="{DE149C6E-0F87-D38F-53DC-E552302D6A58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7;p14">
              <a:extLst>
                <a:ext uri="{FF2B5EF4-FFF2-40B4-BE49-F238E27FC236}">
                  <a16:creationId xmlns:a16="http://schemas.microsoft.com/office/drawing/2014/main" id="{80DDD08C-6E18-FC17-EADF-2C7C8FCC6686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8;p14">
              <a:extLst>
                <a:ext uri="{FF2B5EF4-FFF2-40B4-BE49-F238E27FC236}">
                  <a16:creationId xmlns:a16="http://schemas.microsoft.com/office/drawing/2014/main" id="{55B25AA1-B038-2281-3DB2-A1441725079C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9;p14">
              <a:extLst>
                <a:ext uri="{FF2B5EF4-FFF2-40B4-BE49-F238E27FC236}">
                  <a16:creationId xmlns:a16="http://schemas.microsoft.com/office/drawing/2014/main" id="{DBC9C09F-E0A7-D3AD-18A2-B37307734411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;p14">
              <a:extLst>
                <a:ext uri="{FF2B5EF4-FFF2-40B4-BE49-F238E27FC236}">
                  <a16:creationId xmlns:a16="http://schemas.microsoft.com/office/drawing/2014/main" id="{8393A41A-33A1-9DC9-DAA9-FA3709799569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1;p14">
              <a:extLst>
                <a:ext uri="{FF2B5EF4-FFF2-40B4-BE49-F238E27FC236}">
                  <a16:creationId xmlns:a16="http://schemas.microsoft.com/office/drawing/2014/main" id="{E7B3DA28-4241-4BA7-AF71-C683014A5FBA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2;p14">
              <a:extLst>
                <a:ext uri="{FF2B5EF4-FFF2-40B4-BE49-F238E27FC236}">
                  <a16:creationId xmlns:a16="http://schemas.microsoft.com/office/drawing/2014/main" id="{170CEA64-0A91-CB3F-F729-92ADC5D27CF1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3;p14">
              <a:extLst>
                <a:ext uri="{FF2B5EF4-FFF2-40B4-BE49-F238E27FC236}">
                  <a16:creationId xmlns:a16="http://schemas.microsoft.com/office/drawing/2014/main" id="{61217996-B3D6-475E-2627-1ABBEC56B5EB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4;p14">
              <a:extLst>
                <a:ext uri="{FF2B5EF4-FFF2-40B4-BE49-F238E27FC236}">
                  <a16:creationId xmlns:a16="http://schemas.microsoft.com/office/drawing/2014/main" id="{12F38B32-4397-C749-BC08-36D92561AB17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;p14">
              <a:extLst>
                <a:ext uri="{FF2B5EF4-FFF2-40B4-BE49-F238E27FC236}">
                  <a16:creationId xmlns:a16="http://schemas.microsoft.com/office/drawing/2014/main" id="{1139BF0E-AA5B-4BB4-F650-CC3890937A36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6;p14">
              <a:extLst>
                <a:ext uri="{FF2B5EF4-FFF2-40B4-BE49-F238E27FC236}">
                  <a16:creationId xmlns:a16="http://schemas.microsoft.com/office/drawing/2014/main" id="{FE5544D8-B0DE-915E-DE9D-696E0AE1D74F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7;p14">
              <a:extLst>
                <a:ext uri="{FF2B5EF4-FFF2-40B4-BE49-F238E27FC236}">
                  <a16:creationId xmlns:a16="http://schemas.microsoft.com/office/drawing/2014/main" id="{049D750B-8BC9-6C06-CAFE-4C85730B6C76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8;p14">
              <a:extLst>
                <a:ext uri="{FF2B5EF4-FFF2-40B4-BE49-F238E27FC236}">
                  <a16:creationId xmlns:a16="http://schemas.microsoft.com/office/drawing/2014/main" id="{373D28A1-50A3-E0D7-DFC9-F3078737EA8E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9;p14">
              <a:extLst>
                <a:ext uri="{FF2B5EF4-FFF2-40B4-BE49-F238E27FC236}">
                  <a16:creationId xmlns:a16="http://schemas.microsoft.com/office/drawing/2014/main" id="{4B5739BB-A5B0-8E1B-4D04-8C5DE7CF7C85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;p14">
              <a:extLst>
                <a:ext uri="{FF2B5EF4-FFF2-40B4-BE49-F238E27FC236}">
                  <a16:creationId xmlns:a16="http://schemas.microsoft.com/office/drawing/2014/main" id="{9C1F6B8C-7D76-2DAD-F0AC-670A035E32E4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;p14">
              <a:extLst>
                <a:ext uri="{FF2B5EF4-FFF2-40B4-BE49-F238E27FC236}">
                  <a16:creationId xmlns:a16="http://schemas.microsoft.com/office/drawing/2014/main" id="{E348BF45-2251-3FE3-D443-162EBFFCB120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2;p14">
              <a:extLst>
                <a:ext uri="{FF2B5EF4-FFF2-40B4-BE49-F238E27FC236}">
                  <a16:creationId xmlns:a16="http://schemas.microsoft.com/office/drawing/2014/main" id="{AB430613-9AE2-1150-B148-EB4249194B03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;p14">
              <a:extLst>
                <a:ext uri="{FF2B5EF4-FFF2-40B4-BE49-F238E27FC236}">
                  <a16:creationId xmlns:a16="http://schemas.microsoft.com/office/drawing/2014/main" id="{9235A61E-814C-00DE-79EA-DA03CC8A5F27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;p14">
              <a:extLst>
                <a:ext uri="{FF2B5EF4-FFF2-40B4-BE49-F238E27FC236}">
                  <a16:creationId xmlns:a16="http://schemas.microsoft.com/office/drawing/2014/main" id="{33373775-4ED5-69FC-A442-BEE1284619FC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;p14">
              <a:extLst>
                <a:ext uri="{FF2B5EF4-FFF2-40B4-BE49-F238E27FC236}">
                  <a16:creationId xmlns:a16="http://schemas.microsoft.com/office/drawing/2014/main" id="{B97E9596-6775-52E9-5FBD-CFD7FD4FD8F6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6;p14">
              <a:extLst>
                <a:ext uri="{FF2B5EF4-FFF2-40B4-BE49-F238E27FC236}">
                  <a16:creationId xmlns:a16="http://schemas.microsoft.com/office/drawing/2014/main" id="{272DA588-90B5-8B2E-33A7-82291118709B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7;p14">
              <a:extLst>
                <a:ext uri="{FF2B5EF4-FFF2-40B4-BE49-F238E27FC236}">
                  <a16:creationId xmlns:a16="http://schemas.microsoft.com/office/drawing/2014/main" id="{C99C2835-8C6B-B63E-B03A-7B90F1B5F334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8;p14">
              <a:extLst>
                <a:ext uri="{FF2B5EF4-FFF2-40B4-BE49-F238E27FC236}">
                  <a16:creationId xmlns:a16="http://schemas.microsoft.com/office/drawing/2014/main" id="{4F02A4CF-8047-6B1C-CB22-D884C931F731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9;p14">
              <a:extLst>
                <a:ext uri="{FF2B5EF4-FFF2-40B4-BE49-F238E27FC236}">
                  <a16:creationId xmlns:a16="http://schemas.microsoft.com/office/drawing/2014/main" id="{5938A64B-85C4-D4DE-CE56-40EF1876A52D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;p14">
              <a:extLst>
                <a:ext uri="{FF2B5EF4-FFF2-40B4-BE49-F238E27FC236}">
                  <a16:creationId xmlns:a16="http://schemas.microsoft.com/office/drawing/2014/main" id="{5419BFD7-0286-8F93-F6FA-72015CE5BA2F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1;p14">
              <a:extLst>
                <a:ext uri="{FF2B5EF4-FFF2-40B4-BE49-F238E27FC236}">
                  <a16:creationId xmlns:a16="http://schemas.microsoft.com/office/drawing/2014/main" id="{362FE138-04E3-5760-DC3E-9361B3C17C32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2;p14">
              <a:extLst>
                <a:ext uri="{FF2B5EF4-FFF2-40B4-BE49-F238E27FC236}">
                  <a16:creationId xmlns:a16="http://schemas.microsoft.com/office/drawing/2014/main" id="{AB8BCC80-0D09-4443-0E41-A6E3E9FDD11F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;p14">
              <a:extLst>
                <a:ext uri="{FF2B5EF4-FFF2-40B4-BE49-F238E27FC236}">
                  <a16:creationId xmlns:a16="http://schemas.microsoft.com/office/drawing/2014/main" id="{1E984E52-B0B4-8133-00B5-BD76BCCDDDA3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4;p14">
              <a:extLst>
                <a:ext uri="{FF2B5EF4-FFF2-40B4-BE49-F238E27FC236}">
                  <a16:creationId xmlns:a16="http://schemas.microsoft.com/office/drawing/2014/main" id="{0153FBFE-8D7D-D7A3-EB90-E268930E3EBB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5;p14">
              <a:extLst>
                <a:ext uri="{FF2B5EF4-FFF2-40B4-BE49-F238E27FC236}">
                  <a16:creationId xmlns:a16="http://schemas.microsoft.com/office/drawing/2014/main" id="{49DDFDE3-CDFD-D6E3-1206-A098E6FEEA8F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;p14">
              <a:extLst>
                <a:ext uri="{FF2B5EF4-FFF2-40B4-BE49-F238E27FC236}">
                  <a16:creationId xmlns:a16="http://schemas.microsoft.com/office/drawing/2014/main" id="{B9044B8C-B5A0-DAEB-BA95-D2F04FA39AE6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7;p14">
              <a:extLst>
                <a:ext uri="{FF2B5EF4-FFF2-40B4-BE49-F238E27FC236}">
                  <a16:creationId xmlns:a16="http://schemas.microsoft.com/office/drawing/2014/main" id="{3F8D6E47-1E4D-2294-3231-0844D19D2366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;p14">
              <a:extLst>
                <a:ext uri="{FF2B5EF4-FFF2-40B4-BE49-F238E27FC236}">
                  <a16:creationId xmlns:a16="http://schemas.microsoft.com/office/drawing/2014/main" id="{D537B361-CD60-22E0-2DB9-86E379BDF861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;p14">
              <a:extLst>
                <a:ext uri="{FF2B5EF4-FFF2-40B4-BE49-F238E27FC236}">
                  <a16:creationId xmlns:a16="http://schemas.microsoft.com/office/drawing/2014/main" id="{71D79093-543F-D219-0A23-4E363DC95759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0;p14">
              <a:extLst>
                <a:ext uri="{FF2B5EF4-FFF2-40B4-BE49-F238E27FC236}">
                  <a16:creationId xmlns:a16="http://schemas.microsoft.com/office/drawing/2014/main" id="{A8BDA388-F34A-E152-7715-5414CF6637E9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1;p14">
              <a:extLst>
                <a:ext uri="{FF2B5EF4-FFF2-40B4-BE49-F238E27FC236}">
                  <a16:creationId xmlns:a16="http://schemas.microsoft.com/office/drawing/2014/main" id="{A9E65BE7-28A0-DA35-7658-0604AD428CE5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;p14">
              <a:extLst>
                <a:ext uri="{FF2B5EF4-FFF2-40B4-BE49-F238E27FC236}">
                  <a16:creationId xmlns:a16="http://schemas.microsoft.com/office/drawing/2014/main" id="{A24FC357-0345-7979-3D24-14E1C4D304EE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;p14">
              <a:extLst>
                <a:ext uri="{FF2B5EF4-FFF2-40B4-BE49-F238E27FC236}">
                  <a16:creationId xmlns:a16="http://schemas.microsoft.com/office/drawing/2014/main" id="{1588DF3D-25BA-9499-16BF-ED23DA201A07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4;p14">
              <a:extLst>
                <a:ext uri="{FF2B5EF4-FFF2-40B4-BE49-F238E27FC236}">
                  <a16:creationId xmlns:a16="http://schemas.microsoft.com/office/drawing/2014/main" id="{E1356F85-95FE-E751-4A28-C8B88533FB13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5;p14">
              <a:extLst>
                <a:ext uri="{FF2B5EF4-FFF2-40B4-BE49-F238E27FC236}">
                  <a16:creationId xmlns:a16="http://schemas.microsoft.com/office/drawing/2014/main" id="{09FF9C54-ECD3-4C4E-D27A-EFAEFE3C8CA3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6;p14">
              <a:extLst>
                <a:ext uri="{FF2B5EF4-FFF2-40B4-BE49-F238E27FC236}">
                  <a16:creationId xmlns:a16="http://schemas.microsoft.com/office/drawing/2014/main" id="{89795853-6018-53C3-AACF-5F5D1874F0BD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77;p14">
              <a:extLst>
                <a:ext uri="{FF2B5EF4-FFF2-40B4-BE49-F238E27FC236}">
                  <a16:creationId xmlns:a16="http://schemas.microsoft.com/office/drawing/2014/main" id="{58EEA10A-1596-E85A-E028-EDD705CD98B6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78;p14">
              <a:extLst>
                <a:ext uri="{FF2B5EF4-FFF2-40B4-BE49-F238E27FC236}">
                  <a16:creationId xmlns:a16="http://schemas.microsoft.com/office/drawing/2014/main" id="{E87D4FF8-5DDA-9757-7051-FDA051958B7A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79;p14">
              <a:extLst>
                <a:ext uri="{FF2B5EF4-FFF2-40B4-BE49-F238E27FC236}">
                  <a16:creationId xmlns:a16="http://schemas.microsoft.com/office/drawing/2014/main" id="{AD234DA9-9F37-4031-B329-CC6EF1A363C9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80;p14">
              <a:extLst>
                <a:ext uri="{FF2B5EF4-FFF2-40B4-BE49-F238E27FC236}">
                  <a16:creationId xmlns:a16="http://schemas.microsoft.com/office/drawing/2014/main" id="{7DDE7CFE-45A5-B853-3193-DE74F54E549F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81;p14">
              <a:extLst>
                <a:ext uri="{FF2B5EF4-FFF2-40B4-BE49-F238E27FC236}">
                  <a16:creationId xmlns:a16="http://schemas.microsoft.com/office/drawing/2014/main" id="{3FDE7771-0851-31FD-0B14-56721FDB5C26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82;p14">
              <a:extLst>
                <a:ext uri="{FF2B5EF4-FFF2-40B4-BE49-F238E27FC236}">
                  <a16:creationId xmlns:a16="http://schemas.microsoft.com/office/drawing/2014/main" id="{FF9E6176-F27A-BE6F-76A8-F7A4B4C25819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83;p14">
              <a:extLst>
                <a:ext uri="{FF2B5EF4-FFF2-40B4-BE49-F238E27FC236}">
                  <a16:creationId xmlns:a16="http://schemas.microsoft.com/office/drawing/2014/main" id="{0DA5C111-78F4-4BEF-E412-DC7BF5032087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84;p14">
              <a:extLst>
                <a:ext uri="{FF2B5EF4-FFF2-40B4-BE49-F238E27FC236}">
                  <a16:creationId xmlns:a16="http://schemas.microsoft.com/office/drawing/2014/main" id="{B3DBEF16-4AE4-6174-98A6-1CAFA50AFC22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85;p14">
              <a:extLst>
                <a:ext uri="{FF2B5EF4-FFF2-40B4-BE49-F238E27FC236}">
                  <a16:creationId xmlns:a16="http://schemas.microsoft.com/office/drawing/2014/main" id="{D538AFA5-FCFD-8D52-893F-2AE5B50AAAC0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86;p14">
              <a:extLst>
                <a:ext uri="{FF2B5EF4-FFF2-40B4-BE49-F238E27FC236}">
                  <a16:creationId xmlns:a16="http://schemas.microsoft.com/office/drawing/2014/main" id="{7984567D-589E-FE1F-F45B-0E1BCBDAF0F5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87;p14">
              <a:extLst>
                <a:ext uri="{FF2B5EF4-FFF2-40B4-BE49-F238E27FC236}">
                  <a16:creationId xmlns:a16="http://schemas.microsoft.com/office/drawing/2014/main" id="{203F264C-5767-A0B1-3192-D003300FBEC4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88;p14">
              <a:extLst>
                <a:ext uri="{FF2B5EF4-FFF2-40B4-BE49-F238E27FC236}">
                  <a16:creationId xmlns:a16="http://schemas.microsoft.com/office/drawing/2014/main" id="{17FCEDC0-3AA2-4716-6D57-DF3B0290D374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89;p14">
              <a:extLst>
                <a:ext uri="{FF2B5EF4-FFF2-40B4-BE49-F238E27FC236}">
                  <a16:creationId xmlns:a16="http://schemas.microsoft.com/office/drawing/2014/main" id="{7D25F97D-3A2A-D384-3879-3C5526355EF1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90;p14">
              <a:extLst>
                <a:ext uri="{FF2B5EF4-FFF2-40B4-BE49-F238E27FC236}">
                  <a16:creationId xmlns:a16="http://schemas.microsoft.com/office/drawing/2014/main" id="{3FE9E2A3-7441-23B9-5318-64DAB68948D1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91;p14">
              <a:extLst>
                <a:ext uri="{FF2B5EF4-FFF2-40B4-BE49-F238E27FC236}">
                  <a16:creationId xmlns:a16="http://schemas.microsoft.com/office/drawing/2014/main" id="{12E36AF8-3F73-6980-29B0-D0CCEAE82D5A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92;p14">
              <a:extLst>
                <a:ext uri="{FF2B5EF4-FFF2-40B4-BE49-F238E27FC236}">
                  <a16:creationId xmlns:a16="http://schemas.microsoft.com/office/drawing/2014/main" id="{E817B403-3F1D-D511-7D8E-EC89151C6387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93;p14">
              <a:extLst>
                <a:ext uri="{FF2B5EF4-FFF2-40B4-BE49-F238E27FC236}">
                  <a16:creationId xmlns:a16="http://schemas.microsoft.com/office/drawing/2014/main" id="{1CA7681B-1D9C-E340-E2CB-162B5FD858D1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94;p14">
              <a:extLst>
                <a:ext uri="{FF2B5EF4-FFF2-40B4-BE49-F238E27FC236}">
                  <a16:creationId xmlns:a16="http://schemas.microsoft.com/office/drawing/2014/main" id="{83BABA51-D13B-E3CB-7480-A3E857E95DB3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95;p14">
              <a:extLst>
                <a:ext uri="{FF2B5EF4-FFF2-40B4-BE49-F238E27FC236}">
                  <a16:creationId xmlns:a16="http://schemas.microsoft.com/office/drawing/2014/main" id="{F095DB49-D17A-D7A6-43C3-83E6B3E0D0C3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96;p14">
              <a:extLst>
                <a:ext uri="{FF2B5EF4-FFF2-40B4-BE49-F238E27FC236}">
                  <a16:creationId xmlns:a16="http://schemas.microsoft.com/office/drawing/2014/main" id="{EE100EA8-2442-4804-1831-7EE7635B7E8D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97;p14">
              <a:extLst>
                <a:ext uri="{FF2B5EF4-FFF2-40B4-BE49-F238E27FC236}">
                  <a16:creationId xmlns:a16="http://schemas.microsoft.com/office/drawing/2014/main" id="{508FFCED-3433-6B35-52A6-0526B443E397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98;p14">
              <a:extLst>
                <a:ext uri="{FF2B5EF4-FFF2-40B4-BE49-F238E27FC236}">
                  <a16:creationId xmlns:a16="http://schemas.microsoft.com/office/drawing/2014/main" id="{002D7F41-DB87-FE0E-9C3E-42672A1A7645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99;p14">
              <a:extLst>
                <a:ext uri="{FF2B5EF4-FFF2-40B4-BE49-F238E27FC236}">
                  <a16:creationId xmlns:a16="http://schemas.microsoft.com/office/drawing/2014/main" id="{AF816921-0F6B-7F35-FAAF-6F94A4EE8890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00;p14">
              <a:extLst>
                <a:ext uri="{FF2B5EF4-FFF2-40B4-BE49-F238E27FC236}">
                  <a16:creationId xmlns:a16="http://schemas.microsoft.com/office/drawing/2014/main" id="{200DFFB5-FC7A-0E2B-1E1F-CD94FF0C122E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01;p14">
              <a:extLst>
                <a:ext uri="{FF2B5EF4-FFF2-40B4-BE49-F238E27FC236}">
                  <a16:creationId xmlns:a16="http://schemas.microsoft.com/office/drawing/2014/main" id="{DE9EBC40-D1BF-C27E-C81F-DBFF98D1209E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02;p14">
              <a:extLst>
                <a:ext uri="{FF2B5EF4-FFF2-40B4-BE49-F238E27FC236}">
                  <a16:creationId xmlns:a16="http://schemas.microsoft.com/office/drawing/2014/main" id="{E96BD7BE-5B77-E8CF-B240-DD4201DA06DE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03;p14">
              <a:extLst>
                <a:ext uri="{FF2B5EF4-FFF2-40B4-BE49-F238E27FC236}">
                  <a16:creationId xmlns:a16="http://schemas.microsoft.com/office/drawing/2014/main" id="{4E46DC77-3172-D107-E1F5-448E0F07C106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04;p14">
              <a:extLst>
                <a:ext uri="{FF2B5EF4-FFF2-40B4-BE49-F238E27FC236}">
                  <a16:creationId xmlns:a16="http://schemas.microsoft.com/office/drawing/2014/main" id="{87F6B399-157F-92DB-A0BD-F55067E21061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05;p14">
              <a:extLst>
                <a:ext uri="{FF2B5EF4-FFF2-40B4-BE49-F238E27FC236}">
                  <a16:creationId xmlns:a16="http://schemas.microsoft.com/office/drawing/2014/main" id="{A16A585E-966B-1FA3-4856-33E40DE5BD93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06;p14">
              <a:extLst>
                <a:ext uri="{FF2B5EF4-FFF2-40B4-BE49-F238E27FC236}">
                  <a16:creationId xmlns:a16="http://schemas.microsoft.com/office/drawing/2014/main" id="{A249FB2B-A255-DEF1-60EB-EB85BCA57F29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07;p14">
              <a:extLst>
                <a:ext uri="{FF2B5EF4-FFF2-40B4-BE49-F238E27FC236}">
                  <a16:creationId xmlns:a16="http://schemas.microsoft.com/office/drawing/2014/main" id="{37BFB3CF-02C4-6DB3-E56D-C2E5286A08F3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08;p14">
              <a:extLst>
                <a:ext uri="{FF2B5EF4-FFF2-40B4-BE49-F238E27FC236}">
                  <a16:creationId xmlns:a16="http://schemas.microsoft.com/office/drawing/2014/main" id="{711CF1DE-FC2F-852E-7E8B-337DAFB33620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09;p14">
              <a:extLst>
                <a:ext uri="{FF2B5EF4-FFF2-40B4-BE49-F238E27FC236}">
                  <a16:creationId xmlns:a16="http://schemas.microsoft.com/office/drawing/2014/main" id="{65C0309C-9ABB-7F46-5775-3B7D4995978D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10;p14">
              <a:extLst>
                <a:ext uri="{FF2B5EF4-FFF2-40B4-BE49-F238E27FC236}">
                  <a16:creationId xmlns:a16="http://schemas.microsoft.com/office/drawing/2014/main" id="{A70E8E94-A8D6-3B71-A508-0AA68A35C856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11;p14">
              <a:extLst>
                <a:ext uri="{FF2B5EF4-FFF2-40B4-BE49-F238E27FC236}">
                  <a16:creationId xmlns:a16="http://schemas.microsoft.com/office/drawing/2014/main" id="{DDE1E902-59D8-9DB3-A9B3-66F100E065C2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12;p14">
              <a:extLst>
                <a:ext uri="{FF2B5EF4-FFF2-40B4-BE49-F238E27FC236}">
                  <a16:creationId xmlns:a16="http://schemas.microsoft.com/office/drawing/2014/main" id="{DB4F23F8-FAA1-1140-501A-7C24B85F571F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2632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F2A35144-E6EA-9B05-6403-0FBDC70A4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>
            <a:extLst>
              <a:ext uri="{FF2B5EF4-FFF2-40B4-BE49-F238E27FC236}">
                <a16:creationId xmlns:a16="http://schemas.microsoft.com/office/drawing/2014/main" id="{E719B82E-F788-1295-E3F7-B65CB4967A6B}"/>
              </a:ext>
            </a:extLst>
          </p:cNvPr>
          <p:cNvSpPr txBox="1"/>
          <p:nvPr/>
        </p:nvSpPr>
        <p:spPr>
          <a:xfrm>
            <a:off x="-1723877" y="37281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T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hiết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kế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mô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hình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dữ</a:t>
            </a:r>
            <a:r>
              <a:rPr lang="en-SG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SG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liệu</a:t>
            </a:r>
            <a:endParaRPr lang="en-SG" sz="2800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8" name="Google Shape;221;p14">
            <a:extLst>
              <a:ext uri="{FF2B5EF4-FFF2-40B4-BE49-F238E27FC236}">
                <a16:creationId xmlns:a16="http://schemas.microsoft.com/office/drawing/2014/main" id="{3676D171-E7CA-A1D5-6121-FE4D24D855A1}"/>
              </a:ext>
            </a:extLst>
          </p:cNvPr>
          <p:cNvGrpSpPr/>
          <p:nvPr/>
        </p:nvGrpSpPr>
        <p:grpSpPr>
          <a:xfrm>
            <a:off x="7548113" y="4376707"/>
            <a:ext cx="1395546" cy="669842"/>
            <a:chOff x="2820853" y="1403508"/>
            <a:chExt cx="3502263" cy="2951424"/>
          </a:xfrm>
        </p:grpSpPr>
        <p:sp>
          <p:nvSpPr>
            <p:cNvPr id="9" name="Google Shape;222;p14">
              <a:extLst>
                <a:ext uri="{FF2B5EF4-FFF2-40B4-BE49-F238E27FC236}">
                  <a16:creationId xmlns:a16="http://schemas.microsoft.com/office/drawing/2014/main" id="{CC1DD25E-94DD-6A33-B12E-5B81F2B7BDBB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14">
              <a:extLst>
                <a:ext uri="{FF2B5EF4-FFF2-40B4-BE49-F238E27FC236}">
                  <a16:creationId xmlns:a16="http://schemas.microsoft.com/office/drawing/2014/main" id="{2C36C053-1BAD-7DDE-8336-C71A4555545C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14">
              <a:extLst>
                <a:ext uri="{FF2B5EF4-FFF2-40B4-BE49-F238E27FC236}">
                  <a16:creationId xmlns:a16="http://schemas.microsoft.com/office/drawing/2014/main" id="{4BE95CE9-5ABA-59BE-C5C1-929B15264902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14">
              <a:extLst>
                <a:ext uri="{FF2B5EF4-FFF2-40B4-BE49-F238E27FC236}">
                  <a16:creationId xmlns:a16="http://schemas.microsoft.com/office/drawing/2014/main" id="{29BFAA9A-2FFC-F5A8-3FCA-836A37CB6982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14">
              <a:extLst>
                <a:ext uri="{FF2B5EF4-FFF2-40B4-BE49-F238E27FC236}">
                  <a16:creationId xmlns:a16="http://schemas.microsoft.com/office/drawing/2014/main" id="{49F5B532-1368-1762-D095-A9FDEBB6BF0C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14">
              <a:extLst>
                <a:ext uri="{FF2B5EF4-FFF2-40B4-BE49-F238E27FC236}">
                  <a16:creationId xmlns:a16="http://schemas.microsoft.com/office/drawing/2014/main" id="{2523E199-7C3E-6DE1-9650-5527761BC76A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14">
              <a:extLst>
                <a:ext uri="{FF2B5EF4-FFF2-40B4-BE49-F238E27FC236}">
                  <a16:creationId xmlns:a16="http://schemas.microsoft.com/office/drawing/2014/main" id="{3D6E86F2-32CE-86C8-2623-6F92C9DBA63D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14">
              <a:extLst>
                <a:ext uri="{FF2B5EF4-FFF2-40B4-BE49-F238E27FC236}">
                  <a16:creationId xmlns:a16="http://schemas.microsoft.com/office/drawing/2014/main" id="{45F121B5-2296-0AF4-93C6-756FABCB31E0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14">
              <a:extLst>
                <a:ext uri="{FF2B5EF4-FFF2-40B4-BE49-F238E27FC236}">
                  <a16:creationId xmlns:a16="http://schemas.microsoft.com/office/drawing/2014/main" id="{4DA50E23-5888-2BDA-ACC8-5B51C58F8FCE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14">
              <a:extLst>
                <a:ext uri="{FF2B5EF4-FFF2-40B4-BE49-F238E27FC236}">
                  <a16:creationId xmlns:a16="http://schemas.microsoft.com/office/drawing/2014/main" id="{DEA82225-3383-8D02-0468-149878D450C1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14">
              <a:extLst>
                <a:ext uri="{FF2B5EF4-FFF2-40B4-BE49-F238E27FC236}">
                  <a16:creationId xmlns:a16="http://schemas.microsoft.com/office/drawing/2014/main" id="{7BF6815F-0466-87C5-B107-2F3EF2C44D8F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14">
              <a:extLst>
                <a:ext uri="{FF2B5EF4-FFF2-40B4-BE49-F238E27FC236}">
                  <a16:creationId xmlns:a16="http://schemas.microsoft.com/office/drawing/2014/main" id="{6DDEEB06-76D0-EFE3-C481-9D111A5772E8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14">
              <a:extLst>
                <a:ext uri="{FF2B5EF4-FFF2-40B4-BE49-F238E27FC236}">
                  <a16:creationId xmlns:a16="http://schemas.microsoft.com/office/drawing/2014/main" id="{225CABD7-A7C4-4A7C-D4A5-95885C550C4B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;p14">
              <a:extLst>
                <a:ext uri="{FF2B5EF4-FFF2-40B4-BE49-F238E27FC236}">
                  <a16:creationId xmlns:a16="http://schemas.microsoft.com/office/drawing/2014/main" id="{204535D6-2A74-9505-38C9-84FE24E4B6D4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6;p14">
              <a:extLst>
                <a:ext uri="{FF2B5EF4-FFF2-40B4-BE49-F238E27FC236}">
                  <a16:creationId xmlns:a16="http://schemas.microsoft.com/office/drawing/2014/main" id="{55EF904F-9A8B-0F70-888F-11C2AAD69058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7;p14">
              <a:extLst>
                <a:ext uri="{FF2B5EF4-FFF2-40B4-BE49-F238E27FC236}">
                  <a16:creationId xmlns:a16="http://schemas.microsoft.com/office/drawing/2014/main" id="{985C2DB7-E634-7CAA-2A58-581D20EBE442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8;p14">
              <a:extLst>
                <a:ext uri="{FF2B5EF4-FFF2-40B4-BE49-F238E27FC236}">
                  <a16:creationId xmlns:a16="http://schemas.microsoft.com/office/drawing/2014/main" id="{EB401EA2-4F29-B016-6DB2-11BD1F9E7894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9;p14">
              <a:extLst>
                <a:ext uri="{FF2B5EF4-FFF2-40B4-BE49-F238E27FC236}">
                  <a16:creationId xmlns:a16="http://schemas.microsoft.com/office/drawing/2014/main" id="{6E8CCCE9-CC3D-768E-2D84-548C171D977F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;p14">
              <a:extLst>
                <a:ext uri="{FF2B5EF4-FFF2-40B4-BE49-F238E27FC236}">
                  <a16:creationId xmlns:a16="http://schemas.microsoft.com/office/drawing/2014/main" id="{6CAA88EA-5CA8-B8BD-46DD-14A066BC6B63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1;p14">
              <a:extLst>
                <a:ext uri="{FF2B5EF4-FFF2-40B4-BE49-F238E27FC236}">
                  <a16:creationId xmlns:a16="http://schemas.microsoft.com/office/drawing/2014/main" id="{447D9E62-80CC-AE97-ADAB-6AEA128BE4B6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2;p14">
              <a:extLst>
                <a:ext uri="{FF2B5EF4-FFF2-40B4-BE49-F238E27FC236}">
                  <a16:creationId xmlns:a16="http://schemas.microsoft.com/office/drawing/2014/main" id="{5C22B7E5-69D1-A71D-1143-637A75EA083F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3;p14">
              <a:extLst>
                <a:ext uri="{FF2B5EF4-FFF2-40B4-BE49-F238E27FC236}">
                  <a16:creationId xmlns:a16="http://schemas.microsoft.com/office/drawing/2014/main" id="{014126C6-D351-8B66-C76A-D12460E37D8D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4;p14">
              <a:extLst>
                <a:ext uri="{FF2B5EF4-FFF2-40B4-BE49-F238E27FC236}">
                  <a16:creationId xmlns:a16="http://schemas.microsoft.com/office/drawing/2014/main" id="{6FC4E90C-F3BB-EC56-93CF-6789F213D019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;p14">
              <a:extLst>
                <a:ext uri="{FF2B5EF4-FFF2-40B4-BE49-F238E27FC236}">
                  <a16:creationId xmlns:a16="http://schemas.microsoft.com/office/drawing/2014/main" id="{88C037BC-2300-C345-8A22-C82D35885513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6;p14">
              <a:extLst>
                <a:ext uri="{FF2B5EF4-FFF2-40B4-BE49-F238E27FC236}">
                  <a16:creationId xmlns:a16="http://schemas.microsoft.com/office/drawing/2014/main" id="{12CBB0DC-6D97-E0A2-40E1-F266F63A0C72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7;p14">
              <a:extLst>
                <a:ext uri="{FF2B5EF4-FFF2-40B4-BE49-F238E27FC236}">
                  <a16:creationId xmlns:a16="http://schemas.microsoft.com/office/drawing/2014/main" id="{A4A43328-16E5-94D8-EA14-CA23BD880E74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8;p14">
              <a:extLst>
                <a:ext uri="{FF2B5EF4-FFF2-40B4-BE49-F238E27FC236}">
                  <a16:creationId xmlns:a16="http://schemas.microsoft.com/office/drawing/2014/main" id="{19ADD1B8-6611-998D-751E-81FC34217E09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9;p14">
              <a:extLst>
                <a:ext uri="{FF2B5EF4-FFF2-40B4-BE49-F238E27FC236}">
                  <a16:creationId xmlns:a16="http://schemas.microsoft.com/office/drawing/2014/main" id="{508C6C2D-1276-26A3-4B47-EB4F43108D7A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;p14">
              <a:extLst>
                <a:ext uri="{FF2B5EF4-FFF2-40B4-BE49-F238E27FC236}">
                  <a16:creationId xmlns:a16="http://schemas.microsoft.com/office/drawing/2014/main" id="{21138FA6-AB8E-ABD1-CF62-7FE9E476DFE8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;p14">
              <a:extLst>
                <a:ext uri="{FF2B5EF4-FFF2-40B4-BE49-F238E27FC236}">
                  <a16:creationId xmlns:a16="http://schemas.microsoft.com/office/drawing/2014/main" id="{C15BD6E0-CB64-84BA-F0A8-F6F27DF8335B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2;p14">
              <a:extLst>
                <a:ext uri="{FF2B5EF4-FFF2-40B4-BE49-F238E27FC236}">
                  <a16:creationId xmlns:a16="http://schemas.microsoft.com/office/drawing/2014/main" id="{057947AD-F63F-3D06-5B34-9708F174C6F6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;p14">
              <a:extLst>
                <a:ext uri="{FF2B5EF4-FFF2-40B4-BE49-F238E27FC236}">
                  <a16:creationId xmlns:a16="http://schemas.microsoft.com/office/drawing/2014/main" id="{86991CCA-2DCA-1C5C-44EF-84F08C493F87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;p14">
              <a:extLst>
                <a:ext uri="{FF2B5EF4-FFF2-40B4-BE49-F238E27FC236}">
                  <a16:creationId xmlns:a16="http://schemas.microsoft.com/office/drawing/2014/main" id="{8E612226-1F03-BA45-5E4E-370AA7D15449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;p14">
              <a:extLst>
                <a:ext uri="{FF2B5EF4-FFF2-40B4-BE49-F238E27FC236}">
                  <a16:creationId xmlns:a16="http://schemas.microsoft.com/office/drawing/2014/main" id="{71D91304-B0FF-03D6-842B-76CEB204FB5C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6;p14">
              <a:extLst>
                <a:ext uri="{FF2B5EF4-FFF2-40B4-BE49-F238E27FC236}">
                  <a16:creationId xmlns:a16="http://schemas.microsoft.com/office/drawing/2014/main" id="{247E8A86-F9E5-DEE3-A6E4-5811055CF49F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7;p14">
              <a:extLst>
                <a:ext uri="{FF2B5EF4-FFF2-40B4-BE49-F238E27FC236}">
                  <a16:creationId xmlns:a16="http://schemas.microsoft.com/office/drawing/2014/main" id="{A7F0B0BA-6D4A-208B-6E1D-E9D5D664B449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8;p14">
              <a:extLst>
                <a:ext uri="{FF2B5EF4-FFF2-40B4-BE49-F238E27FC236}">
                  <a16:creationId xmlns:a16="http://schemas.microsoft.com/office/drawing/2014/main" id="{12182FB7-5D20-0DD2-650C-69C4D206877C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9;p14">
              <a:extLst>
                <a:ext uri="{FF2B5EF4-FFF2-40B4-BE49-F238E27FC236}">
                  <a16:creationId xmlns:a16="http://schemas.microsoft.com/office/drawing/2014/main" id="{19B64E7C-0232-6C2C-C0C9-A5BAA7D7EE8B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;p14">
              <a:extLst>
                <a:ext uri="{FF2B5EF4-FFF2-40B4-BE49-F238E27FC236}">
                  <a16:creationId xmlns:a16="http://schemas.microsoft.com/office/drawing/2014/main" id="{BEF4ECFA-F992-2601-525B-B845D9C678B7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1;p14">
              <a:extLst>
                <a:ext uri="{FF2B5EF4-FFF2-40B4-BE49-F238E27FC236}">
                  <a16:creationId xmlns:a16="http://schemas.microsoft.com/office/drawing/2014/main" id="{2FD83F74-65E1-8AE9-9F81-3B083B247452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2;p14">
              <a:extLst>
                <a:ext uri="{FF2B5EF4-FFF2-40B4-BE49-F238E27FC236}">
                  <a16:creationId xmlns:a16="http://schemas.microsoft.com/office/drawing/2014/main" id="{0D0756B0-5E23-9033-76A6-296BB1A90A6C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;p14">
              <a:extLst>
                <a:ext uri="{FF2B5EF4-FFF2-40B4-BE49-F238E27FC236}">
                  <a16:creationId xmlns:a16="http://schemas.microsoft.com/office/drawing/2014/main" id="{331A18D7-6783-D376-52E4-8319E092CBEA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4;p14">
              <a:extLst>
                <a:ext uri="{FF2B5EF4-FFF2-40B4-BE49-F238E27FC236}">
                  <a16:creationId xmlns:a16="http://schemas.microsoft.com/office/drawing/2014/main" id="{512600C4-D808-F43E-86D9-F28E66082526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5;p14">
              <a:extLst>
                <a:ext uri="{FF2B5EF4-FFF2-40B4-BE49-F238E27FC236}">
                  <a16:creationId xmlns:a16="http://schemas.microsoft.com/office/drawing/2014/main" id="{F4A077D4-61EA-1016-4F8D-90AA1B54C0AB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;p14">
              <a:extLst>
                <a:ext uri="{FF2B5EF4-FFF2-40B4-BE49-F238E27FC236}">
                  <a16:creationId xmlns:a16="http://schemas.microsoft.com/office/drawing/2014/main" id="{2C31A39E-9855-FFCB-607F-3D28DD05DB7B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7;p14">
              <a:extLst>
                <a:ext uri="{FF2B5EF4-FFF2-40B4-BE49-F238E27FC236}">
                  <a16:creationId xmlns:a16="http://schemas.microsoft.com/office/drawing/2014/main" id="{F3D9C16D-4D4A-5320-F32B-4E9B94D23CCE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;p14">
              <a:extLst>
                <a:ext uri="{FF2B5EF4-FFF2-40B4-BE49-F238E27FC236}">
                  <a16:creationId xmlns:a16="http://schemas.microsoft.com/office/drawing/2014/main" id="{4370B4BB-759F-81AA-1429-F685625F0A13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;p14">
              <a:extLst>
                <a:ext uri="{FF2B5EF4-FFF2-40B4-BE49-F238E27FC236}">
                  <a16:creationId xmlns:a16="http://schemas.microsoft.com/office/drawing/2014/main" id="{CA7AA43D-3C99-F3FE-484F-55635D9EED05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0;p14">
              <a:extLst>
                <a:ext uri="{FF2B5EF4-FFF2-40B4-BE49-F238E27FC236}">
                  <a16:creationId xmlns:a16="http://schemas.microsoft.com/office/drawing/2014/main" id="{BAADC042-8C55-43DF-D371-610C13253B77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1;p14">
              <a:extLst>
                <a:ext uri="{FF2B5EF4-FFF2-40B4-BE49-F238E27FC236}">
                  <a16:creationId xmlns:a16="http://schemas.microsoft.com/office/drawing/2014/main" id="{E8E601F0-E626-5276-49E2-26674A4BE950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;p14">
              <a:extLst>
                <a:ext uri="{FF2B5EF4-FFF2-40B4-BE49-F238E27FC236}">
                  <a16:creationId xmlns:a16="http://schemas.microsoft.com/office/drawing/2014/main" id="{F15E3204-95FB-0814-337C-706E21EE3F59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;p14">
              <a:extLst>
                <a:ext uri="{FF2B5EF4-FFF2-40B4-BE49-F238E27FC236}">
                  <a16:creationId xmlns:a16="http://schemas.microsoft.com/office/drawing/2014/main" id="{DB46E966-B221-FAE0-1FFD-835E2E10738D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4;p14">
              <a:extLst>
                <a:ext uri="{FF2B5EF4-FFF2-40B4-BE49-F238E27FC236}">
                  <a16:creationId xmlns:a16="http://schemas.microsoft.com/office/drawing/2014/main" id="{7E95797C-B31F-07FA-7437-5E9FCE79F416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5;p14">
              <a:extLst>
                <a:ext uri="{FF2B5EF4-FFF2-40B4-BE49-F238E27FC236}">
                  <a16:creationId xmlns:a16="http://schemas.microsoft.com/office/drawing/2014/main" id="{81173015-0364-5F4A-20C4-A042A2702104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6;p14">
              <a:extLst>
                <a:ext uri="{FF2B5EF4-FFF2-40B4-BE49-F238E27FC236}">
                  <a16:creationId xmlns:a16="http://schemas.microsoft.com/office/drawing/2014/main" id="{FDC41292-617E-8E83-CE7E-242A076AD274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77;p14">
              <a:extLst>
                <a:ext uri="{FF2B5EF4-FFF2-40B4-BE49-F238E27FC236}">
                  <a16:creationId xmlns:a16="http://schemas.microsoft.com/office/drawing/2014/main" id="{0C55D516-9D45-B701-8E8D-102B58BC1BAD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78;p14">
              <a:extLst>
                <a:ext uri="{FF2B5EF4-FFF2-40B4-BE49-F238E27FC236}">
                  <a16:creationId xmlns:a16="http://schemas.microsoft.com/office/drawing/2014/main" id="{AB840E2B-F4D9-FA79-20D0-D9590A7DFF79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79;p14">
              <a:extLst>
                <a:ext uri="{FF2B5EF4-FFF2-40B4-BE49-F238E27FC236}">
                  <a16:creationId xmlns:a16="http://schemas.microsoft.com/office/drawing/2014/main" id="{0D91F3AD-234C-795C-7C81-144F8932316B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80;p14">
              <a:extLst>
                <a:ext uri="{FF2B5EF4-FFF2-40B4-BE49-F238E27FC236}">
                  <a16:creationId xmlns:a16="http://schemas.microsoft.com/office/drawing/2014/main" id="{4C0CFB82-81DA-7F08-57C8-942D1392BC46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81;p14">
              <a:extLst>
                <a:ext uri="{FF2B5EF4-FFF2-40B4-BE49-F238E27FC236}">
                  <a16:creationId xmlns:a16="http://schemas.microsoft.com/office/drawing/2014/main" id="{54A88348-9201-9D67-1BE3-DBF7742E6ECE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82;p14">
              <a:extLst>
                <a:ext uri="{FF2B5EF4-FFF2-40B4-BE49-F238E27FC236}">
                  <a16:creationId xmlns:a16="http://schemas.microsoft.com/office/drawing/2014/main" id="{38D82B0D-00E3-68DD-D108-31E185774FEC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83;p14">
              <a:extLst>
                <a:ext uri="{FF2B5EF4-FFF2-40B4-BE49-F238E27FC236}">
                  <a16:creationId xmlns:a16="http://schemas.microsoft.com/office/drawing/2014/main" id="{2A84CDBF-A9F5-0BFD-1188-4F24573E691B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84;p14">
              <a:extLst>
                <a:ext uri="{FF2B5EF4-FFF2-40B4-BE49-F238E27FC236}">
                  <a16:creationId xmlns:a16="http://schemas.microsoft.com/office/drawing/2014/main" id="{D1D4A830-A760-A699-6906-5B6759A82253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85;p14">
              <a:extLst>
                <a:ext uri="{FF2B5EF4-FFF2-40B4-BE49-F238E27FC236}">
                  <a16:creationId xmlns:a16="http://schemas.microsoft.com/office/drawing/2014/main" id="{067B53F7-5733-42FE-1D53-25DC33E943C7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86;p14">
              <a:extLst>
                <a:ext uri="{FF2B5EF4-FFF2-40B4-BE49-F238E27FC236}">
                  <a16:creationId xmlns:a16="http://schemas.microsoft.com/office/drawing/2014/main" id="{39D3BA14-EBCA-0F39-DE48-D408876A6E76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87;p14">
              <a:extLst>
                <a:ext uri="{FF2B5EF4-FFF2-40B4-BE49-F238E27FC236}">
                  <a16:creationId xmlns:a16="http://schemas.microsoft.com/office/drawing/2014/main" id="{67696B10-10D5-9720-E1AD-FB75C3335CCE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88;p14">
              <a:extLst>
                <a:ext uri="{FF2B5EF4-FFF2-40B4-BE49-F238E27FC236}">
                  <a16:creationId xmlns:a16="http://schemas.microsoft.com/office/drawing/2014/main" id="{AD72E6F3-1222-2700-15F2-2167C9EC99A3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89;p14">
              <a:extLst>
                <a:ext uri="{FF2B5EF4-FFF2-40B4-BE49-F238E27FC236}">
                  <a16:creationId xmlns:a16="http://schemas.microsoft.com/office/drawing/2014/main" id="{0CDDA74E-34DC-8396-3E32-996109F7336D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90;p14">
              <a:extLst>
                <a:ext uri="{FF2B5EF4-FFF2-40B4-BE49-F238E27FC236}">
                  <a16:creationId xmlns:a16="http://schemas.microsoft.com/office/drawing/2014/main" id="{AF9367F3-AEF3-7105-7452-CE37AF6B992E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91;p14">
              <a:extLst>
                <a:ext uri="{FF2B5EF4-FFF2-40B4-BE49-F238E27FC236}">
                  <a16:creationId xmlns:a16="http://schemas.microsoft.com/office/drawing/2014/main" id="{027D1EFD-A32C-7B5A-4CA4-DC06B2CE05AE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92;p14">
              <a:extLst>
                <a:ext uri="{FF2B5EF4-FFF2-40B4-BE49-F238E27FC236}">
                  <a16:creationId xmlns:a16="http://schemas.microsoft.com/office/drawing/2014/main" id="{084D6F53-61A3-53AC-ACE5-1DF9A301DDBB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93;p14">
              <a:extLst>
                <a:ext uri="{FF2B5EF4-FFF2-40B4-BE49-F238E27FC236}">
                  <a16:creationId xmlns:a16="http://schemas.microsoft.com/office/drawing/2014/main" id="{A3E413D7-9A02-B094-92A5-152DAAE4FC42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94;p14">
              <a:extLst>
                <a:ext uri="{FF2B5EF4-FFF2-40B4-BE49-F238E27FC236}">
                  <a16:creationId xmlns:a16="http://schemas.microsoft.com/office/drawing/2014/main" id="{6EDE49D8-1A72-89B3-3752-9A4619904264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95;p14">
              <a:extLst>
                <a:ext uri="{FF2B5EF4-FFF2-40B4-BE49-F238E27FC236}">
                  <a16:creationId xmlns:a16="http://schemas.microsoft.com/office/drawing/2014/main" id="{64037295-D2DC-F8A2-6046-F957C0490E5E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96;p14">
              <a:extLst>
                <a:ext uri="{FF2B5EF4-FFF2-40B4-BE49-F238E27FC236}">
                  <a16:creationId xmlns:a16="http://schemas.microsoft.com/office/drawing/2014/main" id="{65D7284D-BDCD-E586-05B7-DCAF7F33D94C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97;p14">
              <a:extLst>
                <a:ext uri="{FF2B5EF4-FFF2-40B4-BE49-F238E27FC236}">
                  <a16:creationId xmlns:a16="http://schemas.microsoft.com/office/drawing/2014/main" id="{1A1EAC55-5D80-188B-ABD4-523A195A399F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98;p14">
              <a:extLst>
                <a:ext uri="{FF2B5EF4-FFF2-40B4-BE49-F238E27FC236}">
                  <a16:creationId xmlns:a16="http://schemas.microsoft.com/office/drawing/2014/main" id="{8F933640-28BE-1741-9A74-887349CD9C5E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99;p14">
              <a:extLst>
                <a:ext uri="{FF2B5EF4-FFF2-40B4-BE49-F238E27FC236}">
                  <a16:creationId xmlns:a16="http://schemas.microsoft.com/office/drawing/2014/main" id="{AA5D93E2-EA95-4981-4BC3-9F03375118F2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00;p14">
              <a:extLst>
                <a:ext uri="{FF2B5EF4-FFF2-40B4-BE49-F238E27FC236}">
                  <a16:creationId xmlns:a16="http://schemas.microsoft.com/office/drawing/2014/main" id="{F847D66E-BF8F-4246-C9B2-AA8A02E38220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01;p14">
              <a:extLst>
                <a:ext uri="{FF2B5EF4-FFF2-40B4-BE49-F238E27FC236}">
                  <a16:creationId xmlns:a16="http://schemas.microsoft.com/office/drawing/2014/main" id="{FAB01760-DCA9-F77F-3F7A-3819C7B464ED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02;p14">
              <a:extLst>
                <a:ext uri="{FF2B5EF4-FFF2-40B4-BE49-F238E27FC236}">
                  <a16:creationId xmlns:a16="http://schemas.microsoft.com/office/drawing/2014/main" id="{D547CCDF-616E-2C43-8CFE-9E1F106B072E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03;p14">
              <a:extLst>
                <a:ext uri="{FF2B5EF4-FFF2-40B4-BE49-F238E27FC236}">
                  <a16:creationId xmlns:a16="http://schemas.microsoft.com/office/drawing/2014/main" id="{63A1186A-1DD2-FDDB-0868-755727F58C38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04;p14">
              <a:extLst>
                <a:ext uri="{FF2B5EF4-FFF2-40B4-BE49-F238E27FC236}">
                  <a16:creationId xmlns:a16="http://schemas.microsoft.com/office/drawing/2014/main" id="{48C8FF3B-C64B-4D67-A60A-5CAE3DD2BDD9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05;p14">
              <a:extLst>
                <a:ext uri="{FF2B5EF4-FFF2-40B4-BE49-F238E27FC236}">
                  <a16:creationId xmlns:a16="http://schemas.microsoft.com/office/drawing/2014/main" id="{84E5128F-82FF-7195-CB2A-9BCB9B2BA5D0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06;p14">
              <a:extLst>
                <a:ext uri="{FF2B5EF4-FFF2-40B4-BE49-F238E27FC236}">
                  <a16:creationId xmlns:a16="http://schemas.microsoft.com/office/drawing/2014/main" id="{44CD7D8A-5032-33C8-7BFE-F7D7EB046E62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07;p14">
              <a:extLst>
                <a:ext uri="{FF2B5EF4-FFF2-40B4-BE49-F238E27FC236}">
                  <a16:creationId xmlns:a16="http://schemas.microsoft.com/office/drawing/2014/main" id="{2ED6A291-1C34-EE2B-5117-1CA25659F316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08;p14">
              <a:extLst>
                <a:ext uri="{FF2B5EF4-FFF2-40B4-BE49-F238E27FC236}">
                  <a16:creationId xmlns:a16="http://schemas.microsoft.com/office/drawing/2014/main" id="{D9D2053C-80EB-6FD8-4DDD-99975429BBC6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09;p14">
              <a:extLst>
                <a:ext uri="{FF2B5EF4-FFF2-40B4-BE49-F238E27FC236}">
                  <a16:creationId xmlns:a16="http://schemas.microsoft.com/office/drawing/2014/main" id="{A8B195F1-6508-0898-A241-398C568E23B5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10;p14">
              <a:extLst>
                <a:ext uri="{FF2B5EF4-FFF2-40B4-BE49-F238E27FC236}">
                  <a16:creationId xmlns:a16="http://schemas.microsoft.com/office/drawing/2014/main" id="{BEDDCC6A-FFBC-ADAC-CC41-E155E63196C4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11;p14">
              <a:extLst>
                <a:ext uri="{FF2B5EF4-FFF2-40B4-BE49-F238E27FC236}">
                  <a16:creationId xmlns:a16="http://schemas.microsoft.com/office/drawing/2014/main" id="{2446A296-0AB4-200B-927E-344ED0B2532A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12;p14">
              <a:extLst>
                <a:ext uri="{FF2B5EF4-FFF2-40B4-BE49-F238E27FC236}">
                  <a16:creationId xmlns:a16="http://schemas.microsoft.com/office/drawing/2014/main" id="{E0BF6174-FBBA-C19C-AF91-C11282E8D497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6618F0F9-9CA6-8DC8-D9FA-E3F45B19E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58" y="1750898"/>
            <a:ext cx="4339966" cy="3211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C005DA99-2600-69DE-696C-B8D33EA622CD}"/>
              </a:ext>
            </a:extLst>
          </p:cNvPr>
          <p:cNvSpPr txBox="1"/>
          <p:nvPr/>
        </p:nvSpPr>
        <p:spPr>
          <a:xfrm>
            <a:off x="4279225" y="708864"/>
            <a:ext cx="4230512" cy="371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SG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(Citizen)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SG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(Address)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LIVES_AT.</a:t>
            </a:r>
          </a:p>
          <a:p>
            <a:pPr marL="742950" lvl="1" indent="-28575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SG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(Job)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WORKS_AT.</a:t>
            </a:r>
          </a:p>
          <a:p>
            <a:pPr marL="742950" lvl="1" indent="-28575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SG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(School)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STUDIED_AT.</a:t>
            </a:r>
          </a:p>
          <a:p>
            <a:pPr marL="742950" lvl="1" indent="-28575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SG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SG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PARENT_OF, SIBLING_OF, </a:t>
            </a:r>
            <a:r>
              <a:rPr lang="en-S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S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FRIEND_OF.</a:t>
            </a:r>
          </a:p>
          <a:p>
            <a:pPr indent="144145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endParaRPr lang="vi-V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63784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5DB4B231-94BB-5BBF-5ADB-CFF6B1B0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>
            <a:extLst>
              <a:ext uri="{FF2B5EF4-FFF2-40B4-BE49-F238E27FC236}">
                <a16:creationId xmlns:a16="http://schemas.microsoft.com/office/drawing/2014/main" id="{4FCDEA69-A41D-EA6C-4FB5-E6D538510ADB}"/>
              </a:ext>
            </a:extLst>
          </p:cNvPr>
          <p:cNvSpPr txBox="1"/>
          <p:nvPr/>
        </p:nvSpPr>
        <p:spPr>
          <a:xfrm>
            <a:off x="-1723877" y="37281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Xây</a:t>
            </a:r>
            <a:r>
              <a:rPr lang="en-US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dựng</a:t>
            </a:r>
            <a:r>
              <a:rPr lang="en-US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database</a:t>
            </a:r>
            <a:endParaRPr lang="en-SG" sz="2800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8" name="Google Shape;221;p14">
            <a:extLst>
              <a:ext uri="{FF2B5EF4-FFF2-40B4-BE49-F238E27FC236}">
                <a16:creationId xmlns:a16="http://schemas.microsoft.com/office/drawing/2014/main" id="{6FBAB6A6-6255-5A50-80F1-C02CDE2A996E}"/>
              </a:ext>
            </a:extLst>
          </p:cNvPr>
          <p:cNvGrpSpPr/>
          <p:nvPr/>
        </p:nvGrpSpPr>
        <p:grpSpPr>
          <a:xfrm>
            <a:off x="7548113" y="4376707"/>
            <a:ext cx="1395546" cy="669842"/>
            <a:chOff x="2820853" y="1403508"/>
            <a:chExt cx="3502263" cy="2951424"/>
          </a:xfrm>
        </p:grpSpPr>
        <p:sp>
          <p:nvSpPr>
            <p:cNvPr id="9" name="Google Shape;222;p14">
              <a:extLst>
                <a:ext uri="{FF2B5EF4-FFF2-40B4-BE49-F238E27FC236}">
                  <a16:creationId xmlns:a16="http://schemas.microsoft.com/office/drawing/2014/main" id="{A4AA036B-F6E3-F9C2-F04D-A4D206E639E5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14">
              <a:extLst>
                <a:ext uri="{FF2B5EF4-FFF2-40B4-BE49-F238E27FC236}">
                  <a16:creationId xmlns:a16="http://schemas.microsoft.com/office/drawing/2014/main" id="{8E7559DD-D7EF-A2D5-1839-3D181ED8FE96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14">
              <a:extLst>
                <a:ext uri="{FF2B5EF4-FFF2-40B4-BE49-F238E27FC236}">
                  <a16:creationId xmlns:a16="http://schemas.microsoft.com/office/drawing/2014/main" id="{1AAC3779-442D-343D-9D46-F9036C02B07C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14">
              <a:extLst>
                <a:ext uri="{FF2B5EF4-FFF2-40B4-BE49-F238E27FC236}">
                  <a16:creationId xmlns:a16="http://schemas.microsoft.com/office/drawing/2014/main" id="{E58C5A42-247F-1139-45FB-96E93BDF13B5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14">
              <a:extLst>
                <a:ext uri="{FF2B5EF4-FFF2-40B4-BE49-F238E27FC236}">
                  <a16:creationId xmlns:a16="http://schemas.microsoft.com/office/drawing/2014/main" id="{985EBF6C-4118-5400-4407-7960628F2E7B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14">
              <a:extLst>
                <a:ext uri="{FF2B5EF4-FFF2-40B4-BE49-F238E27FC236}">
                  <a16:creationId xmlns:a16="http://schemas.microsoft.com/office/drawing/2014/main" id="{B7476217-A6B2-6254-C6D5-2DB2775CEC14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14">
              <a:extLst>
                <a:ext uri="{FF2B5EF4-FFF2-40B4-BE49-F238E27FC236}">
                  <a16:creationId xmlns:a16="http://schemas.microsoft.com/office/drawing/2014/main" id="{CC02D22D-5816-9BEE-D39B-5BD2E0868094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14">
              <a:extLst>
                <a:ext uri="{FF2B5EF4-FFF2-40B4-BE49-F238E27FC236}">
                  <a16:creationId xmlns:a16="http://schemas.microsoft.com/office/drawing/2014/main" id="{9E97AD9F-F3A0-2892-D330-B9B50241DF71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14">
              <a:extLst>
                <a:ext uri="{FF2B5EF4-FFF2-40B4-BE49-F238E27FC236}">
                  <a16:creationId xmlns:a16="http://schemas.microsoft.com/office/drawing/2014/main" id="{C5F14ACC-CDAE-1B9C-8423-8EA0702700C5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14">
              <a:extLst>
                <a:ext uri="{FF2B5EF4-FFF2-40B4-BE49-F238E27FC236}">
                  <a16:creationId xmlns:a16="http://schemas.microsoft.com/office/drawing/2014/main" id="{B88586B2-EF27-A928-2104-667E5BE4B83F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14">
              <a:extLst>
                <a:ext uri="{FF2B5EF4-FFF2-40B4-BE49-F238E27FC236}">
                  <a16:creationId xmlns:a16="http://schemas.microsoft.com/office/drawing/2014/main" id="{54C84718-DDD7-DC82-60C2-EAA200C45937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14">
              <a:extLst>
                <a:ext uri="{FF2B5EF4-FFF2-40B4-BE49-F238E27FC236}">
                  <a16:creationId xmlns:a16="http://schemas.microsoft.com/office/drawing/2014/main" id="{7C44EF0D-3B04-B7A1-4DC4-8B3C6FAF3D65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14">
              <a:extLst>
                <a:ext uri="{FF2B5EF4-FFF2-40B4-BE49-F238E27FC236}">
                  <a16:creationId xmlns:a16="http://schemas.microsoft.com/office/drawing/2014/main" id="{97A28039-F4C4-EFD6-CD2B-024010E46C5D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;p14">
              <a:extLst>
                <a:ext uri="{FF2B5EF4-FFF2-40B4-BE49-F238E27FC236}">
                  <a16:creationId xmlns:a16="http://schemas.microsoft.com/office/drawing/2014/main" id="{B3AC0CD1-5C74-4D45-F6D6-198AEA73D4CD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6;p14">
              <a:extLst>
                <a:ext uri="{FF2B5EF4-FFF2-40B4-BE49-F238E27FC236}">
                  <a16:creationId xmlns:a16="http://schemas.microsoft.com/office/drawing/2014/main" id="{9A0DF541-CE15-77C0-91E7-9A434F710A31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7;p14">
              <a:extLst>
                <a:ext uri="{FF2B5EF4-FFF2-40B4-BE49-F238E27FC236}">
                  <a16:creationId xmlns:a16="http://schemas.microsoft.com/office/drawing/2014/main" id="{4CC26FE9-3136-4822-390D-8F4AE8BD5AA9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8;p14">
              <a:extLst>
                <a:ext uri="{FF2B5EF4-FFF2-40B4-BE49-F238E27FC236}">
                  <a16:creationId xmlns:a16="http://schemas.microsoft.com/office/drawing/2014/main" id="{6CF44590-1BE9-982A-E538-05BBFA467233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9;p14">
              <a:extLst>
                <a:ext uri="{FF2B5EF4-FFF2-40B4-BE49-F238E27FC236}">
                  <a16:creationId xmlns:a16="http://schemas.microsoft.com/office/drawing/2014/main" id="{0E252EE4-DC59-55F1-9B98-83FC7CC440A8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;p14">
              <a:extLst>
                <a:ext uri="{FF2B5EF4-FFF2-40B4-BE49-F238E27FC236}">
                  <a16:creationId xmlns:a16="http://schemas.microsoft.com/office/drawing/2014/main" id="{03ECDEF7-D640-37C6-C683-B98E58C4C296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1;p14">
              <a:extLst>
                <a:ext uri="{FF2B5EF4-FFF2-40B4-BE49-F238E27FC236}">
                  <a16:creationId xmlns:a16="http://schemas.microsoft.com/office/drawing/2014/main" id="{9E9F7BA6-4053-1CE8-9F96-00EF25F3B152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2;p14">
              <a:extLst>
                <a:ext uri="{FF2B5EF4-FFF2-40B4-BE49-F238E27FC236}">
                  <a16:creationId xmlns:a16="http://schemas.microsoft.com/office/drawing/2014/main" id="{ACAC8936-785A-273C-0DBB-3649FFE9C20F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3;p14">
              <a:extLst>
                <a:ext uri="{FF2B5EF4-FFF2-40B4-BE49-F238E27FC236}">
                  <a16:creationId xmlns:a16="http://schemas.microsoft.com/office/drawing/2014/main" id="{431F1500-04B2-70F6-2BDE-354DA5D51062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4;p14">
              <a:extLst>
                <a:ext uri="{FF2B5EF4-FFF2-40B4-BE49-F238E27FC236}">
                  <a16:creationId xmlns:a16="http://schemas.microsoft.com/office/drawing/2014/main" id="{9EDCECFA-6E80-EA8A-EC56-CDEBA34EA20E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;p14">
              <a:extLst>
                <a:ext uri="{FF2B5EF4-FFF2-40B4-BE49-F238E27FC236}">
                  <a16:creationId xmlns:a16="http://schemas.microsoft.com/office/drawing/2014/main" id="{E3F64693-AD11-20E0-6AA1-47D4A1AF704A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6;p14">
              <a:extLst>
                <a:ext uri="{FF2B5EF4-FFF2-40B4-BE49-F238E27FC236}">
                  <a16:creationId xmlns:a16="http://schemas.microsoft.com/office/drawing/2014/main" id="{4E524C7C-B73F-8337-027F-18F5CECD47F8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7;p14">
              <a:extLst>
                <a:ext uri="{FF2B5EF4-FFF2-40B4-BE49-F238E27FC236}">
                  <a16:creationId xmlns:a16="http://schemas.microsoft.com/office/drawing/2014/main" id="{FBBB3502-6431-C0B3-448D-8B6E90CBD12E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8;p14">
              <a:extLst>
                <a:ext uri="{FF2B5EF4-FFF2-40B4-BE49-F238E27FC236}">
                  <a16:creationId xmlns:a16="http://schemas.microsoft.com/office/drawing/2014/main" id="{BFB6E095-E8E1-EB40-E563-5AB5E7A19B9D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9;p14">
              <a:extLst>
                <a:ext uri="{FF2B5EF4-FFF2-40B4-BE49-F238E27FC236}">
                  <a16:creationId xmlns:a16="http://schemas.microsoft.com/office/drawing/2014/main" id="{00AF03A4-1D07-41AF-898A-6A3663697819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;p14">
              <a:extLst>
                <a:ext uri="{FF2B5EF4-FFF2-40B4-BE49-F238E27FC236}">
                  <a16:creationId xmlns:a16="http://schemas.microsoft.com/office/drawing/2014/main" id="{A82BB666-0F62-50DF-F0A3-3393E629018A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;p14">
              <a:extLst>
                <a:ext uri="{FF2B5EF4-FFF2-40B4-BE49-F238E27FC236}">
                  <a16:creationId xmlns:a16="http://schemas.microsoft.com/office/drawing/2014/main" id="{2B944F30-9CD9-1E58-891D-1F0ABB79F7E0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2;p14">
              <a:extLst>
                <a:ext uri="{FF2B5EF4-FFF2-40B4-BE49-F238E27FC236}">
                  <a16:creationId xmlns:a16="http://schemas.microsoft.com/office/drawing/2014/main" id="{942AB7A2-1D21-B290-AF9E-C81E96B42E9E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;p14">
              <a:extLst>
                <a:ext uri="{FF2B5EF4-FFF2-40B4-BE49-F238E27FC236}">
                  <a16:creationId xmlns:a16="http://schemas.microsoft.com/office/drawing/2014/main" id="{E62C8D81-FAFF-8EE7-C9FB-15E9CFBA0407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;p14">
              <a:extLst>
                <a:ext uri="{FF2B5EF4-FFF2-40B4-BE49-F238E27FC236}">
                  <a16:creationId xmlns:a16="http://schemas.microsoft.com/office/drawing/2014/main" id="{8C22CA18-B4CE-8726-CA28-2A86938B8A0A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;p14">
              <a:extLst>
                <a:ext uri="{FF2B5EF4-FFF2-40B4-BE49-F238E27FC236}">
                  <a16:creationId xmlns:a16="http://schemas.microsoft.com/office/drawing/2014/main" id="{7DAB8415-EA4D-0EF0-19D6-1B6616EBF8C9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6;p14">
              <a:extLst>
                <a:ext uri="{FF2B5EF4-FFF2-40B4-BE49-F238E27FC236}">
                  <a16:creationId xmlns:a16="http://schemas.microsoft.com/office/drawing/2014/main" id="{561361BC-9F4C-2E53-CF70-A254BD2EBBA9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7;p14">
              <a:extLst>
                <a:ext uri="{FF2B5EF4-FFF2-40B4-BE49-F238E27FC236}">
                  <a16:creationId xmlns:a16="http://schemas.microsoft.com/office/drawing/2014/main" id="{586D8DB1-7DCD-FF76-8B37-5BE0409FAF1A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8;p14">
              <a:extLst>
                <a:ext uri="{FF2B5EF4-FFF2-40B4-BE49-F238E27FC236}">
                  <a16:creationId xmlns:a16="http://schemas.microsoft.com/office/drawing/2014/main" id="{A32A52BE-E017-B728-7CF8-7932FA9794F8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9;p14">
              <a:extLst>
                <a:ext uri="{FF2B5EF4-FFF2-40B4-BE49-F238E27FC236}">
                  <a16:creationId xmlns:a16="http://schemas.microsoft.com/office/drawing/2014/main" id="{0860EFAB-BF22-2A84-2505-2821FDD98D6D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;p14">
              <a:extLst>
                <a:ext uri="{FF2B5EF4-FFF2-40B4-BE49-F238E27FC236}">
                  <a16:creationId xmlns:a16="http://schemas.microsoft.com/office/drawing/2014/main" id="{27778391-0E19-D031-DB0F-23D4F1B9A435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1;p14">
              <a:extLst>
                <a:ext uri="{FF2B5EF4-FFF2-40B4-BE49-F238E27FC236}">
                  <a16:creationId xmlns:a16="http://schemas.microsoft.com/office/drawing/2014/main" id="{705EBDDB-2BBF-386A-17A1-CC751245D500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2;p14">
              <a:extLst>
                <a:ext uri="{FF2B5EF4-FFF2-40B4-BE49-F238E27FC236}">
                  <a16:creationId xmlns:a16="http://schemas.microsoft.com/office/drawing/2014/main" id="{BCBC67AD-4B4E-84E3-4D77-D5D7A34BCBA6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;p14">
              <a:extLst>
                <a:ext uri="{FF2B5EF4-FFF2-40B4-BE49-F238E27FC236}">
                  <a16:creationId xmlns:a16="http://schemas.microsoft.com/office/drawing/2014/main" id="{7358519B-90F2-9591-07C7-32BAFBB39BF4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4;p14">
              <a:extLst>
                <a:ext uri="{FF2B5EF4-FFF2-40B4-BE49-F238E27FC236}">
                  <a16:creationId xmlns:a16="http://schemas.microsoft.com/office/drawing/2014/main" id="{250934B9-529E-76E3-3AA7-F75B2DD08C85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5;p14">
              <a:extLst>
                <a:ext uri="{FF2B5EF4-FFF2-40B4-BE49-F238E27FC236}">
                  <a16:creationId xmlns:a16="http://schemas.microsoft.com/office/drawing/2014/main" id="{84B119DA-85F2-4AB0-B11B-35208F1E0818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;p14">
              <a:extLst>
                <a:ext uri="{FF2B5EF4-FFF2-40B4-BE49-F238E27FC236}">
                  <a16:creationId xmlns:a16="http://schemas.microsoft.com/office/drawing/2014/main" id="{16B2D3A3-E1A6-D13B-755E-D00D43BE94CF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7;p14">
              <a:extLst>
                <a:ext uri="{FF2B5EF4-FFF2-40B4-BE49-F238E27FC236}">
                  <a16:creationId xmlns:a16="http://schemas.microsoft.com/office/drawing/2014/main" id="{DB337926-1D3A-CA32-DA45-EBF41A86437A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;p14">
              <a:extLst>
                <a:ext uri="{FF2B5EF4-FFF2-40B4-BE49-F238E27FC236}">
                  <a16:creationId xmlns:a16="http://schemas.microsoft.com/office/drawing/2014/main" id="{4A1DB843-20B4-1425-A80D-5BDBABCEE026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;p14">
              <a:extLst>
                <a:ext uri="{FF2B5EF4-FFF2-40B4-BE49-F238E27FC236}">
                  <a16:creationId xmlns:a16="http://schemas.microsoft.com/office/drawing/2014/main" id="{838693AC-2E27-8CF8-28B6-F7581C4E191F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0;p14">
              <a:extLst>
                <a:ext uri="{FF2B5EF4-FFF2-40B4-BE49-F238E27FC236}">
                  <a16:creationId xmlns:a16="http://schemas.microsoft.com/office/drawing/2014/main" id="{71CF4E66-929B-1B31-466E-17B5C637E607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1;p14">
              <a:extLst>
                <a:ext uri="{FF2B5EF4-FFF2-40B4-BE49-F238E27FC236}">
                  <a16:creationId xmlns:a16="http://schemas.microsoft.com/office/drawing/2014/main" id="{8F61D465-975F-C565-5359-639CEE2C932E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;p14">
              <a:extLst>
                <a:ext uri="{FF2B5EF4-FFF2-40B4-BE49-F238E27FC236}">
                  <a16:creationId xmlns:a16="http://schemas.microsoft.com/office/drawing/2014/main" id="{E664C957-9104-3457-92B1-27250E6666B5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;p14">
              <a:extLst>
                <a:ext uri="{FF2B5EF4-FFF2-40B4-BE49-F238E27FC236}">
                  <a16:creationId xmlns:a16="http://schemas.microsoft.com/office/drawing/2014/main" id="{BBAEB11E-1199-CBDE-FCCA-0DFFB9C58914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4;p14">
              <a:extLst>
                <a:ext uri="{FF2B5EF4-FFF2-40B4-BE49-F238E27FC236}">
                  <a16:creationId xmlns:a16="http://schemas.microsoft.com/office/drawing/2014/main" id="{D3D16488-914B-6351-38F1-92C91E9DA6C6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5;p14">
              <a:extLst>
                <a:ext uri="{FF2B5EF4-FFF2-40B4-BE49-F238E27FC236}">
                  <a16:creationId xmlns:a16="http://schemas.microsoft.com/office/drawing/2014/main" id="{F56604AC-73E3-20EF-B38C-CA9D0588F0E0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6;p14">
              <a:extLst>
                <a:ext uri="{FF2B5EF4-FFF2-40B4-BE49-F238E27FC236}">
                  <a16:creationId xmlns:a16="http://schemas.microsoft.com/office/drawing/2014/main" id="{1AB46C04-DF5E-FAB9-249F-B784D45D6F24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77;p14">
              <a:extLst>
                <a:ext uri="{FF2B5EF4-FFF2-40B4-BE49-F238E27FC236}">
                  <a16:creationId xmlns:a16="http://schemas.microsoft.com/office/drawing/2014/main" id="{6012FA62-2061-1708-F0D5-FF3A0E32BE77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78;p14">
              <a:extLst>
                <a:ext uri="{FF2B5EF4-FFF2-40B4-BE49-F238E27FC236}">
                  <a16:creationId xmlns:a16="http://schemas.microsoft.com/office/drawing/2014/main" id="{9B7E80A6-6034-2961-41CF-5C51D63DE53C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79;p14">
              <a:extLst>
                <a:ext uri="{FF2B5EF4-FFF2-40B4-BE49-F238E27FC236}">
                  <a16:creationId xmlns:a16="http://schemas.microsoft.com/office/drawing/2014/main" id="{E5038C7A-919D-040A-7190-651C26B06B29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80;p14">
              <a:extLst>
                <a:ext uri="{FF2B5EF4-FFF2-40B4-BE49-F238E27FC236}">
                  <a16:creationId xmlns:a16="http://schemas.microsoft.com/office/drawing/2014/main" id="{27FFC3D3-15AB-9187-7416-C42CA01D0591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81;p14">
              <a:extLst>
                <a:ext uri="{FF2B5EF4-FFF2-40B4-BE49-F238E27FC236}">
                  <a16:creationId xmlns:a16="http://schemas.microsoft.com/office/drawing/2014/main" id="{4A79F3F5-E168-1CD0-0017-F4591A90FC12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82;p14">
              <a:extLst>
                <a:ext uri="{FF2B5EF4-FFF2-40B4-BE49-F238E27FC236}">
                  <a16:creationId xmlns:a16="http://schemas.microsoft.com/office/drawing/2014/main" id="{F024DE9F-A0E7-2E53-BF13-B8F9A1585C82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83;p14">
              <a:extLst>
                <a:ext uri="{FF2B5EF4-FFF2-40B4-BE49-F238E27FC236}">
                  <a16:creationId xmlns:a16="http://schemas.microsoft.com/office/drawing/2014/main" id="{E41F9903-3E68-13EF-67BA-3DCD4E886574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84;p14">
              <a:extLst>
                <a:ext uri="{FF2B5EF4-FFF2-40B4-BE49-F238E27FC236}">
                  <a16:creationId xmlns:a16="http://schemas.microsoft.com/office/drawing/2014/main" id="{8AEA1A77-D6BE-E28A-FB39-7B46490ED730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85;p14">
              <a:extLst>
                <a:ext uri="{FF2B5EF4-FFF2-40B4-BE49-F238E27FC236}">
                  <a16:creationId xmlns:a16="http://schemas.microsoft.com/office/drawing/2014/main" id="{FB089E58-0432-D4D2-87B8-C9DD3511D067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86;p14">
              <a:extLst>
                <a:ext uri="{FF2B5EF4-FFF2-40B4-BE49-F238E27FC236}">
                  <a16:creationId xmlns:a16="http://schemas.microsoft.com/office/drawing/2014/main" id="{00746F0F-D7B9-0221-429F-DB8BAA836232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87;p14">
              <a:extLst>
                <a:ext uri="{FF2B5EF4-FFF2-40B4-BE49-F238E27FC236}">
                  <a16:creationId xmlns:a16="http://schemas.microsoft.com/office/drawing/2014/main" id="{0018111E-A158-4FF4-5310-3F49777DFF86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88;p14">
              <a:extLst>
                <a:ext uri="{FF2B5EF4-FFF2-40B4-BE49-F238E27FC236}">
                  <a16:creationId xmlns:a16="http://schemas.microsoft.com/office/drawing/2014/main" id="{6F696ABF-8E1F-1E70-7D93-236F4A64B143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89;p14">
              <a:extLst>
                <a:ext uri="{FF2B5EF4-FFF2-40B4-BE49-F238E27FC236}">
                  <a16:creationId xmlns:a16="http://schemas.microsoft.com/office/drawing/2014/main" id="{FAD54333-39E2-EA82-B00A-31DFA5723AEF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90;p14">
              <a:extLst>
                <a:ext uri="{FF2B5EF4-FFF2-40B4-BE49-F238E27FC236}">
                  <a16:creationId xmlns:a16="http://schemas.microsoft.com/office/drawing/2014/main" id="{00195D29-F082-FEBE-BB9B-E063CD60FE80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91;p14">
              <a:extLst>
                <a:ext uri="{FF2B5EF4-FFF2-40B4-BE49-F238E27FC236}">
                  <a16:creationId xmlns:a16="http://schemas.microsoft.com/office/drawing/2014/main" id="{E23B6BB2-E694-A24F-7D14-CFC0D3A440D6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92;p14">
              <a:extLst>
                <a:ext uri="{FF2B5EF4-FFF2-40B4-BE49-F238E27FC236}">
                  <a16:creationId xmlns:a16="http://schemas.microsoft.com/office/drawing/2014/main" id="{249EF6D1-A316-234E-253A-79D8D7787ED1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93;p14">
              <a:extLst>
                <a:ext uri="{FF2B5EF4-FFF2-40B4-BE49-F238E27FC236}">
                  <a16:creationId xmlns:a16="http://schemas.microsoft.com/office/drawing/2014/main" id="{3E176E79-B458-B898-4F5B-978471447778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94;p14">
              <a:extLst>
                <a:ext uri="{FF2B5EF4-FFF2-40B4-BE49-F238E27FC236}">
                  <a16:creationId xmlns:a16="http://schemas.microsoft.com/office/drawing/2014/main" id="{43C8D181-4909-F336-EA73-1963774890BF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95;p14">
              <a:extLst>
                <a:ext uri="{FF2B5EF4-FFF2-40B4-BE49-F238E27FC236}">
                  <a16:creationId xmlns:a16="http://schemas.microsoft.com/office/drawing/2014/main" id="{63D4D7ED-02C9-A80C-B5DD-97FDF09F34E7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96;p14">
              <a:extLst>
                <a:ext uri="{FF2B5EF4-FFF2-40B4-BE49-F238E27FC236}">
                  <a16:creationId xmlns:a16="http://schemas.microsoft.com/office/drawing/2014/main" id="{09D4B86F-A327-15BB-E157-4945921125A0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97;p14">
              <a:extLst>
                <a:ext uri="{FF2B5EF4-FFF2-40B4-BE49-F238E27FC236}">
                  <a16:creationId xmlns:a16="http://schemas.microsoft.com/office/drawing/2014/main" id="{91BC9F4B-35EE-F96D-4092-0BF986B922E4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98;p14">
              <a:extLst>
                <a:ext uri="{FF2B5EF4-FFF2-40B4-BE49-F238E27FC236}">
                  <a16:creationId xmlns:a16="http://schemas.microsoft.com/office/drawing/2014/main" id="{5ADB2078-D17B-1AFD-A89C-4EA11C29A3D0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99;p14">
              <a:extLst>
                <a:ext uri="{FF2B5EF4-FFF2-40B4-BE49-F238E27FC236}">
                  <a16:creationId xmlns:a16="http://schemas.microsoft.com/office/drawing/2014/main" id="{E6D8330A-BB9A-C2F4-3F8B-8BE697C31050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00;p14">
              <a:extLst>
                <a:ext uri="{FF2B5EF4-FFF2-40B4-BE49-F238E27FC236}">
                  <a16:creationId xmlns:a16="http://schemas.microsoft.com/office/drawing/2014/main" id="{69E53F7D-C7F5-4F5C-7CC7-A5976F559F9D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01;p14">
              <a:extLst>
                <a:ext uri="{FF2B5EF4-FFF2-40B4-BE49-F238E27FC236}">
                  <a16:creationId xmlns:a16="http://schemas.microsoft.com/office/drawing/2014/main" id="{ED8A202C-EE89-C04B-4A06-039F2D9980F5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02;p14">
              <a:extLst>
                <a:ext uri="{FF2B5EF4-FFF2-40B4-BE49-F238E27FC236}">
                  <a16:creationId xmlns:a16="http://schemas.microsoft.com/office/drawing/2014/main" id="{DAC3E59A-B26A-5CC5-5CBE-4421F1ED9E75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03;p14">
              <a:extLst>
                <a:ext uri="{FF2B5EF4-FFF2-40B4-BE49-F238E27FC236}">
                  <a16:creationId xmlns:a16="http://schemas.microsoft.com/office/drawing/2014/main" id="{EE2142B3-24A8-EEC7-93DB-3C42EC2D2B8E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04;p14">
              <a:extLst>
                <a:ext uri="{FF2B5EF4-FFF2-40B4-BE49-F238E27FC236}">
                  <a16:creationId xmlns:a16="http://schemas.microsoft.com/office/drawing/2014/main" id="{189A62ED-1B20-5754-2F7D-6B61D7D71D5A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05;p14">
              <a:extLst>
                <a:ext uri="{FF2B5EF4-FFF2-40B4-BE49-F238E27FC236}">
                  <a16:creationId xmlns:a16="http://schemas.microsoft.com/office/drawing/2014/main" id="{B934B26C-5822-247F-92F9-B9A510839667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06;p14">
              <a:extLst>
                <a:ext uri="{FF2B5EF4-FFF2-40B4-BE49-F238E27FC236}">
                  <a16:creationId xmlns:a16="http://schemas.microsoft.com/office/drawing/2014/main" id="{DD709BB4-78D7-BE56-9FCE-9E7E229F077A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07;p14">
              <a:extLst>
                <a:ext uri="{FF2B5EF4-FFF2-40B4-BE49-F238E27FC236}">
                  <a16:creationId xmlns:a16="http://schemas.microsoft.com/office/drawing/2014/main" id="{3D0F9901-9FE9-07AC-02C1-283E7DB8EB1A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08;p14">
              <a:extLst>
                <a:ext uri="{FF2B5EF4-FFF2-40B4-BE49-F238E27FC236}">
                  <a16:creationId xmlns:a16="http://schemas.microsoft.com/office/drawing/2014/main" id="{D4C4C013-6C5C-1227-E078-3584C9FED8C6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09;p14">
              <a:extLst>
                <a:ext uri="{FF2B5EF4-FFF2-40B4-BE49-F238E27FC236}">
                  <a16:creationId xmlns:a16="http://schemas.microsoft.com/office/drawing/2014/main" id="{659C671A-28B2-F914-246A-A554E9A34BDE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10;p14">
              <a:extLst>
                <a:ext uri="{FF2B5EF4-FFF2-40B4-BE49-F238E27FC236}">
                  <a16:creationId xmlns:a16="http://schemas.microsoft.com/office/drawing/2014/main" id="{30BEE172-773D-C356-DB4F-7ECD7F2EC3D2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11;p14">
              <a:extLst>
                <a:ext uri="{FF2B5EF4-FFF2-40B4-BE49-F238E27FC236}">
                  <a16:creationId xmlns:a16="http://schemas.microsoft.com/office/drawing/2014/main" id="{6752A16F-2FD0-2795-5585-9B74E96C2BB6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12;p14">
              <a:extLst>
                <a:ext uri="{FF2B5EF4-FFF2-40B4-BE49-F238E27FC236}">
                  <a16:creationId xmlns:a16="http://schemas.microsoft.com/office/drawing/2014/main" id="{25E73576-72F9-5BCC-917E-E7731EE6C68F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A990601-6775-2594-F9B9-B1134D4A0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90" y="993635"/>
            <a:ext cx="6549819" cy="3969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09880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5772A020-7026-D28B-548A-AB699EC2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>
            <a:extLst>
              <a:ext uri="{FF2B5EF4-FFF2-40B4-BE49-F238E27FC236}">
                <a16:creationId xmlns:a16="http://schemas.microsoft.com/office/drawing/2014/main" id="{32848A19-2AD6-99B4-055A-D49E0B1F323C}"/>
              </a:ext>
            </a:extLst>
          </p:cNvPr>
          <p:cNvSpPr txBox="1"/>
          <p:nvPr/>
        </p:nvSpPr>
        <p:spPr>
          <a:xfrm>
            <a:off x="-1844647" y="9677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Khai </a:t>
            </a:r>
            <a:r>
              <a:rPr lang="en-US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thác</a:t>
            </a:r>
            <a:r>
              <a:rPr lang="en-US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dữ</a:t>
            </a:r>
            <a:r>
              <a:rPr lang="en-US" sz="2800" u="sng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2800" u="sng" dirty="0" err="1">
                <a:latin typeface="Fira Sans Medium"/>
                <a:ea typeface="Fira Sans Medium"/>
                <a:cs typeface="Fira Sans Medium"/>
                <a:sym typeface="Fira Sans Medium"/>
              </a:rPr>
              <a:t>liệu</a:t>
            </a:r>
            <a:endParaRPr lang="en-SG" sz="2800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8" name="Google Shape;221;p14">
            <a:extLst>
              <a:ext uri="{FF2B5EF4-FFF2-40B4-BE49-F238E27FC236}">
                <a16:creationId xmlns:a16="http://schemas.microsoft.com/office/drawing/2014/main" id="{39CFE5AF-01B6-4AE8-51B2-FFA8DDD4EAFA}"/>
              </a:ext>
            </a:extLst>
          </p:cNvPr>
          <p:cNvGrpSpPr/>
          <p:nvPr/>
        </p:nvGrpSpPr>
        <p:grpSpPr>
          <a:xfrm>
            <a:off x="7548113" y="4376707"/>
            <a:ext cx="1395546" cy="669842"/>
            <a:chOff x="2820853" y="1403508"/>
            <a:chExt cx="3502263" cy="2951424"/>
          </a:xfrm>
        </p:grpSpPr>
        <p:sp>
          <p:nvSpPr>
            <p:cNvPr id="9" name="Google Shape;222;p14">
              <a:extLst>
                <a:ext uri="{FF2B5EF4-FFF2-40B4-BE49-F238E27FC236}">
                  <a16:creationId xmlns:a16="http://schemas.microsoft.com/office/drawing/2014/main" id="{97E4F422-4B21-8E01-C69F-3C3889FD96C1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14">
              <a:extLst>
                <a:ext uri="{FF2B5EF4-FFF2-40B4-BE49-F238E27FC236}">
                  <a16:creationId xmlns:a16="http://schemas.microsoft.com/office/drawing/2014/main" id="{5C9BBED8-5B61-E379-3C9A-AB494B75EBAD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14">
              <a:extLst>
                <a:ext uri="{FF2B5EF4-FFF2-40B4-BE49-F238E27FC236}">
                  <a16:creationId xmlns:a16="http://schemas.microsoft.com/office/drawing/2014/main" id="{5C2A5C82-38E2-DFC2-09F5-D975D1BDD32B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14">
              <a:extLst>
                <a:ext uri="{FF2B5EF4-FFF2-40B4-BE49-F238E27FC236}">
                  <a16:creationId xmlns:a16="http://schemas.microsoft.com/office/drawing/2014/main" id="{81193E6A-E1C8-FFE4-6AE4-64C811022A97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14">
              <a:extLst>
                <a:ext uri="{FF2B5EF4-FFF2-40B4-BE49-F238E27FC236}">
                  <a16:creationId xmlns:a16="http://schemas.microsoft.com/office/drawing/2014/main" id="{2F1EE2ED-B1AE-4E50-79A8-EFEBFAD42742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14">
              <a:extLst>
                <a:ext uri="{FF2B5EF4-FFF2-40B4-BE49-F238E27FC236}">
                  <a16:creationId xmlns:a16="http://schemas.microsoft.com/office/drawing/2014/main" id="{B657824F-CAC9-6582-4424-0F92FC820049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14">
              <a:extLst>
                <a:ext uri="{FF2B5EF4-FFF2-40B4-BE49-F238E27FC236}">
                  <a16:creationId xmlns:a16="http://schemas.microsoft.com/office/drawing/2014/main" id="{F65C9E18-0BC9-69D8-3079-3A3902F30900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14">
              <a:extLst>
                <a:ext uri="{FF2B5EF4-FFF2-40B4-BE49-F238E27FC236}">
                  <a16:creationId xmlns:a16="http://schemas.microsoft.com/office/drawing/2014/main" id="{6269A82C-26DD-5ABB-61B8-4640FA09E9BA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14">
              <a:extLst>
                <a:ext uri="{FF2B5EF4-FFF2-40B4-BE49-F238E27FC236}">
                  <a16:creationId xmlns:a16="http://schemas.microsoft.com/office/drawing/2014/main" id="{376BC965-C4D5-E0BA-F797-A889FF5D29CC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14">
              <a:extLst>
                <a:ext uri="{FF2B5EF4-FFF2-40B4-BE49-F238E27FC236}">
                  <a16:creationId xmlns:a16="http://schemas.microsoft.com/office/drawing/2014/main" id="{B03CF18D-796F-D331-22A1-B22D508F419F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14">
              <a:extLst>
                <a:ext uri="{FF2B5EF4-FFF2-40B4-BE49-F238E27FC236}">
                  <a16:creationId xmlns:a16="http://schemas.microsoft.com/office/drawing/2014/main" id="{14BAE461-E8AD-CCE9-EDEB-99F2B573D7F8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14">
              <a:extLst>
                <a:ext uri="{FF2B5EF4-FFF2-40B4-BE49-F238E27FC236}">
                  <a16:creationId xmlns:a16="http://schemas.microsoft.com/office/drawing/2014/main" id="{008BCAB5-8A10-65CC-EE51-641265B780AA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14">
              <a:extLst>
                <a:ext uri="{FF2B5EF4-FFF2-40B4-BE49-F238E27FC236}">
                  <a16:creationId xmlns:a16="http://schemas.microsoft.com/office/drawing/2014/main" id="{5CE3697B-5A9E-3404-48C6-C4BF82F206AB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;p14">
              <a:extLst>
                <a:ext uri="{FF2B5EF4-FFF2-40B4-BE49-F238E27FC236}">
                  <a16:creationId xmlns:a16="http://schemas.microsoft.com/office/drawing/2014/main" id="{C88208D6-C33D-8A65-9C09-DED6B724C2BF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6;p14">
              <a:extLst>
                <a:ext uri="{FF2B5EF4-FFF2-40B4-BE49-F238E27FC236}">
                  <a16:creationId xmlns:a16="http://schemas.microsoft.com/office/drawing/2014/main" id="{286B331B-A17F-ACC3-9A58-574327FEC6DB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7;p14">
              <a:extLst>
                <a:ext uri="{FF2B5EF4-FFF2-40B4-BE49-F238E27FC236}">
                  <a16:creationId xmlns:a16="http://schemas.microsoft.com/office/drawing/2014/main" id="{9BD930EA-7400-16BB-3A3B-1C91E5203892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8;p14">
              <a:extLst>
                <a:ext uri="{FF2B5EF4-FFF2-40B4-BE49-F238E27FC236}">
                  <a16:creationId xmlns:a16="http://schemas.microsoft.com/office/drawing/2014/main" id="{621B5566-C786-8425-7948-1318ACEFDBBD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9;p14">
              <a:extLst>
                <a:ext uri="{FF2B5EF4-FFF2-40B4-BE49-F238E27FC236}">
                  <a16:creationId xmlns:a16="http://schemas.microsoft.com/office/drawing/2014/main" id="{343DDC5C-0AE7-0785-A0C2-56E7E9C44143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;p14">
              <a:extLst>
                <a:ext uri="{FF2B5EF4-FFF2-40B4-BE49-F238E27FC236}">
                  <a16:creationId xmlns:a16="http://schemas.microsoft.com/office/drawing/2014/main" id="{2E8A97B2-8B5A-13E4-E8CE-0FFBF72445DE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1;p14">
              <a:extLst>
                <a:ext uri="{FF2B5EF4-FFF2-40B4-BE49-F238E27FC236}">
                  <a16:creationId xmlns:a16="http://schemas.microsoft.com/office/drawing/2014/main" id="{545AA410-EF80-7131-9A34-87DB9184F458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2;p14">
              <a:extLst>
                <a:ext uri="{FF2B5EF4-FFF2-40B4-BE49-F238E27FC236}">
                  <a16:creationId xmlns:a16="http://schemas.microsoft.com/office/drawing/2014/main" id="{7AF8760E-8C7F-92F6-96A8-0B17CB92316A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3;p14">
              <a:extLst>
                <a:ext uri="{FF2B5EF4-FFF2-40B4-BE49-F238E27FC236}">
                  <a16:creationId xmlns:a16="http://schemas.microsoft.com/office/drawing/2014/main" id="{A62F7330-A4CF-C72B-8805-973FC363487E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4;p14">
              <a:extLst>
                <a:ext uri="{FF2B5EF4-FFF2-40B4-BE49-F238E27FC236}">
                  <a16:creationId xmlns:a16="http://schemas.microsoft.com/office/drawing/2014/main" id="{C82EE211-3466-F5D2-3CF6-3584ED2D17E3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;p14">
              <a:extLst>
                <a:ext uri="{FF2B5EF4-FFF2-40B4-BE49-F238E27FC236}">
                  <a16:creationId xmlns:a16="http://schemas.microsoft.com/office/drawing/2014/main" id="{2AD2AFB9-C9BF-D566-856F-9F5A09D43D5F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6;p14">
              <a:extLst>
                <a:ext uri="{FF2B5EF4-FFF2-40B4-BE49-F238E27FC236}">
                  <a16:creationId xmlns:a16="http://schemas.microsoft.com/office/drawing/2014/main" id="{CE2FE028-E412-E1A1-3FEC-34706DAB100C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7;p14">
              <a:extLst>
                <a:ext uri="{FF2B5EF4-FFF2-40B4-BE49-F238E27FC236}">
                  <a16:creationId xmlns:a16="http://schemas.microsoft.com/office/drawing/2014/main" id="{960EA191-4A88-A3E3-85FD-4E77ED488228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8;p14">
              <a:extLst>
                <a:ext uri="{FF2B5EF4-FFF2-40B4-BE49-F238E27FC236}">
                  <a16:creationId xmlns:a16="http://schemas.microsoft.com/office/drawing/2014/main" id="{BF4DCC5D-6CB9-7CFA-B81F-18CCF546CD9C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9;p14">
              <a:extLst>
                <a:ext uri="{FF2B5EF4-FFF2-40B4-BE49-F238E27FC236}">
                  <a16:creationId xmlns:a16="http://schemas.microsoft.com/office/drawing/2014/main" id="{721BAE1D-BC11-E9E4-6A54-FB98CA42BC61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;p14">
              <a:extLst>
                <a:ext uri="{FF2B5EF4-FFF2-40B4-BE49-F238E27FC236}">
                  <a16:creationId xmlns:a16="http://schemas.microsoft.com/office/drawing/2014/main" id="{D02325F7-B422-2832-480E-3CBB9B4C0ED3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;p14">
              <a:extLst>
                <a:ext uri="{FF2B5EF4-FFF2-40B4-BE49-F238E27FC236}">
                  <a16:creationId xmlns:a16="http://schemas.microsoft.com/office/drawing/2014/main" id="{1F700130-D11D-4201-67EC-F3BC74070BFB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2;p14">
              <a:extLst>
                <a:ext uri="{FF2B5EF4-FFF2-40B4-BE49-F238E27FC236}">
                  <a16:creationId xmlns:a16="http://schemas.microsoft.com/office/drawing/2014/main" id="{08B6FE52-7226-4A47-57BD-3B035B72FF40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;p14">
              <a:extLst>
                <a:ext uri="{FF2B5EF4-FFF2-40B4-BE49-F238E27FC236}">
                  <a16:creationId xmlns:a16="http://schemas.microsoft.com/office/drawing/2014/main" id="{37F08980-9376-92ED-3FAD-539A73A1CD13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;p14">
              <a:extLst>
                <a:ext uri="{FF2B5EF4-FFF2-40B4-BE49-F238E27FC236}">
                  <a16:creationId xmlns:a16="http://schemas.microsoft.com/office/drawing/2014/main" id="{55AB878B-AEEA-333A-B7D1-FF45FF01AE6D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;p14">
              <a:extLst>
                <a:ext uri="{FF2B5EF4-FFF2-40B4-BE49-F238E27FC236}">
                  <a16:creationId xmlns:a16="http://schemas.microsoft.com/office/drawing/2014/main" id="{E8A5DA14-915B-4D4A-84B8-C6212683BEAE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6;p14">
              <a:extLst>
                <a:ext uri="{FF2B5EF4-FFF2-40B4-BE49-F238E27FC236}">
                  <a16:creationId xmlns:a16="http://schemas.microsoft.com/office/drawing/2014/main" id="{F22E7257-C3E0-CCC1-F19D-EC8AA8F3573D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7;p14">
              <a:extLst>
                <a:ext uri="{FF2B5EF4-FFF2-40B4-BE49-F238E27FC236}">
                  <a16:creationId xmlns:a16="http://schemas.microsoft.com/office/drawing/2014/main" id="{6BB84C28-425F-F134-E555-CE15723D797F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8;p14">
              <a:extLst>
                <a:ext uri="{FF2B5EF4-FFF2-40B4-BE49-F238E27FC236}">
                  <a16:creationId xmlns:a16="http://schemas.microsoft.com/office/drawing/2014/main" id="{D9CC22B6-F5E3-B1E1-3A48-09A5C383C1BE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9;p14">
              <a:extLst>
                <a:ext uri="{FF2B5EF4-FFF2-40B4-BE49-F238E27FC236}">
                  <a16:creationId xmlns:a16="http://schemas.microsoft.com/office/drawing/2014/main" id="{F74E5CF7-1A2D-81AE-EB53-D915D2CDA260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;p14">
              <a:extLst>
                <a:ext uri="{FF2B5EF4-FFF2-40B4-BE49-F238E27FC236}">
                  <a16:creationId xmlns:a16="http://schemas.microsoft.com/office/drawing/2014/main" id="{4D012C55-5E00-1B58-1466-A09651371A18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1;p14">
              <a:extLst>
                <a:ext uri="{FF2B5EF4-FFF2-40B4-BE49-F238E27FC236}">
                  <a16:creationId xmlns:a16="http://schemas.microsoft.com/office/drawing/2014/main" id="{3EEA93D9-EE62-DA70-DCE0-A410C0EA3EB0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2;p14">
              <a:extLst>
                <a:ext uri="{FF2B5EF4-FFF2-40B4-BE49-F238E27FC236}">
                  <a16:creationId xmlns:a16="http://schemas.microsoft.com/office/drawing/2014/main" id="{02C00531-B2FD-22BA-9D2A-DA55FA60D746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;p14">
              <a:extLst>
                <a:ext uri="{FF2B5EF4-FFF2-40B4-BE49-F238E27FC236}">
                  <a16:creationId xmlns:a16="http://schemas.microsoft.com/office/drawing/2014/main" id="{4F33A4AF-5238-64CB-009F-9963E8B03A8A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4;p14">
              <a:extLst>
                <a:ext uri="{FF2B5EF4-FFF2-40B4-BE49-F238E27FC236}">
                  <a16:creationId xmlns:a16="http://schemas.microsoft.com/office/drawing/2014/main" id="{E15428F5-DF37-5823-6C41-B97DC18A3751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5;p14">
              <a:extLst>
                <a:ext uri="{FF2B5EF4-FFF2-40B4-BE49-F238E27FC236}">
                  <a16:creationId xmlns:a16="http://schemas.microsoft.com/office/drawing/2014/main" id="{1545470E-78F0-0BD3-32DC-7C20A78FDD13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;p14">
              <a:extLst>
                <a:ext uri="{FF2B5EF4-FFF2-40B4-BE49-F238E27FC236}">
                  <a16:creationId xmlns:a16="http://schemas.microsoft.com/office/drawing/2014/main" id="{92C791AF-8221-F1CB-0B97-47B2F4003EA9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7;p14">
              <a:extLst>
                <a:ext uri="{FF2B5EF4-FFF2-40B4-BE49-F238E27FC236}">
                  <a16:creationId xmlns:a16="http://schemas.microsoft.com/office/drawing/2014/main" id="{B9EF85C6-70FA-0738-A5E0-917F4042A272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;p14">
              <a:extLst>
                <a:ext uri="{FF2B5EF4-FFF2-40B4-BE49-F238E27FC236}">
                  <a16:creationId xmlns:a16="http://schemas.microsoft.com/office/drawing/2014/main" id="{7E26E376-E287-C127-95C9-1234BB34DFAB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;p14">
              <a:extLst>
                <a:ext uri="{FF2B5EF4-FFF2-40B4-BE49-F238E27FC236}">
                  <a16:creationId xmlns:a16="http://schemas.microsoft.com/office/drawing/2014/main" id="{A77D5289-D3BD-2146-AFBE-12C7CC3426F2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0;p14">
              <a:extLst>
                <a:ext uri="{FF2B5EF4-FFF2-40B4-BE49-F238E27FC236}">
                  <a16:creationId xmlns:a16="http://schemas.microsoft.com/office/drawing/2014/main" id="{6BB303E6-B976-A2DF-3CC7-758860616E6E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1;p14">
              <a:extLst>
                <a:ext uri="{FF2B5EF4-FFF2-40B4-BE49-F238E27FC236}">
                  <a16:creationId xmlns:a16="http://schemas.microsoft.com/office/drawing/2014/main" id="{7E19B77F-010A-3DC7-E983-FC91F242D113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;p14">
              <a:extLst>
                <a:ext uri="{FF2B5EF4-FFF2-40B4-BE49-F238E27FC236}">
                  <a16:creationId xmlns:a16="http://schemas.microsoft.com/office/drawing/2014/main" id="{A8842EE8-C2FB-A523-D6DC-BDD0ECF38DFE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;p14">
              <a:extLst>
                <a:ext uri="{FF2B5EF4-FFF2-40B4-BE49-F238E27FC236}">
                  <a16:creationId xmlns:a16="http://schemas.microsoft.com/office/drawing/2014/main" id="{270C86E3-170B-0C7F-41BD-C0CFE1F24414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4;p14">
              <a:extLst>
                <a:ext uri="{FF2B5EF4-FFF2-40B4-BE49-F238E27FC236}">
                  <a16:creationId xmlns:a16="http://schemas.microsoft.com/office/drawing/2014/main" id="{BAF9EE19-95C0-A85C-B89E-EDF479776FF6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5;p14">
              <a:extLst>
                <a:ext uri="{FF2B5EF4-FFF2-40B4-BE49-F238E27FC236}">
                  <a16:creationId xmlns:a16="http://schemas.microsoft.com/office/drawing/2014/main" id="{7CE7EAF2-2CE9-7390-27DF-68404808F508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6;p14">
              <a:extLst>
                <a:ext uri="{FF2B5EF4-FFF2-40B4-BE49-F238E27FC236}">
                  <a16:creationId xmlns:a16="http://schemas.microsoft.com/office/drawing/2014/main" id="{5713E055-97FD-BB4A-1852-2A10661E1EF8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77;p14">
              <a:extLst>
                <a:ext uri="{FF2B5EF4-FFF2-40B4-BE49-F238E27FC236}">
                  <a16:creationId xmlns:a16="http://schemas.microsoft.com/office/drawing/2014/main" id="{0E56E569-024C-7AE4-5ED0-EB42EDA3B044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78;p14">
              <a:extLst>
                <a:ext uri="{FF2B5EF4-FFF2-40B4-BE49-F238E27FC236}">
                  <a16:creationId xmlns:a16="http://schemas.microsoft.com/office/drawing/2014/main" id="{2BAD5D6D-BB48-F773-97D7-9588A45A1705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79;p14">
              <a:extLst>
                <a:ext uri="{FF2B5EF4-FFF2-40B4-BE49-F238E27FC236}">
                  <a16:creationId xmlns:a16="http://schemas.microsoft.com/office/drawing/2014/main" id="{47D864DE-62DA-B11B-FA5C-D320ED1EE3F3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80;p14">
              <a:extLst>
                <a:ext uri="{FF2B5EF4-FFF2-40B4-BE49-F238E27FC236}">
                  <a16:creationId xmlns:a16="http://schemas.microsoft.com/office/drawing/2014/main" id="{70DBB3F8-8AA8-0674-A002-2C1E2CA78D7C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81;p14">
              <a:extLst>
                <a:ext uri="{FF2B5EF4-FFF2-40B4-BE49-F238E27FC236}">
                  <a16:creationId xmlns:a16="http://schemas.microsoft.com/office/drawing/2014/main" id="{7E12FA5D-9992-CB6B-33D2-B8A4CBD360C3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82;p14">
              <a:extLst>
                <a:ext uri="{FF2B5EF4-FFF2-40B4-BE49-F238E27FC236}">
                  <a16:creationId xmlns:a16="http://schemas.microsoft.com/office/drawing/2014/main" id="{7AA540DE-8C82-0D20-CAC8-743618F1770A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83;p14">
              <a:extLst>
                <a:ext uri="{FF2B5EF4-FFF2-40B4-BE49-F238E27FC236}">
                  <a16:creationId xmlns:a16="http://schemas.microsoft.com/office/drawing/2014/main" id="{0B455C7E-5F6B-5239-7B1F-4B6437474691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84;p14">
              <a:extLst>
                <a:ext uri="{FF2B5EF4-FFF2-40B4-BE49-F238E27FC236}">
                  <a16:creationId xmlns:a16="http://schemas.microsoft.com/office/drawing/2014/main" id="{DCEF07A1-8DAC-B9FD-8FE5-1B37CF89EA09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85;p14">
              <a:extLst>
                <a:ext uri="{FF2B5EF4-FFF2-40B4-BE49-F238E27FC236}">
                  <a16:creationId xmlns:a16="http://schemas.microsoft.com/office/drawing/2014/main" id="{7E346894-F628-A5FE-A03A-E3F4564A9254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86;p14">
              <a:extLst>
                <a:ext uri="{FF2B5EF4-FFF2-40B4-BE49-F238E27FC236}">
                  <a16:creationId xmlns:a16="http://schemas.microsoft.com/office/drawing/2014/main" id="{D52D98AF-C5A2-1921-8918-2E05C90AD818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87;p14">
              <a:extLst>
                <a:ext uri="{FF2B5EF4-FFF2-40B4-BE49-F238E27FC236}">
                  <a16:creationId xmlns:a16="http://schemas.microsoft.com/office/drawing/2014/main" id="{4A8C603F-2789-E3E3-20AA-175ABE217CDC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88;p14">
              <a:extLst>
                <a:ext uri="{FF2B5EF4-FFF2-40B4-BE49-F238E27FC236}">
                  <a16:creationId xmlns:a16="http://schemas.microsoft.com/office/drawing/2014/main" id="{5A044677-1174-BF31-2064-083E4E9CC4F9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89;p14">
              <a:extLst>
                <a:ext uri="{FF2B5EF4-FFF2-40B4-BE49-F238E27FC236}">
                  <a16:creationId xmlns:a16="http://schemas.microsoft.com/office/drawing/2014/main" id="{1D48A26E-594E-5DF8-683B-D421DA126CE8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90;p14">
              <a:extLst>
                <a:ext uri="{FF2B5EF4-FFF2-40B4-BE49-F238E27FC236}">
                  <a16:creationId xmlns:a16="http://schemas.microsoft.com/office/drawing/2014/main" id="{78084D1D-AD7E-E636-EC8F-4AB9A4EF7C4A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91;p14">
              <a:extLst>
                <a:ext uri="{FF2B5EF4-FFF2-40B4-BE49-F238E27FC236}">
                  <a16:creationId xmlns:a16="http://schemas.microsoft.com/office/drawing/2014/main" id="{F951865C-987E-B3F5-26F2-F0F65DFA51D8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92;p14">
              <a:extLst>
                <a:ext uri="{FF2B5EF4-FFF2-40B4-BE49-F238E27FC236}">
                  <a16:creationId xmlns:a16="http://schemas.microsoft.com/office/drawing/2014/main" id="{5132D3B5-B105-9FF9-8454-C8087DE213B4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93;p14">
              <a:extLst>
                <a:ext uri="{FF2B5EF4-FFF2-40B4-BE49-F238E27FC236}">
                  <a16:creationId xmlns:a16="http://schemas.microsoft.com/office/drawing/2014/main" id="{94590701-7267-4074-19E9-D45B966AB87F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94;p14">
              <a:extLst>
                <a:ext uri="{FF2B5EF4-FFF2-40B4-BE49-F238E27FC236}">
                  <a16:creationId xmlns:a16="http://schemas.microsoft.com/office/drawing/2014/main" id="{D2836EDB-361D-1AE8-C5C8-47CF6093A9D2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95;p14">
              <a:extLst>
                <a:ext uri="{FF2B5EF4-FFF2-40B4-BE49-F238E27FC236}">
                  <a16:creationId xmlns:a16="http://schemas.microsoft.com/office/drawing/2014/main" id="{08852CD1-A792-CCCB-5E71-133F48FCCD63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96;p14">
              <a:extLst>
                <a:ext uri="{FF2B5EF4-FFF2-40B4-BE49-F238E27FC236}">
                  <a16:creationId xmlns:a16="http://schemas.microsoft.com/office/drawing/2014/main" id="{3C6DE7E0-48C4-28AB-6391-94B4C521DCEF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97;p14">
              <a:extLst>
                <a:ext uri="{FF2B5EF4-FFF2-40B4-BE49-F238E27FC236}">
                  <a16:creationId xmlns:a16="http://schemas.microsoft.com/office/drawing/2014/main" id="{1F9DFFD9-5A97-3366-64BA-5EEB2088D438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98;p14">
              <a:extLst>
                <a:ext uri="{FF2B5EF4-FFF2-40B4-BE49-F238E27FC236}">
                  <a16:creationId xmlns:a16="http://schemas.microsoft.com/office/drawing/2014/main" id="{9E070DEC-4A40-2C45-C56E-3A44682DCE38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99;p14">
              <a:extLst>
                <a:ext uri="{FF2B5EF4-FFF2-40B4-BE49-F238E27FC236}">
                  <a16:creationId xmlns:a16="http://schemas.microsoft.com/office/drawing/2014/main" id="{868CCC2B-7FEA-D1B0-063F-906B9DFF52D3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00;p14">
              <a:extLst>
                <a:ext uri="{FF2B5EF4-FFF2-40B4-BE49-F238E27FC236}">
                  <a16:creationId xmlns:a16="http://schemas.microsoft.com/office/drawing/2014/main" id="{A9B0A053-B5EF-A3F2-504E-28B615D74781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01;p14">
              <a:extLst>
                <a:ext uri="{FF2B5EF4-FFF2-40B4-BE49-F238E27FC236}">
                  <a16:creationId xmlns:a16="http://schemas.microsoft.com/office/drawing/2014/main" id="{ECCE304D-81CC-2888-F75E-4944D075F85D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02;p14">
              <a:extLst>
                <a:ext uri="{FF2B5EF4-FFF2-40B4-BE49-F238E27FC236}">
                  <a16:creationId xmlns:a16="http://schemas.microsoft.com/office/drawing/2014/main" id="{8B658894-10B7-4B0F-9A07-61A88972D32C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03;p14">
              <a:extLst>
                <a:ext uri="{FF2B5EF4-FFF2-40B4-BE49-F238E27FC236}">
                  <a16:creationId xmlns:a16="http://schemas.microsoft.com/office/drawing/2014/main" id="{B197E66A-CFCE-B743-D51D-90DEA9AF72E0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04;p14">
              <a:extLst>
                <a:ext uri="{FF2B5EF4-FFF2-40B4-BE49-F238E27FC236}">
                  <a16:creationId xmlns:a16="http://schemas.microsoft.com/office/drawing/2014/main" id="{21180120-8247-EC2A-F63E-2121DA97A35C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05;p14">
              <a:extLst>
                <a:ext uri="{FF2B5EF4-FFF2-40B4-BE49-F238E27FC236}">
                  <a16:creationId xmlns:a16="http://schemas.microsoft.com/office/drawing/2014/main" id="{B48B0181-D979-EF62-CE89-2AFA99DC3C0E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06;p14">
              <a:extLst>
                <a:ext uri="{FF2B5EF4-FFF2-40B4-BE49-F238E27FC236}">
                  <a16:creationId xmlns:a16="http://schemas.microsoft.com/office/drawing/2014/main" id="{BB245C63-718B-C75C-3890-B7FB7AF45805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07;p14">
              <a:extLst>
                <a:ext uri="{FF2B5EF4-FFF2-40B4-BE49-F238E27FC236}">
                  <a16:creationId xmlns:a16="http://schemas.microsoft.com/office/drawing/2014/main" id="{01BF8997-DE8B-672D-42B2-6518AD5F54B6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08;p14">
              <a:extLst>
                <a:ext uri="{FF2B5EF4-FFF2-40B4-BE49-F238E27FC236}">
                  <a16:creationId xmlns:a16="http://schemas.microsoft.com/office/drawing/2014/main" id="{10C79EBC-5068-EDA3-AF5E-75175102D60F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09;p14">
              <a:extLst>
                <a:ext uri="{FF2B5EF4-FFF2-40B4-BE49-F238E27FC236}">
                  <a16:creationId xmlns:a16="http://schemas.microsoft.com/office/drawing/2014/main" id="{235F8820-9BC3-130B-962A-BA8B27B23B97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10;p14">
              <a:extLst>
                <a:ext uri="{FF2B5EF4-FFF2-40B4-BE49-F238E27FC236}">
                  <a16:creationId xmlns:a16="http://schemas.microsoft.com/office/drawing/2014/main" id="{3EDD28F4-0DFF-06F5-1535-C54511DFB97E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11;p14">
              <a:extLst>
                <a:ext uri="{FF2B5EF4-FFF2-40B4-BE49-F238E27FC236}">
                  <a16:creationId xmlns:a16="http://schemas.microsoft.com/office/drawing/2014/main" id="{36DE971A-D760-42DF-6A88-E496D47355CC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12;p14">
              <a:extLst>
                <a:ext uri="{FF2B5EF4-FFF2-40B4-BE49-F238E27FC236}">
                  <a16:creationId xmlns:a16="http://schemas.microsoft.com/office/drawing/2014/main" id="{87232259-AC7B-87D4-09C5-7E68D3514F3E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diagram of a person with text and arrows&#10;&#10;Description automatically generated">
            <a:extLst>
              <a:ext uri="{FF2B5EF4-FFF2-40B4-BE49-F238E27FC236}">
                <a16:creationId xmlns:a16="http://schemas.microsoft.com/office/drawing/2014/main" id="{EB457E81-359F-7515-C156-990EFCD7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7" y="874563"/>
            <a:ext cx="5760085" cy="4088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83968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598</Words>
  <Application>Microsoft Office PowerPoint</Application>
  <PresentationFormat>On-screen Show (16:9)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Symbol</vt:lpstr>
      <vt:lpstr>Fira Sans Medium</vt:lpstr>
      <vt:lpstr>Baguet Script</vt:lpstr>
      <vt:lpstr>Courier New</vt:lpstr>
      <vt:lpstr>Arial</vt:lpstr>
      <vt:lpstr>Fira Sans Extra Condensed SemiBold</vt:lpstr>
      <vt:lpstr>Google Sans</vt:lpstr>
      <vt:lpstr>Roboto</vt:lpstr>
      <vt:lpstr>Times New Roman</vt:lpstr>
      <vt:lpstr>Wingdings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Khai Hoang</cp:lastModifiedBy>
  <cp:revision>1</cp:revision>
  <dcterms:modified xsi:type="dcterms:W3CDTF">2024-10-16T12:56:05Z</dcterms:modified>
</cp:coreProperties>
</file>