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1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8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B77AA4-517D-47AB-9DE7-00D2B5252143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C57A1E-628F-4B1A-ACCD-5FFE76BCB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brewer/cs262b-2004/PODC-keynote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SQL </a:t>
            </a:r>
            <a:r>
              <a:rPr lang="ru-RU" dirty="0" smtClean="0"/>
              <a:t>базы 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Матюкевич</a:t>
            </a:r>
            <a:r>
              <a:rPr lang="ru-RU" dirty="0" smtClean="0"/>
              <a:t> Сергей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8275"/>
            <a:ext cx="91440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90613"/>
            <a:ext cx="6754069" cy="576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saving </a:t>
            </a:r>
            <a:r>
              <a:rPr lang="en-US" dirty="0"/>
              <a:t>e</a:t>
            </a:r>
            <a:r>
              <a:rPr lang="en-US" dirty="0" smtClean="0"/>
              <a:t>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799"/>
            <a:ext cx="7239000" cy="446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8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347" y="-228600"/>
            <a:ext cx="8229600" cy="1143000"/>
          </a:xfrm>
        </p:spPr>
        <p:txBody>
          <a:bodyPr/>
          <a:lstStyle/>
          <a:p>
            <a:r>
              <a:rPr lang="en-US" dirty="0" smtClean="0"/>
              <a:t>Save request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3508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record details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543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" y="3962400"/>
            <a:ext cx="4314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3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65076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12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4061"/>
            <a:ext cx="8229600" cy="1143000"/>
          </a:xfrm>
        </p:spPr>
        <p:txBody>
          <a:bodyPr/>
          <a:lstStyle/>
          <a:p>
            <a:r>
              <a:rPr lang="en-US" dirty="0" smtClean="0"/>
              <a:t>Query request details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503930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1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где </a:t>
            </a:r>
            <a:r>
              <a:rPr lang="en-US" dirty="0" smtClean="0"/>
              <a:t>join-</a:t>
            </a:r>
            <a:r>
              <a:rPr lang="ru-RU" dirty="0" smtClean="0"/>
              <a:t>ы ?!? 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28575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20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need for joins is much lower than in relation databases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use deformalized references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use server side includes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use map-reduce indexes.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8001000" cy="3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4" y="1447800"/>
            <a:ext cx="4719526" cy="23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51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defenition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querying with indexes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324"/>
            <a:ext cx="7696200" cy="378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7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3200" i="1" dirty="0" smtClean="0"/>
              <a:t> “SQL and ORMs in general are a pain. Although we are </a:t>
            </a:r>
            <a:r>
              <a:rPr lang="en-US" sz="3200" b="1" i="1" dirty="0" smtClean="0"/>
              <a:t>so used to that pain</a:t>
            </a:r>
            <a:r>
              <a:rPr lang="en-US" sz="3200" i="1" dirty="0" smtClean="0"/>
              <a:t>, that it does not feel.”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err="1" smtClean="0"/>
              <a:t>Rinat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Abdullin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 SQL?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- reduce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22423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99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 internal index definition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066799"/>
            <a:ext cx="8229600" cy="581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06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index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1513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56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CAP</a:t>
            </a:r>
            <a:r>
              <a:rPr lang="en-US" sz="2400" dirty="0"/>
              <a:t> theorem (</a:t>
            </a:r>
            <a:r>
              <a:rPr lang="en-US" sz="2400" dirty="0">
                <a:hlinkClick r:id="rId2"/>
              </a:rPr>
              <a:t>Brewer</a:t>
            </a:r>
            <a:r>
              <a:rPr lang="en-US" sz="2400" dirty="0"/>
              <a:t>) states that you have to pick two of </a:t>
            </a:r>
            <a:r>
              <a:rPr lang="en-US" sz="2400" b="1" dirty="0"/>
              <a:t>Consistency</a:t>
            </a:r>
            <a:r>
              <a:rPr lang="en-US" sz="2400" dirty="0"/>
              <a:t>, </a:t>
            </a:r>
            <a:r>
              <a:rPr lang="en-US" sz="2400" b="1" dirty="0"/>
              <a:t>Availability</a:t>
            </a:r>
            <a:r>
              <a:rPr lang="en-US" sz="2400" dirty="0"/>
              <a:t>, </a:t>
            </a:r>
            <a:r>
              <a:rPr lang="en-US" sz="2400" b="1" dirty="0"/>
              <a:t>Partition tolerance</a:t>
            </a:r>
            <a:r>
              <a:rPr lang="en-US" sz="2400" dirty="0"/>
              <a:t>: You can't have the three at the same time and get an acceptable latency.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/>
              <a:t>Consistency</a:t>
            </a:r>
            <a:r>
              <a:rPr lang="en-US" sz="2400" dirty="0"/>
              <a:t> means that each client always has the same view of the data.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/>
              <a:t>Availability</a:t>
            </a:r>
            <a:r>
              <a:rPr lang="en-US" sz="2400" dirty="0"/>
              <a:t> means that all clients can always read and write.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/>
              <a:t>Partition tolerance</a:t>
            </a:r>
            <a:r>
              <a:rPr lang="en-US" sz="2400" dirty="0"/>
              <a:t> means that the system works well across physical network partitions.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Eventual consistency relaxes consistency for availability &amp; partition tolerance.  By doing this it also gains scalability.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8" y="1214492"/>
            <a:ext cx="8224072" cy="565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4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434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5" y="698609"/>
            <a:ext cx="7811445" cy="61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51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505"/>
            <a:ext cx="91440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810000"/>
            <a:ext cx="77247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3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Object-relational mismatch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422204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209800"/>
            <a:ext cx="2771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4419600" y="30480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Linq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err="1" smtClean="0"/>
              <a:t>session.Query</a:t>
            </a:r>
            <a:r>
              <a:rPr lang="en-US" dirty="0" smtClean="0"/>
              <a:t>&lt;User&gt;().Skip(20).Take(10);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SQL:</a:t>
            </a:r>
          </a:p>
          <a:p>
            <a:pPr>
              <a:buNone/>
            </a:pPr>
            <a:r>
              <a:rPr lang="en-US" sz="2300" dirty="0" smtClean="0"/>
              <a:t>SELECT T.ID FROM</a:t>
            </a:r>
          </a:p>
          <a:p>
            <a:pPr>
              <a:buNone/>
            </a:pPr>
            <a:r>
              <a:rPr lang="en-US" sz="2300" dirty="0" smtClean="0"/>
              <a:t>	(SELECT ID, </a:t>
            </a:r>
          </a:p>
          <a:p>
            <a:pPr>
              <a:buNone/>
            </a:pPr>
            <a:r>
              <a:rPr lang="en-US" sz="2300" dirty="0" smtClean="0"/>
              <a:t>	 ROW_NUMBER() OVER (ORDER BY ID) AS </a:t>
            </a:r>
            <a:r>
              <a:rPr lang="en-US" sz="2300" dirty="0" err="1" smtClean="0"/>
              <a:t>RowNumber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	 FROM Users) AS T</a:t>
            </a:r>
          </a:p>
          <a:p>
            <a:pPr>
              <a:buNone/>
            </a:pPr>
            <a:r>
              <a:rPr lang="en-US" sz="2300" dirty="0" smtClean="0"/>
              <a:t>WHERE </a:t>
            </a:r>
            <a:r>
              <a:rPr lang="en-US" sz="2300" dirty="0" err="1" smtClean="0"/>
              <a:t>RowNumber</a:t>
            </a:r>
            <a:r>
              <a:rPr lang="en-US" sz="2300" dirty="0" smtClean="0"/>
              <a:t> &gt; 20 AND </a:t>
            </a:r>
            <a:r>
              <a:rPr lang="en-US" sz="2300" dirty="0" err="1" smtClean="0"/>
              <a:t>RowNumber</a:t>
            </a:r>
            <a:r>
              <a:rPr lang="en-US" sz="2300" dirty="0" smtClean="0"/>
              <a:t> &lt; 30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mismach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SQL by itself is complex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ORM add lots of additional complexity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Layer of abstraction that ORMs introduce is not complete – you often have to use “Native” SQL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layers of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Slow performance with </a:t>
            </a:r>
            <a:r>
              <a:rPr lang="en-US" dirty="0"/>
              <a:t>v</a:t>
            </a:r>
            <a:r>
              <a:rPr lang="en-US" dirty="0" smtClean="0"/>
              <a:t>ery large tables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Limited scalability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Limited extensibility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relational DB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are lots of No SQL databases (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sz="2800" dirty="0"/>
              <a:t>Cassandra, </a:t>
            </a:r>
            <a:r>
              <a:rPr lang="en-US" sz="2800" dirty="0" err="1" smtClean="0"/>
              <a:t>SimpleDB</a:t>
            </a:r>
            <a:r>
              <a:rPr lang="en-US" sz="2800" dirty="0" smtClean="0"/>
              <a:t>, etc..</a:t>
            </a:r>
            <a:r>
              <a:rPr lang="en-US" dirty="0" smtClean="0"/>
              <a:t>), most of them are open-source and written in resent years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 are few No SQL solutions specific for .NET platform – the most popular is </a:t>
            </a:r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SQL introduction</a:t>
            </a:r>
            <a:endParaRPr lang="en-US" dirty="0"/>
          </a:p>
        </p:txBody>
      </p:sp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76" y="5562600"/>
            <a:ext cx="285292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Packages available: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RavenDB</a:t>
            </a:r>
            <a:r>
              <a:rPr lang="en-US" dirty="0" smtClean="0"/>
              <a:t> Client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RavenDB</a:t>
            </a:r>
            <a:r>
              <a:rPr lang="en-US" dirty="0" smtClean="0"/>
              <a:t> Server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RavenDB</a:t>
            </a:r>
            <a:r>
              <a:rPr lang="en-US" dirty="0" smtClean="0"/>
              <a:t> Embedded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RavenDB</a:t>
            </a:r>
            <a:r>
              <a:rPr lang="en-US" dirty="0" smtClean="0"/>
              <a:t> Database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RavenDB</a:t>
            </a:r>
            <a:r>
              <a:rPr lang="en-US" dirty="0" smtClean="0"/>
              <a:t> Client MVC integration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installation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 Studio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" y="1387423"/>
            <a:ext cx="9126070" cy="547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1790</TotalTime>
  <Words>324</Words>
  <Application>Microsoft Office PowerPoint</Application>
  <PresentationFormat>On-screen Show (4:3)</PresentationFormat>
  <Paragraphs>70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No SQL базы данных</vt:lpstr>
      <vt:lpstr>Why No SQL?</vt:lpstr>
      <vt:lpstr>Object-relational mismatch</vt:lpstr>
      <vt:lpstr>Query mismach</vt:lpstr>
      <vt:lpstr>Additional layers of complexity</vt:lpstr>
      <vt:lpstr>Other relational DB limitations</vt:lpstr>
      <vt:lpstr>No SQL introduction</vt:lpstr>
      <vt:lpstr>RavenDB installation (NuGet)</vt:lpstr>
      <vt:lpstr>Raven Studio</vt:lpstr>
      <vt:lpstr>Infrastructure Setup</vt:lpstr>
      <vt:lpstr>Domain</vt:lpstr>
      <vt:lpstr>Loading and saving entity</vt:lpstr>
      <vt:lpstr>Save request details</vt:lpstr>
      <vt:lpstr>DB record details</vt:lpstr>
      <vt:lpstr>Querying</vt:lpstr>
      <vt:lpstr>Query request details</vt:lpstr>
      <vt:lpstr>А где join-ы ?!? </vt:lpstr>
      <vt:lpstr>PowerPoint Presentation</vt:lpstr>
      <vt:lpstr>Advanced querying with indexes</vt:lpstr>
      <vt:lpstr>Map - reduce</vt:lpstr>
      <vt:lpstr>Raven internal index definition</vt:lpstr>
      <vt:lpstr>Querying index</vt:lpstr>
      <vt:lpstr>Eventual consistency</vt:lpstr>
      <vt:lpstr>Optimistic concurrency</vt:lpstr>
      <vt:lpstr>Sharding</vt:lpstr>
      <vt:lpstr>Extensibility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 базы данных</dc:title>
  <dc:creator>neo</dc:creator>
  <cp:lastModifiedBy>Matykevich Sergey</cp:lastModifiedBy>
  <cp:revision>94</cp:revision>
  <dcterms:created xsi:type="dcterms:W3CDTF">2013-02-07T17:57:12Z</dcterms:created>
  <dcterms:modified xsi:type="dcterms:W3CDTF">2013-03-14T14:35:08Z</dcterms:modified>
</cp:coreProperties>
</file>