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6011545" y="2954655"/>
            <a:ext cx="5172075" cy="129349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011545" y="1445895"/>
            <a:ext cx="5172075" cy="131635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955790" y="2078355"/>
            <a:ext cx="1240790" cy="4711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398510" y="2078355"/>
            <a:ext cx="1240790" cy="4711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818370" y="2078355"/>
            <a:ext cx="1240790" cy="4711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955790" y="3134995"/>
            <a:ext cx="124079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398510" y="3134995"/>
            <a:ext cx="124079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818370" y="3134995"/>
            <a:ext cx="124079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011545" y="673100"/>
            <a:ext cx="3627755" cy="58864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093460" y="791210"/>
            <a:ext cx="497205" cy="3530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786880" y="791210"/>
            <a:ext cx="497205" cy="3530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7434580" y="803275"/>
            <a:ext cx="497205" cy="3530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093460" y="1636395"/>
            <a:ext cx="536575" cy="3670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6093460" y="2169795"/>
            <a:ext cx="53657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6093460" y="3153410"/>
            <a:ext cx="536575" cy="367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6093460" y="3670935"/>
            <a:ext cx="53657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8069580" y="1519555"/>
            <a:ext cx="1215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HBase</a:t>
            </a:r>
            <a:endParaRPr lang="en-US" altLang="zh-CN" sz="2800"/>
          </a:p>
        </p:txBody>
      </p:sp>
      <p:sp>
        <p:nvSpPr>
          <p:cNvPr id="24" name="文本框 23"/>
          <p:cNvSpPr txBox="1"/>
          <p:nvPr/>
        </p:nvSpPr>
        <p:spPr>
          <a:xfrm>
            <a:off x="8169910" y="3656965"/>
            <a:ext cx="1215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/>
              <a:t>HDFS</a:t>
            </a:r>
            <a:endParaRPr lang="en-US" altLang="zh-CN" sz="2800"/>
          </a:p>
        </p:txBody>
      </p:sp>
      <p:sp>
        <p:nvSpPr>
          <p:cNvPr id="25" name="文本框 24"/>
          <p:cNvSpPr txBox="1"/>
          <p:nvPr/>
        </p:nvSpPr>
        <p:spPr>
          <a:xfrm>
            <a:off x="8052435" y="791210"/>
            <a:ext cx="1450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ZooKeeper</a:t>
            </a:r>
            <a:endParaRPr lang="en-US" altLang="zh-CN" sz="2000" b="1"/>
          </a:p>
        </p:txBody>
      </p:sp>
      <p:sp>
        <p:nvSpPr>
          <p:cNvPr id="45" name="矩形 44"/>
          <p:cNvSpPr/>
          <p:nvPr/>
        </p:nvSpPr>
        <p:spPr>
          <a:xfrm>
            <a:off x="579120" y="3006090"/>
            <a:ext cx="5186045" cy="124206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6" name="矩形 45"/>
          <p:cNvSpPr/>
          <p:nvPr/>
        </p:nvSpPr>
        <p:spPr>
          <a:xfrm>
            <a:off x="579755" y="1420495"/>
            <a:ext cx="5186045" cy="13716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7" name="矩形 46"/>
          <p:cNvSpPr/>
          <p:nvPr/>
        </p:nvSpPr>
        <p:spPr>
          <a:xfrm>
            <a:off x="1550035" y="2052955"/>
            <a:ext cx="1240790" cy="4711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2992755" y="2052955"/>
            <a:ext cx="1240790" cy="4711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4412615" y="2052955"/>
            <a:ext cx="1240790" cy="4711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1550035" y="3160395"/>
            <a:ext cx="124079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1" name="矩形 50"/>
          <p:cNvSpPr/>
          <p:nvPr/>
        </p:nvSpPr>
        <p:spPr>
          <a:xfrm>
            <a:off x="2992755" y="3160395"/>
            <a:ext cx="124079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2" name="矩形 51"/>
          <p:cNvSpPr/>
          <p:nvPr/>
        </p:nvSpPr>
        <p:spPr>
          <a:xfrm>
            <a:off x="4412615" y="3160395"/>
            <a:ext cx="124079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580390" y="647700"/>
            <a:ext cx="4380230" cy="58864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727075" y="765810"/>
            <a:ext cx="497205" cy="3530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1381125" y="765810"/>
            <a:ext cx="497205" cy="3530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6" name="矩形 55"/>
          <p:cNvSpPr/>
          <p:nvPr/>
        </p:nvSpPr>
        <p:spPr>
          <a:xfrm>
            <a:off x="2028825" y="777875"/>
            <a:ext cx="497205" cy="3530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7" name="矩形 56"/>
          <p:cNvSpPr/>
          <p:nvPr/>
        </p:nvSpPr>
        <p:spPr>
          <a:xfrm>
            <a:off x="687705" y="1610995"/>
            <a:ext cx="536575" cy="3670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8" name="矩形 57"/>
          <p:cNvSpPr/>
          <p:nvPr/>
        </p:nvSpPr>
        <p:spPr>
          <a:xfrm>
            <a:off x="687705" y="2144395"/>
            <a:ext cx="53657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?</a:t>
            </a:r>
            <a:endParaRPr lang="en-US" altLang="zh-CN" b="1"/>
          </a:p>
        </p:txBody>
      </p:sp>
      <p:sp>
        <p:nvSpPr>
          <p:cNvPr id="59" name="矩形 58"/>
          <p:cNvSpPr/>
          <p:nvPr/>
        </p:nvSpPr>
        <p:spPr>
          <a:xfrm>
            <a:off x="687705" y="3178810"/>
            <a:ext cx="536575" cy="367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0" name="矩形 59"/>
          <p:cNvSpPr/>
          <p:nvPr/>
        </p:nvSpPr>
        <p:spPr>
          <a:xfrm>
            <a:off x="687705" y="3696335"/>
            <a:ext cx="53657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b="1"/>
              <a:t>？</a:t>
            </a:r>
            <a:endParaRPr lang="zh-CN" altLang="zh-CN" b="1"/>
          </a:p>
        </p:txBody>
      </p:sp>
      <p:sp>
        <p:nvSpPr>
          <p:cNvPr id="61" name="文本框 60"/>
          <p:cNvSpPr txBox="1"/>
          <p:nvPr/>
        </p:nvSpPr>
        <p:spPr>
          <a:xfrm>
            <a:off x="2740025" y="1519555"/>
            <a:ext cx="1582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Bigtable</a:t>
            </a:r>
            <a:endParaRPr lang="en-US" altLang="zh-CN" sz="2800"/>
          </a:p>
        </p:txBody>
      </p:sp>
      <p:sp>
        <p:nvSpPr>
          <p:cNvPr id="62" name="文本框 61"/>
          <p:cNvSpPr txBox="1"/>
          <p:nvPr/>
        </p:nvSpPr>
        <p:spPr>
          <a:xfrm>
            <a:off x="2313305" y="3648075"/>
            <a:ext cx="288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/>
              <a:t>GFS/Colossus</a:t>
            </a:r>
            <a:endParaRPr lang="en-US" altLang="zh-CN" sz="2800"/>
          </a:p>
        </p:txBody>
      </p:sp>
      <p:sp>
        <p:nvSpPr>
          <p:cNvPr id="63" name="文本框 62"/>
          <p:cNvSpPr txBox="1"/>
          <p:nvPr/>
        </p:nvSpPr>
        <p:spPr>
          <a:xfrm>
            <a:off x="3915410" y="727075"/>
            <a:ext cx="1045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Chubby</a:t>
            </a:r>
            <a:endParaRPr lang="en-US" altLang="zh-CN" sz="2000" b="1"/>
          </a:p>
        </p:txBody>
      </p:sp>
      <p:sp>
        <p:nvSpPr>
          <p:cNvPr id="64" name="矩形 63"/>
          <p:cNvSpPr/>
          <p:nvPr/>
        </p:nvSpPr>
        <p:spPr>
          <a:xfrm>
            <a:off x="2663825" y="765810"/>
            <a:ext cx="497205" cy="3530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5" name="矩形 64"/>
          <p:cNvSpPr/>
          <p:nvPr/>
        </p:nvSpPr>
        <p:spPr>
          <a:xfrm>
            <a:off x="3311525" y="777875"/>
            <a:ext cx="497205" cy="3530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5923915" y="508635"/>
            <a:ext cx="5355590" cy="3893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83235" y="508635"/>
            <a:ext cx="5355590" cy="3893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354185" y="3882390"/>
            <a:ext cx="193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1">
                    <a:lumMod val="85000"/>
                  </a:schemeClr>
                </a:solidFill>
              </a:rPr>
              <a:t>@nosqlnotes.com</a:t>
            </a:r>
            <a:endParaRPr lang="en-US" altLang="zh-CN" i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27805" y="3916680"/>
            <a:ext cx="193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1">
                    <a:lumMod val="85000"/>
                  </a:schemeClr>
                </a:solidFill>
              </a:rPr>
              <a:t>@nosqlnotes.com</a:t>
            </a:r>
            <a:endParaRPr lang="en-US" altLang="zh-CN" i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毕杰山</cp:lastModifiedBy>
  <cp:revision>5</cp:revision>
  <dcterms:created xsi:type="dcterms:W3CDTF">2015-05-05T08:02:00Z</dcterms:created>
  <dcterms:modified xsi:type="dcterms:W3CDTF">2017-12-09T12:10:13Z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