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8DA1EAA-619E-4926-A39D-5EC7D189030C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NoSQL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关键技术维度</a:t>
            </a:r>
            <a:endParaRPr lang="zh-CN" altLang="zh-CN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3453178" y="2227263"/>
            <a:ext cx="51530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3"/>
          <p:cNvSpPr/>
          <p:nvPr>
            <p:custDataLst>
              <p:tags r:id="rId2"/>
            </p:custDataLst>
          </p:nvPr>
        </p:nvSpPr>
        <p:spPr>
          <a:xfrm>
            <a:off x="4097217" y="2014538"/>
            <a:ext cx="969963" cy="2805112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1260000" rIns="36000" bIns="4680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>
                <a:solidFill>
                  <a:schemeClr val="bg1"/>
                </a:solidFill>
              </a:rPr>
              <a:t>LOREM IPSUM DOLOR</a:t>
            </a:r>
            <a:endParaRPr lang="zh-CN" altLang="en-US" kern="0" dirty="0">
              <a:solidFill>
                <a:schemeClr val="bg1"/>
              </a:solidFill>
            </a:endParaRPr>
          </a:p>
        </p:txBody>
      </p:sp>
      <p:sp>
        <p:nvSpPr>
          <p:cNvPr id="22" name="KSO_GN1"/>
          <p:cNvSpPr txBox="1"/>
          <p:nvPr>
            <p:custDataLst>
              <p:tags r:id="rId3"/>
            </p:custDataLst>
          </p:nvPr>
        </p:nvSpPr>
        <p:spPr>
          <a:xfrm>
            <a:off x="4065467" y="4846638"/>
            <a:ext cx="1031875" cy="683264"/>
          </a:xfrm>
          <a:prstGeom prst="rect">
            <a:avLst/>
          </a:prstGeom>
          <a:noFill/>
          <a:effectLst/>
        </p:spPr>
        <p:txBody>
          <a:bodyPr>
            <a:normAutofit fontScale="90000" lnSpcReduction="200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4800" b="1" kern="0" dirty="0">
                <a:solidFill>
                  <a:schemeClr val="accent1"/>
                </a:solidFill>
              </a:rPr>
              <a:t>01</a:t>
            </a:r>
            <a:endParaRPr lang="zh-CN" altLang="en-US" sz="4800" b="1" kern="0" dirty="0">
              <a:solidFill>
                <a:schemeClr val="accent1"/>
              </a:solidFill>
            </a:endParaRPr>
          </a:p>
        </p:txBody>
      </p:sp>
      <p:sp>
        <p:nvSpPr>
          <p:cNvPr id="23" name="圆角矩形 3"/>
          <p:cNvSpPr/>
          <p:nvPr>
            <p:custDataLst>
              <p:tags r:id="rId4"/>
            </p:custDataLst>
          </p:nvPr>
        </p:nvSpPr>
        <p:spPr>
          <a:xfrm>
            <a:off x="6956791" y="2014538"/>
            <a:ext cx="969962" cy="2805112"/>
          </a:xfrm>
          <a:custGeom>
            <a:avLst/>
            <a:gdLst/>
            <a:ahLst/>
            <a:cxnLst/>
            <a:rect l="l" t="t" r="r" b="b"/>
            <a:pathLst>
              <a:path w="1812726" h="5242133">
                <a:moveTo>
                  <a:pt x="912626" y="0"/>
                </a:moveTo>
                <a:cubicBezTo>
                  <a:pt x="1409738" y="0"/>
                  <a:pt x="1812726" y="402988"/>
                  <a:pt x="1812726" y="900100"/>
                </a:cubicBezTo>
                <a:lnTo>
                  <a:pt x="1812726" y="1842307"/>
                </a:lnTo>
                <a:lnTo>
                  <a:pt x="1812726" y="2685849"/>
                </a:lnTo>
                <a:lnTo>
                  <a:pt x="1812726" y="5056010"/>
                </a:lnTo>
                <a:cubicBezTo>
                  <a:pt x="1812726" y="5158803"/>
                  <a:pt x="1729396" y="5242133"/>
                  <a:pt x="1626603" y="5242133"/>
                </a:cubicBezTo>
                <a:lnTo>
                  <a:pt x="198649" y="5242133"/>
                </a:lnTo>
                <a:cubicBezTo>
                  <a:pt x="95856" y="5242133"/>
                  <a:pt x="12526" y="5158803"/>
                  <a:pt x="12526" y="5056010"/>
                </a:cubicBezTo>
                <a:cubicBezTo>
                  <a:pt x="8351" y="4320236"/>
                  <a:pt x="4175" y="3584461"/>
                  <a:pt x="0" y="2848687"/>
                </a:cubicBezTo>
                <a:cubicBezTo>
                  <a:pt x="40175" y="2338496"/>
                  <a:pt x="-32831" y="2194954"/>
                  <a:pt x="253577" y="1994864"/>
                </a:cubicBezTo>
                <a:cubicBezTo>
                  <a:pt x="539985" y="1794774"/>
                  <a:pt x="738188" y="1867635"/>
                  <a:pt x="966888" y="1798458"/>
                </a:cubicBezTo>
                <a:cubicBezTo>
                  <a:pt x="1354493" y="1691732"/>
                  <a:pt x="1582191" y="1290999"/>
                  <a:pt x="1475466" y="903394"/>
                </a:cubicBezTo>
                <a:cubicBezTo>
                  <a:pt x="1368741" y="515789"/>
                  <a:pt x="968008" y="288091"/>
                  <a:pt x="580402" y="394816"/>
                </a:cubicBezTo>
                <a:lnTo>
                  <a:pt x="577217" y="395693"/>
                </a:lnTo>
                <a:lnTo>
                  <a:pt x="169398" y="395693"/>
                </a:lnTo>
                <a:cubicBezTo>
                  <a:pt x="329669" y="156462"/>
                  <a:pt x="602875" y="0"/>
                  <a:pt x="91262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36000" tIns="1260000" rIns="36000" bIns="4680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>
                <a:solidFill>
                  <a:schemeClr val="bg1"/>
                </a:solidFill>
              </a:rPr>
              <a:t>LOREM IPSUM DOLOR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24" name="KSO_GN2"/>
          <p:cNvSpPr txBox="1"/>
          <p:nvPr>
            <p:custDataLst>
              <p:tags r:id="rId5"/>
            </p:custDataLst>
          </p:nvPr>
        </p:nvSpPr>
        <p:spPr>
          <a:xfrm>
            <a:off x="6925041" y="4846638"/>
            <a:ext cx="1033462" cy="683264"/>
          </a:xfrm>
          <a:prstGeom prst="rect">
            <a:avLst/>
          </a:prstGeom>
          <a:noFill/>
          <a:effectLst/>
        </p:spPr>
        <p:txBody>
          <a:bodyPr>
            <a:normAutofit fontScale="90000" lnSpcReduction="200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4800" b="1" kern="0" dirty="0">
                <a:solidFill>
                  <a:schemeClr val="accent2"/>
                </a:solidFill>
              </a:rPr>
              <a:t>02</a:t>
            </a:r>
            <a:endParaRPr lang="zh-CN" altLang="en-US" sz="4800" b="1" kern="0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75737" y="40186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+mj-cs"/>
              </a:defRPr>
            </a:lvl1pPr>
          </a:lstStyle>
          <a:p>
            <a:r>
              <a:rPr lang="da-DK" altLang="zh-CN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2256790" y="1478915"/>
            <a:ext cx="7513955" cy="328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750810" y="2590800"/>
            <a:ext cx="1133475" cy="74485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049010" y="2591435"/>
            <a:ext cx="1133475" cy="74485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92295" y="2605405"/>
            <a:ext cx="1133475" cy="74485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8745" y="3052445"/>
            <a:ext cx="1783080" cy="37109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42435" y="2407920"/>
            <a:ext cx="1433195" cy="113411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360045" y="5137150"/>
            <a:ext cx="1373505" cy="1204595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2945765" y="2364105"/>
            <a:ext cx="938530" cy="16325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66615" y="2799715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66615" y="2921635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66615" y="3045460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98565" y="2788285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98565" y="2933065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98565" y="3091180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00365" y="2879725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000365" y="2990215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000365" y="3102610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00365" y="2773680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899150" y="2411095"/>
            <a:ext cx="1433195" cy="113411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600950" y="2397125"/>
            <a:ext cx="1433195" cy="113411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98165" y="2459355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098165" y="2581275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098165" y="2954655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098165" y="2837180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98165" y="3427730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098165" y="3079750"/>
            <a:ext cx="633730" cy="83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098165" y="3319780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098165" y="2717165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098165" y="3542665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98165" y="3189605"/>
            <a:ext cx="633730" cy="83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49140" y="368363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Tablet1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6176645" y="3683635"/>
            <a:ext cx="102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Tablet2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7871460" y="368363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Tablet3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4475480" y="1673860"/>
            <a:ext cx="63373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370705" y="1579245"/>
            <a:ext cx="895985" cy="29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65" idx="2"/>
            <a:endCxn id="5" idx="0"/>
          </p:cNvCxnSpPr>
          <p:nvPr/>
        </p:nvCxnSpPr>
        <p:spPr>
          <a:xfrm rot="5400000">
            <a:off x="3871913" y="1417003"/>
            <a:ext cx="490220" cy="1403985"/>
          </a:xfrm>
          <a:prstGeom prst="curvedConnector3">
            <a:avLst>
              <a:gd name="adj1" fmla="val 49935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/>
          <p:nvPr/>
        </p:nvCxnSpPr>
        <p:spPr>
          <a:xfrm rot="5400000" flipV="1">
            <a:off x="4620895" y="2077720"/>
            <a:ext cx="552450" cy="147320"/>
          </a:xfrm>
          <a:prstGeom prst="curvedConnector3">
            <a:avLst>
              <a:gd name="adj1" fmla="val 50115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808220" y="4143375"/>
            <a:ext cx="2593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RegionServer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029460" y="3308350"/>
            <a:ext cx="7573645" cy="2218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Hash Partition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029460" y="485775"/>
            <a:ext cx="7573645" cy="2218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Region Partition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54805" y="599440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[A, B)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880735" y="599440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[B, C)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596505" y="599440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[C, ...)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426970" y="599440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(.., A)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194175" y="1716405"/>
            <a:ext cx="1492885" cy="456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920740" y="1727835"/>
            <a:ext cx="1492885" cy="456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B01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3" idx="0"/>
            <a:endCxn id="3" idx="2"/>
          </p:cNvCxnSpPr>
          <p:nvPr/>
        </p:nvCxnSpPr>
        <p:spPr>
          <a:xfrm flipH="1" flipV="1">
            <a:off x="4919980" y="1478915"/>
            <a:ext cx="8890" cy="2374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7" idx="2"/>
          </p:cNvCxnSpPr>
          <p:nvPr/>
        </p:nvCxnSpPr>
        <p:spPr>
          <a:xfrm flipH="1" flipV="1">
            <a:off x="6645910" y="1478915"/>
            <a:ext cx="9525" cy="2489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223385" y="3447415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948680" y="3447415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664450" y="3447415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2494915" y="3447415"/>
            <a:ext cx="1554480" cy="87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4200525" y="4565015"/>
            <a:ext cx="1492885" cy="456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hash(A01)</a:t>
            </a:r>
            <a:endParaRPr lang="en-US" altLang="zh-CN" sz="1400" b="1"/>
          </a:p>
        </p:txBody>
      </p:sp>
      <p:sp>
        <p:nvSpPr>
          <p:cNvPr id="53" name="椭圆 52"/>
          <p:cNvSpPr/>
          <p:nvPr/>
        </p:nvSpPr>
        <p:spPr>
          <a:xfrm>
            <a:off x="5984240" y="4576445"/>
            <a:ext cx="1492885" cy="456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hash(B01)</a:t>
            </a:r>
            <a:endParaRPr lang="en-US" altLang="zh-CN" sz="1400" b="1"/>
          </a:p>
        </p:txBody>
      </p:sp>
      <p:cxnSp>
        <p:nvCxnSpPr>
          <p:cNvPr id="54" name="直接箭头连接符 53"/>
          <p:cNvCxnSpPr>
            <a:stCxn id="24" idx="1"/>
            <a:endCxn id="20" idx="2"/>
          </p:cNvCxnSpPr>
          <p:nvPr/>
        </p:nvCxnSpPr>
        <p:spPr>
          <a:xfrm flipH="1" flipV="1">
            <a:off x="3272155" y="4338955"/>
            <a:ext cx="1146810" cy="304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3" idx="0"/>
            <a:endCxn id="18" idx="2"/>
          </p:cNvCxnSpPr>
          <p:nvPr/>
        </p:nvCxnSpPr>
        <p:spPr>
          <a:xfrm flipH="1" flipV="1">
            <a:off x="6725920" y="4338955"/>
            <a:ext cx="5080" cy="24955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433945" y="2310130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82205" y="5113020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826135" y="3092450"/>
            <a:ext cx="9881870" cy="2707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814070" y="387985"/>
            <a:ext cx="9881870" cy="2315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148715" y="534035"/>
            <a:ext cx="2920365" cy="1764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53030" y="832485"/>
            <a:ext cx="1014095" cy="5981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452880" y="832485"/>
            <a:ext cx="1014095" cy="59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8255635" y="2298065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63390" y="534035"/>
            <a:ext cx="2920365" cy="1764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67705" y="832485"/>
            <a:ext cx="1014095" cy="5981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567555" y="832485"/>
            <a:ext cx="1014095" cy="59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409180" y="534035"/>
            <a:ext cx="2920365" cy="1764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13495" y="832485"/>
            <a:ext cx="1014095" cy="5981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713345" y="832485"/>
            <a:ext cx="1014095" cy="59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流程图: 直接访问存储器 21"/>
          <p:cNvSpPr/>
          <p:nvPr/>
        </p:nvSpPr>
        <p:spPr>
          <a:xfrm>
            <a:off x="1706245" y="1755140"/>
            <a:ext cx="1804670" cy="35623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Local FS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流程图: 直接访问存储器 22"/>
          <p:cNvSpPr/>
          <p:nvPr/>
        </p:nvSpPr>
        <p:spPr>
          <a:xfrm>
            <a:off x="4820920" y="1755140"/>
            <a:ext cx="1804670" cy="35623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Local FS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流程图: 直接访问存储器 24"/>
          <p:cNvSpPr/>
          <p:nvPr/>
        </p:nvSpPr>
        <p:spPr>
          <a:xfrm>
            <a:off x="7880350" y="1755140"/>
            <a:ext cx="1804670" cy="35623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Local FS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12520" y="3215005"/>
            <a:ext cx="2920365" cy="2204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452880" y="3467735"/>
            <a:ext cx="1014095" cy="59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4227195" y="3215005"/>
            <a:ext cx="2920365" cy="2204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91685" y="3467735"/>
            <a:ext cx="1014095" cy="598170"/>
          </a:xfrm>
          <a:prstGeom prst="round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7372985" y="3215005"/>
            <a:ext cx="2920365" cy="2204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713345" y="3467735"/>
            <a:ext cx="1014095" cy="598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2754630" y="3467735"/>
            <a:ext cx="1014095" cy="5981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5897245" y="3467735"/>
            <a:ext cx="1014095" cy="5981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8937625" y="3467735"/>
            <a:ext cx="1014095" cy="5981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1054100" y="733425"/>
            <a:ext cx="9382760" cy="7734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17270" y="4279900"/>
            <a:ext cx="9382760" cy="9696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472565" y="4697095"/>
            <a:ext cx="319405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52955" y="4697095"/>
            <a:ext cx="319405" cy="3314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653030" y="4697095"/>
            <a:ext cx="319405" cy="3314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304540" y="4697095"/>
            <a:ext cx="319405" cy="331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99305" y="4697095"/>
            <a:ext cx="319405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179695" y="4697095"/>
            <a:ext cx="319405" cy="3314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779770" y="4697095"/>
            <a:ext cx="319405" cy="3314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431280" y="4697095"/>
            <a:ext cx="319405" cy="331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79385" y="4697095"/>
            <a:ext cx="319405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359775" y="4697095"/>
            <a:ext cx="319405" cy="3314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959850" y="4697095"/>
            <a:ext cx="319405" cy="3314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611360" y="4697095"/>
            <a:ext cx="319405" cy="331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17270" y="3363595"/>
            <a:ext cx="9382760" cy="7734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705350" y="4342130"/>
            <a:ext cx="2077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Distributed File System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1577975" y="4342130"/>
            <a:ext cx="278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Distributed File System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7822565" y="4342130"/>
            <a:ext cx="2056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Distributed File System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8297545" y="5431790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>
                    <a:lumMod val="85000"/>
                  </a:schemeClr>
                </a:solidFill>
              </a:rPr>
              <a:t>@nosqlnotes.com</a:t>
            </a:r>
            <a:endParaRPr lang="en-US" altLang="zh-CN" i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0701" y="3026430"/>
            <a:ext cx="1210749" cy="1210749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2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</a:t>
            </a:r>
            <a:endParaRPr lang="zh-CN" altLang="zh-C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椭圆 2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6711" y="2952420"/>
            <a:ext cx="1358729" cy="1358770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2" name="直接连接符 3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190858" y="2609925"/>
            <a:ext cx="684796" cy="486528"/>
          </a:xfrm>
          <a:prstGeom prst="line">
            <a:avLst/>
          </a:prstGeom>
          <a:noFill/>
          <a:ln w="12700" cap="flat" cmpd="sng">
            <a:solidFill>
              <a:schemeClr val="accent1">
                <a:lumMod val="40000"/>
                <a:lumOff val="6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直接连接符 3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361551" y="4010346"/>
            <a:ext cx="2549376" cy="643341"/>
          </a:xfrm>
          <a:prstGeom prst="line">
            <a:avLst/>
          </a:prstGeom>
          <a:noFill/>
          <a:ln w="12700" cap="flat" cmpd="sng">
            <a:solidFill>
              <a:schemeClr val="accent1">
                <a:lumMod val="40000"/>
                <a:lumOff val="6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76843" y="4344341"/>
            <a:ext cx="959006" cy="958714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>
                <a:solidFill>
                  <a:schemeClr val="accent1"/>
                </a:solidFill>
              </a:rPr>
              <a:t>Lorem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椭圆 2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98420" y="4265471"/>
            <a:ext cx="1115853" cy="1116455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直接连接符 3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50448" y="4285896"/>
            <a:ext cx="1002610" cy="692674"/>
          </a:xfrm>
          <a:prstGeom prst="line">
            <a:avLst/>
          </a:prstGeom>
          <a:noFill/>
          <a:ln w="12700" cap="flat" cmpd="sng">
            <a:solidFill>
              <a:schemeClr val="accent1">
                <a:lumMod val="40000"/>
                <a:lumOff val="6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55747" y="4869417"/>
            <a:ext cx="959006" cy="958714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>
                <a:solidFill>
                  <a:schemeClr val="accent1"/>
                </a:solidFill>
              </a:rPr>
              <a:t>Lorem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椭圆 2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7324" y="4790547"/>
            <a:ext cx="1115853" cy="1116455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直接连接符 3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344353" y="2684889"/>
            <a:ext cx="2566575" cy="551392"/>
          </a:xfrm>
          <a:prstGeom prst="line">
            <a:avLst/>
          </a:prstGeom>
          <a:noFill/>
          <a:ln w="12700" cap="flat" cmpd="sng">
            <a:solidFill>
              <a:schemeClr val="accent1">
                <a:lumMod val="40000"/>
                <a:lumOff val="6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椭圆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98419" y="1988846"/>
            <a:ext cx="959006" cy="958714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>
                <a:solidFill>
                  <a:schemeClr val="accent1"/>
                </a:solidFill>
              </a:rPr>
              <a:t>Lorem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椭圆 2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19996" y="1909976"/>
            <a:ext cx="1115853" cy="1116455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椭圆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34613" y="1815605"/>
            <a:ext cx="959006" cy="958714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>
                <a:solidFill>
                  <a:schemeClr val="accent1"/>
                </a:solidFill>
              </a:rPr>
              <a:t>Lorem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60" name="椭圆 2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56190" y="1736735"/>
            <a:ext cx="1115853" cy="1116455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2" name="直接连接符 3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58989" y="3592568"/>
            <a:ext cx="3702241" cy="30325"/>
          </a:xfrm>
          <a:prstGeom prst="line">
            <a:avLst/>
          </a:prstGeom>
          <a:noFill/>
          <a:ln w="12700" cap="flat" cmpd="sng">
            <a:solidFill>
              <a:schemeClr val="accent1">
                <a:lumMod val="40000"/>
                <a:lumOff val="6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椭圆 2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39653" y="3128372"/>
            <a:ext cx="959006" cy="958714"/>
          </a:xfrm>
          <a:prstGeom prst="ellipse">
            <a:avLst/>
          </a:prstGeom>
          <a:solidFill>
            <a:schemeClr val="accent1">
              <a:lumMod val="20000"/>
              <a:lumOff val="80000"/>
              <a:alpha val="39999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>
                <a:solidFill>
                  <a:schemeClr val="accent1"/>
                </a:solidFill>
              </a:rPr>
              <a:t>Lorem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5" name="椭圆 2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161230" y="3049502"/>
            <a:ext cx="1115853" cy="1116455"/>
          </a:xfrm>
          <a:prstGeom prst="ellipse">
            <a:avLst/>
          </a:prstGeom>
          <a:noFill/>
          <a:ln w="3810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478029" y="238512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+mj-cs"/>
              </a:defRPr>
            </a:lvl1pPr>
          </a:lstStyle>
          <a:p>
            <a:r>
              <a:rPr lang="da-DK" altLang="zh-CN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3"/>
  <p:tag name="KSO_WM_UNIT_ID" val="custom160393_18*l_i*1_3"/>
  <p:tag name="KSO_WM_UNIT_CLEAR" val="1"/>
  <p:tag name="KSO_WM_UNIT_LAYERLEVEL" val="1_1"/>
  <p:tag name="KSO_WM_DIAGRAM_GROUP_CODE" val="l1-2"/>
  <p:tag name="KSO_WM_UNIT_TEXT_FILL_FORE_SCHEMECOLOR_INDEX" val="6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18"/>
  <p:tag name="KSO_WM_SLIDE_INDEX" val="18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72*159"/>
  <p:tag name="KSO_WM_SLIDE_SIZE" val="406*277"/>
  <p:tag name="KSO_WM_DIAGRAM_GROUP_CODE" val="l1-2"/>
</p:tagLst>
</file>

<file path=ppt/tags/tag13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29"/>
  <p:tag name="KSO_WM_SLIDE_INDEX" val="29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45*129"/>
  <p:tag name="KSO_WM_SLIDE_SIZE" val="469*327"/>
  <p:tag name="KSO_WM_DIAGRAM_GROUP_CODE" val="n1-1"/>
</p:tagLst>
</file>

<file path=ppt/tags/tag14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29"/>
  <p:tag name="KSO_WM_SLIDE_INDEX" val="29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45*129"/>
  <p:tag name="KSO_WM_SLIDE_SIZE" val="469*327"/>
  <p:tag name="KSO_WM_DIAGRAM_GROUP_CODE" val="n1-1"/>
</p:tagLst>
</file>

<file path=ppt/tags/tag15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29"/>
  <p:tag name="KSO_WM_SLIDE_INDEX" val="29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45*129"/>
  <p:tag name="KSO_WM_SLIDE_SIZE" val="469*327"/>
  <p:tag name="KSO_WM_DIAGRAM_GROUP_CODE" val="n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a"/>
  <p:tag name="KSO_WM_UNIT_INDEX" val="1_1_1"/>
  <p:tag name="KSO_WM_UNIT_ID" val="custom160393_30*n_h_a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1"/>
  <p:tag name="KSO_WM_UNIT_ID" val="custom160393_30*n_i*1_1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2"/>
  <p:tag name="KSO_WM_UNIT_ID" val="custom160393_30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3"/>
  <p:tag name="KSO_WM_UNIT_ID" val="custom160393_30*n_i*1_3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f"/>
  <p:tag name="KSO_WM_UNIT_INDEX" val="1_2_4"/>
  <p:tag name="KSO_WM_UNIT_ID" val="custom160393_30*n_h_f*1_2_4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4"/>
  <p:tag name="KSO_WM_UNIT_ID" val="custom160393_30*n_i*1_4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5"/>
  <p:tag name="KSO_WM_UNIT_ID" val="custom160393_30*n_i*1_5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f"/>
  <p:tag name="KSO_WM_UNIT_INDEX" val="1_2_5"/>
  <p:tag name="KSO_WM_UNIT_ID" val="custom160393_30*n_h_f*1_2_5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6"/>
  <p:tag name="KSO_WM_UNIT_ID" val="custom160393_30*n_i*1_6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7"/>
  <p:tag name="KSO_WM_UNIT_ID" val="custom160393_30*n_i*1_7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f"/>
  <p:tag name="KSO_WM_UNIT_INDEX" val="1_2_2"/>
  <p:tag name="KSO_WM_UNIT_ID" val="custom160393_30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8"/>
  <p:tag name="KSO_WM_UNIT_ID" val="custom160393_30*n_i*1_8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f"/>
  <p:tag name="KSO_WM_UNIT_INDEX" val="1_2_1"/>
  <p:tag name="KSO_WM_UNIT_ID" val="custom160393_30*n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9"/>
  <p:tag name="KSO_WM_UNIT_ID" val="custom160393_30*n_i*1_9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10"/>
  <p:tag name="KSO_WM_UNIT_ID" val="custom160393_30*n_i*1_10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h_f"/>
  <p:tag name="KSO_WM_UNIT_INDEX" val="1_2_3"/>
  <p:tag name="KSO_WM_UNIT_ID" val="custom160393_30*n_h_f*1_2_3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n_i"/>
  <p:tag name="KSO_WM_UNIT_INDEX" val="1_11"/>
  <p:tag name="KSO_WM_UNIT_ID" val="custom160393_30*n_i*1_11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3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30"/>
  <p:tag name="KSO_WM_SLIDE_INDEX" val="30"/>
  <p:tag name="KSO_WM_SLIDE_ITEM_CNT" val="5"/>
  <p:tag name="KSO_WM_SLIDE_LAYOUT" val="a_n"/>
  <p:tag name="KSO_WM_SLIDE_LAYOUT_CNT" val="1_1"/>
  <p:tag name="KSO_WM_SLIDE_TYPE" val="text"/>
  <p:tag name="KSO_WM_BEAUTIFY_FLAG" val="#wm#"/>
  <p:tag name="KSO_WM_SLIDE_POSITION" val="241*137"/>
  <p:tag name="KSO_WM_SLIDE_SIZE" val="490*328"/>
  <p:tag name="KSO_WM_DIAGRAM_GROUP_CODE" val="n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SLIDE_ID" val="custom16039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1"/>
  <p:tag name="KSO_WM_UNIT_ID" val="custom160393_18*l_i*1_1"/>
  <p:tag name="KSO_WM_UNIT_CLEAR" val="1"/>
  <p:tag name="KSO_WM_UNIT_LAYERLEVEL" val="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1_1"/>
  <p:tag name="KSO_WM_UNIT_ID" val="custom160393_1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2"/>
  <p:tag name="KSO_WM_UNIT_ID" val="custom160393_18*l_i*1_2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2_1"/>
  <p:tag name="KSO_WM_UNIT_ID" val="custom160393_1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Arial Narrow</vt:lpstr>
      <vt:lpstr>Calibri</vt:lpstr>
      <vt:lpstr>微软雅黑</vt:lpstr>
      <vt:lpstr>Arial Unicode MS</vt:lpstr>
      <vt:lpstr>Wingdings</vt:lpstr>
      <vt:lpstr>Office 主题</vt:lpstr>
      <vt:lpstr>A000120140530A99PPBG</vt:lpstr>
      <vt:lpstr>LSM Tree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毕杰山</cp:lastModifiedBy>
  <cp:revision>24</cp:revision>
  <dcterms:created xsi:type="dcterms:W3CDTF">2015-05-05T08:02:00Z</dcterms:created>
  <dcterms:modified xsi:type="dcterms:W3CDTF">2017-12-07T12:52:14Z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