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m 3" descr=""/>
          <p:cNvPicPr/>
          <p:nvPr/>
        </p:nvPicPr>
        <p:blipFill>
          <a:blip r:embed="rId1"/>
          <a:stretch/>
        </p:blipFill>
        <p:spPr>
          <a:xfrm>
            <a:off x="0" y="-16200"/>
            <a:ext cx="9141840" cy="6917040"/>
          </a:xfrm>
          <a:prstGeom prst="rect">
            <a:avLst/>
          </a:prstGeom>
          <a:ln>
            <a:noFill/>
          </a:ln>
        </p:spPr>
      </p:pic>
      <p:sp>
        <p:nvSpPr>
          <p:cNvPr id="37" name="CustomShape 1"/>
          <p:cNvSpPr/>
          <p:nvPr/>
        </p:nvSpPr>
        <p:spPr>
          <a:xfrm>
            <a:off x="755640" y="2925000"/>
            <a:ext cx="63986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pt-BR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Energy Green</a:t>
            </a:r>
            <a:endParaRPr b="0" lang="pt-BR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755640" y="4597200"/>
            <a:ext cx="701460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Facilitando a sua contribuição sustentável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"/>
          <p:cNvPicPr/>
          <p:nvPr/>
        </p:nvPicPr>
        <p:blipFill>
          <a:blip r:embed="rId1"/>
          <a:stretch/>
        </p:blipFill>
        <p:spPr>
          <a:xfrm>
            <a:off x="6255360" y="68760"/>
            <a:ext cx="2747520" cy="142128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652320" y="276480"/>
            <a:ext cx="2446200" cy="10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1143000" y="3602160"/>
            <a:ext cx="6855840" cy="165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3"/>
          <p:cNvSpPr/>
          <p:nvPr/>
        </p:nvSpPr>
        <p:spPr>
          <a:xfrm>
            <a:off x="216000" y="720000"/>
            <a:ext cx="8502120" cy="40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4"/>
          <p:cNvSpPr txBox="1"/>
          <p:nvPr/>
        </p:nvSpPr>
        <p:spPr>
          <a:xfrm>
            <a:off x="1656000" y="1728000"/>
            <a:ext cx="396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Explicando 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 descr=""/>
          <p:cNvPicPr/>
          <p:nvPr/>
        </p:nvPicPr>
        <p:blipFill>
          <a:blip r:embed="rId1"/>
          <a:stretch/>
        </p:blipFill>
        <p:spPr>
          <a:xfrm>
            <a:off x="6255360" y="68760"/>
            <a:ext cx="2747520" cy="142128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652320" y="276480"/>
            <a:ext cx="2446200" cy="10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1143000" y="3602160"/>
            <a:ext cx="6855840" cy="165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>
            <a:off x="216000" y="720000"/>
            <a:ext cx="8502120" cy="40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4"/>
          <p:cNvSpPr txBox="1"/>
          <p:nvPr/>
        </p:nvSpPr>
        <p:spPr>
          <a:xfrm>
            <a:off x="1872000" y="1368000"/>
            <a:ext cx="331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Arquitetura utilizada para desenvolver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 descr=""/>
          <p:cNvPicPr/>
          <p:nvPr/>
        </p:nvPicPr>
        <p:blipFill>
          <a:blip r:embed="rId1"/>
          <a:stretch/>
        </p:blipFill>
        <p:spPr>
          <a:xfrm>
            <a:off x="6255360" y="68760"/>
            <a:ext cx="2747520" cy="142128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652320" y="276480"/>
            <a:ext cx="2446200" cy="10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2"/>
          <p:cNvSpPr/>
          <p:nvPr/>
        </p:nvSpPr>
        <p:spPr>
          <a:xfrm>
            <a:off x="1143000" y="3602160"/>
            <a:ext cx="6855840" cy="165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3"/>
          <p:cNvSpPr/>
          <p:nvPr/>
        </p:nvSpPr>
        <p:spPr>
          <a:xfrm>
            <a:off x="216000" y="720000"/>
            <a:ext cx="8502120" cy="40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4"/>
          <p:cNvSpPr txBox="1"/>
          <p:nvPr/>
        </p:nvSpPr>
        <p:spPr>
          <a:xfrm>
            <a:off x="2376000" y="1800000"/>
            <a:ext cx="34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que já temos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 descr=""/>
          <p:cNvPicPr/>
          <p:nvPr/>
        </p:nvPicPr>
        <p:blipFill>
          <a:blip r:embed="rId1"/>
          <a:stretch/>
        </p:blipFill>
        <p:spPr>
          <a:xfrm>
            <a:off x="6255360" y="68760"/>
            <a:ext cx="2747520" cy="1421280"/>
          </a:xfrm>
          <a:prstGeom prst="rect">
            <a:avLst/>
          </a:prstGeom>
          <a:ln>
            <a:noFill/>
          </a:ln>
        </p:spPr>
      </p:pic>
      <p:sp>
        <p:nvSpPr>
          <p:cNvPr id="55" name="CustomShape 1"/>
          <p:cNvSpPr/>
          <p:nvPr/>
        </p:nvSpPr>
        <p:spPr>
          <a:xfrm>
            <a:off x="652320" y="276480"/>
            <a:ext cx="2446200" cy="10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2"/>
          <p:cNvSpPr/>
          <p:nvPr/>
        </p:nvSpPr>
        <p:spPr>
          <a:xfrm>
            <a:off x="1143000" y="3602160"/>
            <a:ext cx="6855840" cy="165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3"/>
          <p:cNvSpPr/>
          <p:nvPr/>
        </p:nvSpPr>
        <p:spPr>
          <a:xfrm>
            <a:off x="216000" y="720000"/>
            <a:ext cx="8502120" cy="40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4"/>
          <p:cNvSpPr txBox="1"/>
          <p:nvPr/>
        </p:nvSpPr>
        <p:spPr>
          <a:xfrm>
            <a:off x="1656000" y="1656000"/>
            <a:ext cx="374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Onde entra o PO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2" descr=""/>
          <p:cNvPicPr/>
          <p:nvPr/>
        </p:nvPicPr>
        <p:blipFill>
          <a:blip r:embed="rId1"/>
          <a:stretch/>
        </p:blipFill>
        <p:spPr>
          <a:xfrm>
            <a:off x="6255360" y="68760"/>
            <a:ext cx="2747520" cy="1421280"/>
          </a:xfrm>
          <a:prstGeom prst="rect">
            <a:avLst/>
          </a:prstGeom>
          <a:ln>
            <a:noFill/>
          </a:ln>
        </p:spPr>
      </p:pic>
      <p:sp>
        <p:nvSpPr>
          <p:cNvPr id="60" name="CustomShape 1"/>
          <p:cNvSpPr/>
          <p:nvPr/>
        </p:nvSpPr>
        <p:spPr>
          <a:xfrm>
            <a:off x="652320" y="276480"/>
            <a:ext cx="2446200" cy="10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"/>
          <p:cNvSpPr/>
          <p:nvPr/>
        </p:nvSpPr>
        <p:spPr>
          <a:xfrm>
            <a:off x="1143000" y="3602160"/>
            <a:ext cx="6855840" cy="165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3"/>
          <p:cNvSpPr/>
          <p:nvPr/>
        </p:nvSpPr>
        <p:spPr>
          <a:xfrm>
            <a:off x="216000" y="720000"/>
            <a:ext cx="8502120" cy="40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TextShape 4"/>
          <p:cNvSpPr txBox="1"/>
          <p:nvPr/>
        </p:nvSpPr>
        <p:spPr>
          <a:xfrm>
            <a:off x="1656000" y="1656000"/>
            <a:ext cx="374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Sobre o calculo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 descr=""/>
          <p:cNvPicPr/>
          <p:nvPr/>
        </p:nvPicPr>
        <p:blipFill>
          <a:blip r:embed="rId1"/>
          <a:stretch/>
        </p:blipFill>
        <p:spPr>
          <a:xfrm>
            <a:off x="6255360" y="68760"/>
            <a:ext cx="2747520" cy="1421280"/>
          </a:xfrm>
          <a:prstGeom prst="rect">
            <a:avLst/>
          </a:prstGeom>
          <a:ln>
            <a:noFill/>
          </a:ln>
        </p:spPr>
      </p:pic>
      <p:sp>
        <p:nvSpPr>
          <p:cNvPr id="65" name="CustomShape 1"/>
          <p:cNvSpPr/>
          <p:nvPr/>
        </p:nvSpPr>
        <p:spPr>
          <a:xfrm>
            <a:off x="652320" y="276480"/>
            <a:ext cx="2446200" cy="10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"/>
          <p:cNvSpPr/>
          <p:nvPr/>
        </p:nvSpPr>
        <p:spPr>
          <a:xfrm>
            <a:off x="1143000" y="3602160"/>
            <a:ext cx="6855840" cy="165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"/>
          <p:cNvSpPr/>
          <p:nvPr/>
        </p:nvSpPr>
        <p:spPr>
          <a:xfrm>
            <a:off x="216000" y="720000"/>
            <a:ext cx="8502120" cy="40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TextShape 4"/>
          <p:cNvSpPr txBox="1"/>
          <p:nvPr/>
        </p:nvSpPr>
        <p:spPr>
          <a:xfrm>
            <a:off x="1656000" y="1656000"/>
            <a:ext cx="374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Proximas etapas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1840" cy="6940080"/>
          </a:xfrm>
          <a:prstGeom prst="rect">
            <a:avLst/>
          </a:prstGeom>
          <a:ln>
            <a:noFill/>
          </a:ln>
        </p:spPr>
      </p:pic>
      <p:pic>
        <p:nvPicPr>
          <p:cNvPr id="70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7520" cy="1421280"/>
          </a:xfrm>
          <a:prstGeom prst="rect">
            <a:avLst/>
          </a:prstGeom>
          <a:ln>
            <a:noFill/>
          </a:ln>
        </p:spPr>
      </p:pic>
      <p:sp>
        <p:nvSpPr>
          <p:cNvPr id="71" name="CustomShape 1"/>
          <p:cNvSpPr/>
          <p:nvPr/>
        </p:nvSpPr>
        <p:spPr>
          <a:xfrm>
            <a:off x="652320" y="276480"/>
            <a:ext cx="2446200" cy="10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2"/>
          <p:cNvSpPr/>
          <p:nvPr/>
        </p:nvSpPr>
        <p:spPr>
          <a:xfrm rot="21589200">
            <a:off x="657000" y="1368360"/>
            <a:ext cx="4535280" cy="30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Alisson da Silva Bueno 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Anderson José de Souza Inácio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Daniel Vieira de Souza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Everton Luiz Sausen 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Fernando André de Lima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Joziel Alves de Souza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744</TotalTime>
  <Application>LibreOffice/5.2.7.2$Linux_X86_64 LibreOffice_project/20m0$Build-2</Application>
  <Words>316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2016-02-16T12:53:36Z</dcterms:created>
  <dc:creator>Rafael Espirito Santo Cerbatto</dc:creator>
  <dc:description/>
  <dc:language>pt-BR</dc:language>
  <cp:lastModifiedBy/>
  <dcterms:modified xsi:type="dcterms:W3CDTF">2018-09-25T17:19:38Z</dcterms:modified>
  <cp:revision>159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