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tongreen.com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/>
          <p:cNvPicPr/>
          <p:nvPr/>
        </p:nvPicPr>
        <p:blipFill>
          <a:blip r:embed="rId2"/>
          <a:stretch/>
        </p:blipFill>
        <p:spPr>
          <a:xfrm>
            <a:off x="0" y="11096"/>
            <a:ext cx="9141840" cy="691704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8640" cy="9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5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Photon</a:t>
            </a:r>
            <a:r>
              <a:rPr lang="pt-BR" sz="5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pt-BR" sz="5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Green</a:t>
            </a:r>
            <a:endParaRPr lang="pt-BR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460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Facilitando a sua contribuição sustentável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560"/>
            <a:ext cx="9144000" cy="4147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4"/>
          <p:cNvSpPr txBox="1"/>
          <p:nvPr/>
        </p:nvSpPr>
        <p:spPr>
          <a:xfrm>
            <a:off x="1525573" y="1933560"/>
            <a:ext cx="6832907" cy="39767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Nosso projeto visa um publico que não tem conhecimento em painéis solares para a geração de energia. </a:t>
            </a:r>
          </a:p>
          <a:p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Informar o funcionamento da geração de energia e qual o processo de instalação de forma correta.</a:t>
            </a:r>
          </a:p>
          <a:p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Auxiliar o calculo correto da quantidade de painéis que o cliente precisa em sua residência.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Informações de equipamentos necessários para a 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 aproximado de economia e o valor da implantação.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1361207" y="1396377"/>
            <a:ext cx="627571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Sobre o projeto</a:t>
            </a: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49" y="5503595"/>
            <a:ext cx="2024404" cy="117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2376000" y="1933560"/>
            <a:ext cx="5260922" cy="25184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Domínio 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http://www.photongreen.com.br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Servidor de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Pagina responsiva para Desktop/Mobile.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1361207" y="1396377"/>
            <a:ext cx="627571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que 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já temos</a:t>
            </a: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4" y="3107849"/>
            <a:ext cx="4051257" cy="334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1875420" y="2071387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1361207" y="1396377"/>
            <a:ext cx="627571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Onde entra o PO</a:t>
            </a: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Shape 4"/>
          <p:cNvSpPr txBox="1"/>
          <p:nvPr/>
        </p:nvSpPr>
        <p:spPr>
          <a:xfrm>
            <a:off x="1802794" y="2043626"/>
            <a:ext cx="6044669" cy="345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PO deve através de um modelo matemático, fazer os cálculos necessários para gerar a informação do melhor kit de painéis para o cliente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Calcular o grau de inclinação da instalação do painel.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Fazer o calculo da quantidade de painéis.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Informar os materiais necessários.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15" y="5065189"/>
            <a:ext cx="282892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1875420" y="2071387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1361207" y="1396377"/>
            <a:ext cx="627571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Fluxo do calculo</a:t>
            </a: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pt-B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71" y="1725840"/>
            <a:ext cx="5015446" cy="4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5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o calculo</a:t>
            </a:r>
          </a:p>
        </p:txBody>
      </p:sp>
      <p:sp>
        <p:nvSpPr>
          <p:cNvPr id="7" name="TextShape 4"/>
          <p:cNvSpPr txBox="1"/>
          <p:nvPr/>
        </p:nvSpPr>
        <p:spPr>
          <a:xfrm>
            <a:off x="2198579" y="2338129"/>
            <a:ext cx="5260922" cy="25184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Receber as informações do cliente através da pagina.</a:t>
            </a:r>
          </a:p>
          <a:p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Elaborar um algoritmo para efetua o calculo aplicando a tecnologia utilizada no projeto minimizando o gasto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Retornar ao cliente as informações necessárias.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05" y="4303816"/>
            <a:ext cx="212407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Próximas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etapas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84920" y="226870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Continuar a pesquisa de 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Gerar novas telas no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Efetuar o desenvolvimento do código para a pagina de calculo.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Documentação da 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40" y="4981215"/>
            <a:ext cx="3124200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2"/>
          <p:cNvPicPr/>
          <p:nvPr/>
        </p:nvPicPr>
        <p:blipFill>
          <a:blip r:embed="rId2"/>
          <a:stretch/>
        </p:blipFill>
        <p:spPr>
          <a:xfrm>
            <a:off x="0" y="-48240"/>
            <a:ext cx="9141840" cy="6940080"/>
          </a:xfrm>
          <a:prstGeom prst="rect">
            <a:avLst/>
          </a:prstGeom>
          <a:ln>
            <a:noFill/>
          </a:ln>
        </p:spPr>
      </p:pic>
      <p:pic>
        <p:nvPicPr>
          <p:cNvPr id="70" name="Picture 2"/>
          <p:cNvPicPr/>
          <p:nvPr/>
        </p:nvPicPr>
        <p:blipFill>
          <a:blip r:embed="rId3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"/>
          <p:cNvSpPr/>
          <p:nvPr/>
        </p:nvSpPr>
        <p:spPr>
          <a:xfrm rot="21589200">
            <a:off x="657000" y="1368360"/>
            <a:ext cx="4535280" cy="30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	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		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223</Words>
  <Application>Microsoft Office PowerPoint</Application>
  <PresentationFormat>Apresentação na tela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DejaVu Sans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Rafael Espirito Santo Cerbatto</dc:creator>
  <dc:description/>
  <cp:lastModifiedBy>Everton</cp:lastModifiedBy>
  <cp:revision>179</cp:revision>
  <dcterms:created xsi:type="dcterms:W3CDTF">2016-02-16T12:53:36Z</dcterms:created>
  <dcterms:modified xsi:type="dcterms:W3CDTF">2018-10-23T23:05:08Z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