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5.jpeg" ContentType="image/jpeg"/>
  <Override PartName="/ppt/media/image14.png" ContentType="image/png"/>
  <Override PartName="/ppt/media/image12.png" ContentType="image/png"/>
  <Override PartName="/ppt/media/image18.jpeg" ContentType="image/jpeg"/>
  <Override PartName="/ppt/media/image11.png" ContentType="image/pn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media/image13.jpeg" ContentType="image/jpeg"/>
  <Override PartName="/ppt/media/image9.png" ContentType="image/png"/>
  <Override PartName="/ppt/media/image1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8280" y="1604520"/>
            <a:ext cx="49867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m 3" descr=""/>
          <p:cNvPicPr/>
          <p:nvPr/>
        </p:nvPicPr>
        <p:blipFill>
          <a:blip r:embed="rId1"/>
          <a:stretch/>
        </p:blipFill>
        <p:spPr>
          <a:xfrm>
            <a:off x="0" y="11160"/>
            <a:ext cx="9141480" cy="691668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755640" y="2925000"/>
            <a:ext cx="6398280" cy="93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pt-BR" sz="5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DejaVu Sans"/>
              </a:rPr>
              <a:t>Photon Green</a:t>
            </a:r>
            <a:endParaRPr b="0" lang="pt-BR" sz="5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755640" y="4597200"/>
            <a:ext cx="7014240" cy="51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Facilitando a sua contribuição sustentável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7" descr=""/>
          <p:cNvPicPr/>
          <p:nvPr/>
        </p:nvPicPr>
        <p:blipFill>
          <a:blip r:embed="rId1"/>
          <a:stretch/>
        </p:blipFill>
        <p:spPr>
          <a:xfrm>
            <a:off x="0" y="1875600"/>
            <a:ext cx="9143640" cy="4146840"/>
          </a:xfrm>
          <a:prstGeom prst="rect">
            <a:avLst/>
          </a:prstGeom>
          <a:ln>
            <a:noFill/>
          </a:ln>
        </p:spPr>
      </p:pic>
      <p:pic>
        <p:nvPicPr>
          <p:cNvPr id="90" name="Picture 2" descr=""/>
          <p:cNvPicPr/>
          <p:nvPr/>
        </p:nvPicPr>
        <p:blipFill>
          <a:blip r:embed="rId2"/>
          <a:stretch/>
        </p:blipFill>
        <p:spPr>
          <a:xfrm>
            <a:off x="6324840" y="144000"/>
            <a:ext cx="2747160" cy="1420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m 2" descr=""/>
          <p:cNvPicPr/>
          <p:nvPr/>
        </p:nvPicPr>
        <p:blipFill>
          <a:blip r:embed="rId1"/>
          <a:stretch/>
        </p:blipFill>
        <p:spPr>
          <a:xfrm>
            <a:off x="0" y="-48240"/>
            <a:ext cx="9141480" cy="6939720"/>
          </a:xfrm>
          <a:prstGeom prst="rect">
            <a:avLst/>
          </a:prstGeom>
          <a:ln>
            <a:noFill/>
          </a:ln>
        </p:spPr>
      </p:pic>
      <p:pic>
        <p:nvPicPr>
          <p:cNvPr id="92" name="Picture 2" descr=""/>
          <p:cNvPicPr/>
          <p:nvPr/>
        </p:nvPicPr>
        <p:blipFill>
          <a:blip r:embed="rId2"/>
          <a:stretch/>
        </p:blipFill>
        <p:spPr>
          <a:xfrm>
            <a:off x="6255360" y="68760"/>
            <a:ext cx="2747160" cy="1420920"/>
          </a:xfrm>
          <a:prstGeom prst="rect">
            <a:avLst/>
          </a:prstGeom>
          <a:ln>
            <a:noFill/>
          </a:ln>
        </p:spPr>
      </p:pic>
      <p:sp>
        <p:nvSpPr>
          <p:cNvPr id="93" name="CustomShape 1"/>
          <p:cNvSpPr/>
          <p:nvPr/>
        </p:nvSpPr>
        <p:spPr>
          <a:xfrm>
            <a:off x="652320" y="276480"/>
            <a:ext cx="24458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 rot="21589200">
            <a:off x="657000" y="1368360"/>
            <a:ext cx="4534920" cy="30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Alisson da Silva Bueno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Anderson José de Souza Inácio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Daniel Vieira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Everton Luiz Sausen 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Fernando André de Lima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Joziel Alves de Souza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160" cy="1420920"/>
          </a:xfrm>
          <a:prstGeom prst="rect">
            <a:avLst/>
          </a:prstGeom>
          <a:ln>
            <a:noFill/>
          </a:ln>
        </p:spPr>
      </p:pic>
      <p:sp>
        <p:nvSpPr>
          <p:cNvPr id="40" name="CustomShape 1"/>
          <p:cNvSpPr/>
          <p:nvPr/>
        </p:nvSpPr>
        <p:spPr>
          <a:xfrm>
            <a:off x="652320" y="276480"/>
            <a:ext cx="24458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1143000" y="3602160"/>
            <a:ext cx="685548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216000" y="720000"/>
            <a:ext cx="8501760" cy="40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525680" y="1933560"/>
            <a:ext cx="6832440" cy="39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Nosso projeto visa um publico que não tem conhecimento em painéis solares para a geração de energia.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Informar o funcionamento da geração de energia e qual o processo de instalação de forma correta.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Auxiliar o calculo correto da quantidade de painéis que o cliente precisa em sua residência.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Informações de equipamentos necessários para a instalação.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Custo aproximado de economia e o valor da implantação.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361160" y="1396440"/>
            <a:ext cx="62755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Sobre o projeto.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Imagem 1" descr=""/>
          <p:cNvPicPr/>
          <p:nvPr/>
        </p:nvPicPr>
        <p:blipFill>
          <a:blip r:embed="rId2"/>
          <a:stretch/>
        </p:blipFill>
        <p:spPr>
          <a:xfrm>
            <a:off x="6716520" y="5503680"/>
            <a:ext cx="2023920" cy="1173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160" cy="1420920"/>
          </a:xfrm>
          <a:prstGeom prst="rect">
            <a:avLst/>
          </a:prstGeom>
          <a:ln>
            <a:noFill/>
          </a:ln>
        </p:spPr>
      </p:pic>
      <p:sp>
        <p:nvSpPr>
          <p:cNvPr id="47" name="CustomShape 1"/>
          <p:cNvSpPr/>
          <p:nvPr/>
        </p:nvSpPr>
        <p:spPr>
          <a:xfrm>
            <a:off x="652320" y="276480"/>
            <a:ext cx="24458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2"/>
          <p:cNvSpPr/>
          <p:nvPr/>
        </p:nvSpPr>
        <p:spPr>
          <a:xfrm>
            <a:off x="1143000" y="3602160"/>
            <a:ext cx="685548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216000" y="720000"/>
            <a:ext cx="8501760" cy="101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4"/>
          <p:cNvSpPr/>
          <p:nvPr/>
        </p:nvSpPr>
        <p:spPr>
          <a:xfrm>
            <a:off x="883080" y="944640"/>
            <a:ext cx="62755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Calculo da potência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Imagem 7" descr=""/>
          <p:cNvPicPr/>
          <p:nvPr/>
        </p:nvPicPr>
        <p:blipFill>
          <a:blip r:embed="rId2"/>
          <a:stretch/>
        </p:blipFill>
        <p:spPr>
          <a:xfrm>
            <a:off x="1259280" y="1998720"/>
            <a:ext cx="7335000" cy="421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160" cy="1420920"/>
          </a:xfrm>
          <a:prstGeom prst="rect">
            <a:avLst/>
          </a:prstGeom>
          <a:ln>
            <a:noFill/>
          </a:ln>
        </p:spPr>
      </p:pic>
      <p:sp>
        <p:nvSpPr>
          <p:cNvPr id="53" name="CustomShape 1"/>
          <p:cNvSpPr/>
          <p:nvPr/>
        </p:nvSpPr>
        <p:spPr>
          <a:xfrm>
            <a:off x="1143000" y="3602160"/>
            <a:ext cx="685548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Imagem 2" descr=""/>
          <p:cNvPicPr/>
          <p:nvPr/>
        </p:nvPicPr>
        <p:blipFill>
          <a:blip r:embed="rId2"/>
          <a:stretch/>
        </p:blipFill>
        <p:spPr>
          <a:xfrm>
            <a:off x="1325160" y="2177280"/>
            <a:ext cx="7230240" cy="3981600"/>
          </a:xfrm>
          <a:prstGeom prst="rect">
            <a:avLst/>
          </a:prstGeom>
          <a:ln>
            <a:noFill/>
          </a:ln>
        </p:spPr>
      </p:pic>
      <p:sp>
        <p:nvSpPr>
          <p:cNvPr id="55" name="CustomShape 2"/>
          <p:cNvSpPr/>
          <p:nvPr/>
        </p:nvSpPr>
        <p:spPr>
          <a:xfrm>
            <a:off x="859680" y="720000"/>
            <a:ext cx="7858080" cy="101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Quantidade de painéis 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160" cy="1420920"/>
          </a:xfrm>
          <a:prstGeom prst="rect">
            <a:avLst/>
          </a:prstGeom>
          <a:ln>
            <a:noFill/>
          </a:ln>
        </p:spPr>
      </p:pic>
      <p:sp>
        <p:nvSpPr>
          <p:cNvPr id="57" name="CustomShape 1"/>
          <p:cNvSpPr/>
          <p:nvPr/>
        </p:nvSpPr>
        <p:spPr>
          <a:xfrm>
            <a:off x="652320" y="276480"/>
            <a:ext cx="24458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"/>
          <p:cNvSpPr/>
          <p:nvPr/>
        </p:nvSpPr>
        <p:spPr>
          <a:xfrm>
            <a:off x="1143000" y="3602160"/>
            <a:ext cx="685548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/>
          <p:cNvSpPr/>
          <p:nvPr/>
        </p:nvSpPr>
        <p:spPr>
          <a:xfrm>
            <a:off x="1875600" y="2071440"/>
            <a:ext cx="374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4"/>
          <p:cNvSpPr/>
          <p:nvPr/>
        </p:nvSpPr>
        <p:spPr>
          <a:xfrm>
            <a:off x="889200" y="887760"/>
            <a:ext cx="62755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Calculo para inversor.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Imagem 2" descr=""/>
          <p:cNvPicPr/>
          <p:nvPr/>
        </p:nvPicPr>
        <p:blipFill>
          <a:blip r:embed="rId2"/>
          <a:stretch/>
        </p:blipFill>
        <p:spPr>
          <a:xfrm>
            <a:off x="1143000" y="2068560"/>
            <a:ext cx="7306200" cy="4410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160" cy="1420920"/>
          </a:xfrm>
          <a:prstGeom prst="rect">
            <a:avLst/>
          </a:prstGeom>
          <a:ln>
            <a:noFill/>
          </a:ln>
        </p:spPr>
      </p:pic>
      <p:sp>
        <p:nvSpPr>
          <p:cNvPr id="63" name="CustomShape 1"/>
          <p:cNvSpPr/>
          <p:nvPr/>
        </p:nvSpPr>
        <p:spPr>
          <a:xfrm>
            <a:off x="652320" y="276480"/>
            <a:ext cx="24458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"/>
          <p:cNvSpPr/>
          <p:nvPr/>
        </p:nvSpPr>
        <p:spPr>
          <a:xfrm>
            <a:off x="216000" y="720000"/>
            <a:ext cx="8501760" cy="40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1875600" y="2071440"/>
            <a:ext cx="374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>
            <a:off x="1361160" y="1396440"/>
            <a:ext cx="62755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Fluxo do calculo.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Imagem 3" descr=""/>
          <p:cNvPicPr/>
          <p:nvPr/>
        </p:nvPicPr>
        <p:blipFill>
          <a:blip r:embed="rId2"/>
          <a:stretch/>
        </p:blipFill>
        <p:spPr>
          <a:xfrm>
            <a:off x="2158560" y="1725840"/>
            <a:ext cx="5015160" cy="492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160" cy="1420920"/>
          </a:xfrm>
          <a:prstGeom prst="rect">
            <a:avLst/>
          </a:prstGeom>
          <a:ln>
            <a:noFill/>
          </a:ln>
        </p:spPr>
      </p:pic>
      <p:sp>
        <p:nvSpPr>
          <p:cNvPr id="69" name="CustomShape 1"/>
          <p:cNvSpPr/>
          <p:nvPr/>
        </p:nvSpPr>
        <p:spPr>
          <a:xfrm>
            <a:off x="652320" y="276480"/>
            <a:ext cx="24458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2"/>
          <p:cNvSpPr/>
          <p:nvPr/>
        </p:nvSpPr>
        <p:spPr>
          <a:xfrm>
            <a:off x="216000" y="720000"/>
            <a:ext cx="8501760" cy="40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1875600" y="2071440"/>
            <a:ext cx="374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4"/>
          <p:cNvSpPr/>
          <p:nvPr/>
        </p:nvSpPr>
        <p:spPr>
          <a:xfrm>
            <a:off x="1361160" y="1396440"/>
            <a:ext cx="62755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Imagem 1" descr=""/>
          <p:cNvPicPr/>
          <p:nvPr/>
        </p:nvPicPr>
        <p:blipFill>
          <a:blip r:embed="rId2"/>
          <a:stretch/>
        </p:blipFill>
        <p:spPr>
          <a:xfrm>
            <a:off x="3281400" y="1073520"/>
            <a:ext cx="2790360" cy="563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160" cy="1420920"/>
          </a:xfrm>
          <a:prstGeom prst="rect">
            <a:avLst/>
          </a:prstGeom>
          <a:ln>
            <a:noFill/>
          </a:ln>
        </p:spPr>
      </p:pic>
      <p:sp>
        <p:nvSpPr>
          <p:cNvPr id="75" name="CustomShape 1"/>
          <p:cNvSpPr/>
          <p:nvPr/>
        </p:nvSpPr>
        <p:spPr>
          <a:xfrm>
            <a:off x="652320" y="276480"/>
            <a:ext cx="24458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>
            <a:off x="1143000" y="3602160"/>
            <a:ext cx="685548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"/>
          <p:cNvSpPr/>
          <p:nvPr/>
        </p:nvSpPr>
        <p:spPr>
          <a:xfrm>
            <a:off x="216000" y="720000"/>
            <a:ext cx="8501760" cy="40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"/>
          <p:cNvSpPr/>
          <p:nvPr/>
        </p:nvSpPr>
        <p:spPr>
          <a:xfrm>
            <a:off x="1226520" y="880560"/>
            <a:ext cx="374364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Método Simplex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5"/>
          <p:cNvSpPr/>
          <p:nvPr/>
        </p:nvSpPr>
        <p:spPr>
          <a:xfrm>
            <a:off x="216000" y="720000"/>
            <a:ext cx="8501760" cy="101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0" name="Table 6"/>
          <p:cNvGraphicFramePr/>
          <p:nvPr/>
        </p:nvGraphicFramePr>
        <p:xfrm>
          <a:off x="4971600" y="2247840"/>
          <a:ext cx="2566800" cy="1777680"/>
        </p:xfrm>
        <a:graphic>
          <a:graphicData uri="http://schemas.openxmlformats.org/drawingml/2006/table">
            <a:tbl>
              <a:tblPr/>
              <a:tblGrid>
                <a:gridCol w="1283400"/>
                <a:gridCol w="1283400"/>
              </a:tblGrid>
              <a:tr h="574560">
                <a:tc gridSpan="2">
                  <a:txBody>
                    <a:bodyPr lIns="19800" rIns="19800" tIns="1980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3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Painel solar</a:t>
                      </a:r>
                      <a:endParaRPr b="0" lang="pt-BR" sz="3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800" marR="19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01040">
                <a:tc>
                  <a:txBody>
                    <a:bodyPr lIns="19800" rIns="19800" tIns="1980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x1</a:t>
                      </a:r>
                      <a:endParaRPr b="0" lang="pt-BR" sz="23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800" marR="19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9800" rIns="19800" tIns="1980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2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250</a:t>
                      </a:r>
                      <a:endParaRPr b="0" lang="pt-BR" sz="23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800" marR="19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1040">
                <a:tc>
                  <a:txBody>
                    <a:bodyPr lIns="19800" rIns="19800" tIns="1980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x2</a:t>
                      </a:r>
                      <a:endParaRPr b="0" lang="pt-BR" sz="23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800" marR="19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9800" rIns="19800" tIns="1980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2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265</a:t>
                      </a:r>
                      <a:endParaRPr b="0" lang="pt-BR" sz="23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800" marR="19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1040">
                <a:tc>
                  <a:txBody>
                    <a:bodyPr lIns="19800" rIns="19800" tIns="1980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x3</a:t>
                      </a:r>
                      <a:endParaRPr b="0" lang="pt-BR" sz="23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800" marR="19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19800" rIns="19800" tIns="19800" bIns="0" anchor="b"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pt-BR" sz="23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270</a:t>
                      </a:r>
                      <a:endParaRPr b="0" lang="pt-BR" sz="23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9800" marR="198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Table 7"/>
          <p:cNvGraphicFramePr/>
          <p:nvPr/>
        </p:nvGraphicFramePr>
        <p:xfrm>
          <a:off x="1656000" y="4857120"/>
          <a:ext cx="4212360" cy="796320"/>
        </p:xfrm>
        <a:graphic>
          <a:graphicData uri="http://schemas.openxmlformats.org/drawingml/2006/table">
            <a:tbl>
              <a:tblPr/>
              <a:tblGrid>
                <a:gridCol w="4212720"/>
              </a:tblGrid>
              <a:tr h="398160">
                <a:tc>
                  <a:txBody>
                    <a:bodyPr lIns="18720" rIns="18720" tIns="18720" bIns="0" anchor="b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Equação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8720" marR="18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98160">
                <a:tc>
                  <a:txBody>
                    <a:bodyPr lIns="18720" rIns="18720" tIns="1872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DejaVu Sans"/>
                        </a:rPr>
                        <a:t>Z - x1 - x2 - x3 = 0</a:t>
                      </a:r>
                      <a:endParaRPr b="0" lang="pt-BR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18720" marR="18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>
            <a:off x="6255360" y="68760"/>
            <a:ext cx="2747160" cy="142092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652320" y="276480"/>
            <a:ext cx="24458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1143000" y="3602160"/>
            <a:ext cx="6855480" cy="165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3"/>
          <p:cNvSpPr/>
          <p:nvPr/>
        </p:nvSpPr>
        <p:spPr>
          <a:xfrm>
            <a:off x="216000" y="720000"/>
            <a:ext cx="8501760" cy="40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1656000" y="1656000"/>
            <a:ext cx="374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Próximas etapas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284920" y="2268720"/>
            <a:ext cx="457164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Continuar a pesquisa de PO.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Gerar novas telas no projeto.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Efetuar o desenvolvimento do código para a pagina de calculo.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Documentação da aplicação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Imagem 2" descr=""/>
          <p:cNvPicPr/>
          <p:nvPr/>
        </p:nvPicPr>
        <p:blipFill>
          <a:blip r:embed="rId2"/>
          <a:stretch/>
        </p:blipFill>
        <p:spPr>
          <a:xfrm>
            <a:off x="4874760" y="4981320"/>
            <a:ext cx="3123720" cy="146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882</TotalTime>
  <Application>LibreOffice/5.2.7.2$Linux_X86_64 LibreOffice_project/20m0$Build-2</Application>
  <Words>148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2016-02-16T12:53:36Z</dcterms:created>
  <dc:creator>Rafael Espirito Santo Cerbatto</dc:creator>
  <dc:description/>
  <dc:language>pt-BR</dc:language>
  <cp:lastModifiedBy/>
  <dcterms:modified xsi:type="dcterms:W3CDTF">2018-10-23T20:41:11Z</dcterms:modified>
  <cp:revision>183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