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3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/>
          <p:cNvPicPr/>
          <p:nvPr/>
        </p:nvPicPr>
        <p:blipFill>
          <a:blip r:embed="rId2"/>
          <a:stretch/>
        </p:blipFill>
        <p:spPr>
          <a:xfrm>
            <a:off x="0" y="-16200"/>
            <a:ext cx="9142920" cy="691812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55640" y="2925000"/>
            <a:ext cx="639972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t-BR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Energy Green</a:t>
            </a:r>
            <a:endParaRPr lang="pt-BR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55640" y="4597200"/>
            <a:ext cx="70156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Facilitando a sua contribuição sustentável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2"/>
          <p:cNvPicPr/>
          <p:nvPr/>
        </p:nvPicPr>
        <p:blipFill>
          <a:blip r:embed="rId3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0" y="-48240"/>
            <a:ext cx="9142920" cy="6941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Nós iremos tornar fotovoltaico </a:t>
            </a:r>
            <a:endParaRPr lang="pt-B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				</a:t>
            </a:r>
            <a:r>
              <a:rPr lang="pt-B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pop</a:t>
            </a:r>
            <a:endParaRPr lang="pt-B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2"/>
          <p:cNvPicPr/>
          <p:nvPr/>
        </p:nvPicPr>
        <p:blipFill>
          <a:blip r:embed="rId3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651960" y="2293560"/>
            <a:ext cx="7948080" cy="387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5196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080" y="0"/>
            <a:ext cx="9142920" cy="6941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tIns="45000" rIns="90000" bIns="45000"/>
          <a:lstStyle/>
          <a:p>
            <a:endParaRPr lang="pt-BR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Através de tecnologia de ponta</a:t>
            </a:r>
          </a:p>
          <a:p>
            <a:r>
              <a:rPr lang="pt-B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Oferecemos o melhor em consultoria</a:t>
            </a:r>
          </a:p>
          <a:p>
            <a:r>
              <a:rPr lang="pt-B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Personalizada sobre tudo em </a:t>
            </a:r>
          </a:p>
          <a:p>
            <a:r>
              <a:rPr lang="pt-B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	fotovotaica </a:t>
            </a:r>
          </a:p>
        </p:txBody>
      </p:sp>
      <p:pic>
        <p:nvPicPr>
          <p:cNvPr id="45" name="Picture 2"/>
          <p:cNvPicPr/>
          <p:nvPr/>
        </p:nvPicPr>
        <p:blipFill>
          <a:blip r:embed="rId3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652320" y="2293920"/>
            <a:ext cx="794736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0" y="-48240"/>
            <a:ext cx="9142920" cy="6941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tIns="45000" rIns="90000" bIns="45000"/>
          <a:lstStyle/>
          <a:p>
            <a:endParaRPr lang="pt-BR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Picture 2"/>
          <p:cNvPicPr/>
          <p:nvPr/>
        </p:nvPicPr>
        <p:blipFill>
          <a:blip r:embed="rId3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1405054"/>
            <a:ext cx="8051181" cy="509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2"/>
          <p:cNvPicPr/>
          <p:nvPr/>
        </p:nvPicPr>
        <p:blipFill>
          <a:blip r:embed="rId2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52" name="Picture 2"/>
          <p:cNvPicPr/>
          <p:nvPr/>
        </p:nvPicPr>
        <p:blipFill>
          <a:blip r:embed="rId3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1143000" y="3602160"/>
            <a:ext cx="6856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Shape 3"/>
          <p:cNvSpPr txBox="1"/>
          <p:nvPr/>
        </p:nvSpPr>
        <p:spPr>
          <a:xfrm>
            <a:off x="216000" y="720000"/>
            <a:ext cx="8503200" cy="405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nosso site o cliente terá acesso </a:t>
            </a:r>
          </a:p>
          <a:p>
            <a:r>
              <a:rPr lang="pt-B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tudo que precisa saber na ordem</a:t>
            </a:r>
          </a:p>
          <a:p>
            <a:r>
              <a:rPr lang="pt-B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que lhe for mais acessível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2"/>
          <p:cNvPicPr/>
          <p:nvPr/>
        </p:nvPicPr>
        <p:blipFill>
          <a:blip r:embed="rId2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57" name="Picture 2"/>
          <p:cNvPicPr/>
          <p:nvPr/>
        </p:nvPicPr>
        <p:blipFill>
          <a:blip r:embed="rId3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1143000" y="3602160"/>
            <a:ext cx="6856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TextShape 3"/>
          <p:cNvSpPr txBox="1"/>
          <p:nvPr/>
        </p:nvSpPr>
        <p:spPr>
          <a:xfrm>
            <a:off x="216000" y="720000"/>
            <a:ext cx="8503200" cy="405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Nosso software contará com os calculos necessários para automatizar tudo etc….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2"/>
          <p:cNvPicPr/>
          <p:nvPr/>
        </p:nvPicPr>
        <p:blipFill>
          <a:blip r:embed="rId2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62" name="Picture 2"/>
          <p:cNvPicPr/>
          <p:nvPr/>
        </p:nvPicPr>
        <p:blipFill>
          <a:blip r:embed="rId3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Obrigado pela atenção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 rot="21589200">
            <a:off x="657000" y="1368360"/>
            <a:ext cx="4536360" cy="30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Alisson da Silva Bueno 	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Anderson José de Souza Inácio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Daniel Vieira de Souza 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Everton Luiz Sausen 		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Fernando André de Lima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Joziel Alves de Souza 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 PL SungtiL GB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 PL SungtiL G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61</Words>
  <Application>Microsoft Office PowerPoint</Application>
  <PresentationFormat>Apresentação na tela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 PL SungtiL GB</vt:lpstr>
      <vt:lpstr>Arial</vt:lpstr>
      <vt:lpstr>Calibri</vt:lpstr>
      <vt:lpstr>Century Gothic</vt:lpstr>
      <vt:lpstr>Comic Sans MS</vt:lpstr>
      <vt:lpstr>DejaVu Sans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Rafael Espirito Santo Cerbatto</dc:creator>
  <dc:description/>
  <cp:lastModifiedBy>joziel souza</cp:lastModifiedBy>
  <cp:revision>136</cp:revision>
  <dcterms:created xsi:type="dcterms:W3CDTF">2016-02-16T12:53:36Z</dcterms:created>
  <dcterms:modified xsi:type="dcterms:W3CDTF">2018-08-14T19:44:32Z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