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14.png" ContentType="image/png"/>
  <Override PartName="/ppt/media/image10.jpeg" ContentType="image/jpeg"/>
  <Override PartName="/ppt/media/image8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m 3" descr=""/>
          <p:cNvPicPr/>
          <p:nvPr/>
        </p:nvPicPr>
        <p:blipFill>
          <a:blip r:embed="rId1"/>
          <a:stretch/>
        </p:blipFill>
        <p:spPr>
          <a:xfrm>
            <a:off x="0" y="-16200"/>
            <a:ext cx="9142200" cy="6917400"/>
          </a:xfrm>
          <a:prstGeom prst="rect">
            <a:avLst/>
          </a:prstGeom>
          <a:ln>
            <a:noFill/>
          </a:ln>
        </p:spPr>
      </p:pic>
      <p:sp>
        <p:nvSpPr>
          <p:cNvPr id="37" name="CustomShape 1"/>
          <p:cNvSpPr/>
          <p:nvPr/>
        </p:nvSpPr>
        <p:spPr>
          <a:xfrm>
            <a:off x="755640" y="2925000"/>
            <a:ext cx="63990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pt-BR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Energy Green</a:t>
            </a:r>
            <a:endParaRPr b="0" lang="pt-BR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755640" y="4597200"/>
            <a:ext cx="701496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Facilitando a sua contribuição sustentável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7880" cy="142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-48240"/>
            <a:ext cx="9142200" cy="69404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Nós iremos tornar fotovoltaico</a:t>
            </a: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pt-B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pop</a:t>
            </a: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7880" cy="142164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651960" y="2293560"/>
            <a:ext cx="794736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651960" y="276480"/>
            <a:ext cx="2446560" cy="10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080" y="0"/>
            <a:ext cx="9142200" cy="69404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Através de tecnologia de ponta</a:t>
            </a: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Oferecemos o melhor em consultoria</a:t>
            </a: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Personalizada sobre tudo em</a:t>
            </a: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fotovoltaica</a:t>
            </a:r>
            <a:r>
              <a:rPr b="0" lang="pt-B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7880" cy="142164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652320" y="2293920"/>
            <a:ext cx="7946640" cy="38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652320" y="276480"/>
            <a:ext cx="2446560" cy="10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800" y="-48240"/>
            <a:ext cx="9142200" cy="69404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652320" y="276480"/>
            <a:ext cx="2446560" cy="10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1800" y="-48240"/>
            <a:ext cx="9142200" cy="692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2200" cy="6940440"/>
          </a:xfrm>
          <a:prstGeom prst="rect">
            <a:avLst/>
          </a:prstGeom>
          <a:ln>
            <a:noFill/>
          </a:ln>
        </p:spPr>
      </p:pic>
      <p:pic>
        <p:nvPicPr>
          <p:cNvPr id="52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7880" cy="1421640"/>
          </a:xfrm>
          <a:prstGeom prst="rect">
            <a:avLst/>
          </a:prstGeom>
          <a:ln>
            <a:noFill/>
          </a:ln>
        </p:spPr>
      </p:pic>
      <p:sp>
        <p:nvSpPr>
          <p:cNvPr id="53" name="CustomShape 1"/>
          <p:cNvSpPr/>
          <p:nvPr/>
        </p:nvSpPr>
        <p:spPr>
          <a:xfrm>
            <a:off x="652320" y="276480"/>
            <a:ext cx="2446560" cy="10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2"/>
          <p:cNvSpPr/>
          <p:nvPr/>
        </p:nvSpPr>
        <p:spPr>
          <a:xfrm>
            <a:off x="1143000" y="3602160"/>
            <a:ext cx="6856200" cy="165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3"/>
          <p:cNvSpPr/>
          <p:nvPr/>
        </p:nvSpPr>
        <p:spPr>
          <a:xfrm>
            <a:off x="216000" y="720000"/>
            <a:ext cx="8502480" cy="405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 nosso site o cliente terá acesso </a:t>
            </a: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tudo que precisa saber na ordem</a:t>
            </a: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 que lhe for mais acessível</a:t>
            </a: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2200" cy="6940440"/>
          </a:xfrm>
          <a:prstGeom prst="rect">
            <a:avLst/>
          </a:prstGeom>
          <a:ln>
            <a:noFill/>
          </a:ln>
        </p:spPr>
      </p:pic>
      <p:pic>
        <p:nvPicPr>
          <p:cNvPr id="57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7880" cy="1421640"/>
          </a:xfrm>
          <a:prstGeom prst="rect">
            <a:avLst/>
          </a:prstGeom>
          <a:ln>
            <a:noFill/>
          </a:ln>
        </p:spPr>
      </p:pic>
      <p:sp>
        <p:nvSpPr>
          <p:cNvPr id="58" name="CustomShape 1"/>
          <p:cNvSpPr/>
          <p:nvPr/>
        </p:nvSpPr>
        <p:spPr>
          <a:xfrm>
            <a:off x="652320" y="276480"/>
            <a:ext cx="2446560" cy="10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"/>
          <p:cNvSpPr/>
          <p:nvPr/>
        </p:nvSpPr>
        <p:spPr>
          <a:xfrm>
            <a:off x="1143000" y="3602160"/>
            <a:ext cx="6856200" cy="165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3"/>
          <p:cNvSpPr/>
          <p:nvPr/>
        </p:nvSpPr>
        <p:spPr>
          <a:xfrm>
            <a:off x="216000" y="720000"/>
            <a:ext cx="8502480" cy="405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2200" cy="6940440"/>
          </a:xfrm>
          <a:prstGeom prst="rect">
            <a:avLst/>
          </a:prstGeom>
          <a:ln>
            <a:noFill/>
          </a:ln>
        </p:spPr>
      </p:pic>
      <p:pic>
        <p:nvPicPr>
          <p:cNvPr id="62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7880" cy="1421640"/>
          </a:xfrm>
          <a:prstGeom prst="rect">
            <a:avLst/>
          </a:prstGeom>
          <a:ln>
            <a:noFill/>
          </a:ln>
        </p:spPr>
      </p:pic>
      <p:sp>
        <p:nvSpPr>
          <p:cNvPr id="63" name="CustomShape 1"/>
          <p:cNvSpPr/>
          <p:nvPr/>
        </p:nvSpPr>
        <p:spPr>
          <a:xfrm>
            <a:off x="652320" y="276480"/>
            <a:ext cx="2446560" cy="10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"/>
          <p:cNvSpPr/>
          <p:nvPr/>
        </p:nvSpPr>
        <p:spPr>
          <a:xfrm rot="21589200">
            <a:off x="657000" y="1368360"/>
            <a:ext cx="4535640" cy="302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Alisson da Silva Bueno 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Anderson José de Souza Inácio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Daniel Vieira de Souza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Everton Luiz Sausen 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Fernando André de Lima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Joziel Alves de Souza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741</TotalTime>
  <Application>LibreOffice/5.2.7.2$Linux_X86_64 LibreOffice_project/20m0$Build-2</Application>
  <Words>316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2016-02-16T12:53:36Z</dcterms:created>
  <dc:creator>Rafael Espirito Santo Cerbatto</dc:creator>
  <dc:description/>
  <dc:language>pt-BR</dc:language>
  <cp:lastModifiedBy/>
  <dcterms:modified xsi:type="dcterms:W3CDTF">2018-08-14T18:03:18Z</dcterms:modified>
  <cp:revision>151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