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3" descr=""/>
          <p:cNvPicPr/>
          <p:nvPr/>
        </p:nvPicPr>
        <p:blipFill>
          <a:blip r:embed="rId1"/>
          <a:stretch/>
        </p:blipFill>
        <p:spPr>
          <a:xfrm>
            <a:off x="0" y="11160"/>
            <a:ext cx="9141120" cy="69163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55640" y="2925000"/>
            <a:ext cx="63979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Code SIMATIC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Entendemos em partes como funciona o webservice do S7-12000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Estamos aguardando dados reais do equipamento devido a imprevistos: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Equipamento em manutenção e desligado;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Contato da Mecatrônica da empresa em auditoria interna para obtenção da ISO 9001.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Conseguimos uma amostra do HTML que é hospedado no webservice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8600" y="1604520"/>
            <a:ext cx="9095400" cy="40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Adaptamos nesse HTML o envio de Jsons para um servidor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2334960"/>
            <a:ext cx="9143640" cy="38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Criamos um servidor que recebe os Jsons e salva no banco de dados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4040" y="1512000"/>
            <a:ext cx="9129960" cy="53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Iniciamos o desenvolvimento Mobile nativo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1728000"/>
            <a:ext cx="914364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1120" cy="6939360"/>
          </a:xfrm>
          <a:prstGeom prst="rect">
            <a:avLst/>
          </a:prstGeom>
          <a:ln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6800" cy="14205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652320" y="276480"/>
            <a:ext cx="24454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 rot="21589200">
            <a:off x="657360" y="1607040"/>
            <a:ext cx="4534560" cy="27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Application>LibreOffice/5.2.7.2$Linux_X86_64 LibreOffice_project/20m0$Build-2</Application>
  <Words>34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2019-04-03T20:19:58Z</dcterms:modified>
  <cp:revision>207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