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8.png" ContentType="image/png"/>
  <Override PartName="/ppt/media/image16.png" ContentType="image/png"/>
  <Override PartName="/ppt/media/image15.png" ContentType="image/png"/>
  <Override PartName="/ppt/media/image14.jpeg" ContentType="image/jpe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7.png" ContentType="image/png"/>
  <Override PartName="/ppt/media/image8.jpeg" ContentType="image/jpeg"/>
  <Override PartName="/ppt/media/image5.png" ContentType="image/png"/>
  <Override PartName="/ppt/media/image6.png" ContentType="image/png"/>
  <Override PartName="/ppt/media/image7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jpeg"/><Relationship Id="rId4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Imagem 3" descr=""/>
          <p:cNvPicPr/>
          <p:nvPr/>
        </p:nvPicPr>
        <p:blipFill>
          <a:blip r:embed="rId1"/>
          <a:stretch/>
        </p:blipFill>
        <p:spPr>
          <a:xfrm>
            <a:off x="2160" y="0"/>
            <a:ext cx="9141120" cy="6916320"/>
          </a:xfrm>
          <a:prstGeom prst="rect">
            <a:avLst/>
          </a:prstGeom>
          <a:ln>
            <a:noFill/>
          </a:ln>
        </p:spPr>
      </p:pic>
      <p:sp>
        <p:nvSpPr>
          <p:cNvPr id="73" name="CustomShape 1"/>
          <p:cNvSpPr/>
          <p:nvPr/>
        </p:nvSpPr>
        <p:spPr>
          <a:xfrm>
            <a:off x="755640" y="2925000"/>
            <a:ext cx="6397920" cy="93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pt-BR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CODE SIMATIC</a:t>
            </a:r>
            <a:endParaRPr b="0" lang="pt-BR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Picture 2" descr=""/>
          <p:cNvPicPr/>
          <p:nvPr/>
        </p:nvPicPr>
        <p:blipFill>
          <a:blip r:embed="rId2"/>
          <a:stretch/>
        </p:blipFill>
        <p:spPr>
          <a:xfrm>
            <a:off x="6255360" y="15120"/>
            <a:ext cx="2746800" cy="1420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1066680" y="2387520"/>
            <a:ext cx="7174800" cy="247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Desafio: 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Realizar a captura de dados de um CLP SIMATIC S7-1200 e transforma-los em informações de negócios.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Picture 2" descr=""/>
          <p:cNvPicPr/>
          <p:nvPr/>
        </p:nvPicPr>
        <p:blipFill>
          <a:blip r:embed="rId1"/>
          <a:stretch/>
        </p:blipFill>
        <p:spPr>
          <a:xfrm>
            <a:off x="6255360" y="12960"/>
            <a:ext cx="2746800" cy="1420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Imagem 6" descr=""/>
          <p:cNvPicPr/>
          <p:nvPr/>
        </p:nvPicPr>
        <p:blipFill>
          <a:blip r:embed="rId1"/>
          <a:stretch/>
        </p:blipFill>
        <p:spPr>
          <a:xfrm>
            <a:off x="1438200" y="2152800"/>
            <a:ext cx="6266880" cy="4177800"/>
          </a:xfrm>
          <a:prstGeom prst="rect">
            <a:avLst/>
          </a:prstGeom>
          <a:ln>
            <a:noFill/>
          </a:ln>
        </p:spPr>
      </p:pic>
      <p:sp>
        <p:nvSpPr>
          <p:cNvPr id="78" name="CustomShape 1"/>
          <p:cNvSpPr/>
          <p:nvPr/>
        </p:nvSpPr>
        <p:spPr>
          <a:xfrm>
            <a:off x="1346040" y="698400"/>
            <a:ext cx="4647600" cy="145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Empresa: 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Porto Seguro Cosméticos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CNPJ: 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04.555.246/0001-80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Picture 2" descr=""/>
          <p:cNvPicPr/>
          <p:nvPr/>
        </p:nvPicPr>
        <p:blipFill>
          <a:blip r:embed="rId2"/>
          <a:stretch/>
        </p:blipFill>
        <p:spPr>
          <a:xfrm>
            <a:off x="6255360" y="12960"/>
            <a:ext cx="2746800" cy="1420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2" descr=""/>
          <p:cNvPicPr/>
          <p:nvPr/>
        </p:nvPicPr>
        <p:blipFill>
          <a:blip r:embed="rId1"/>
          <a:stretch/>
        </p:blipFill>
        <p:spPr>
          <a:xfrm>
            <a:off x="6255360" y="12960"/>
            <a:ext cx="2746800" cy="1420560"/>
          </a:xfrm>
          <a:prstGeom prst="rect">
            <a:avLst/>
          </a:prstGeom>
          <a:ln>
            <a:noFill/>
          </a:ln>
        </p:spPr>
      </p:pic>
      <p:sp>
        <p:nvSpPr>
          <p:cNvPr id="81" name="CustomShape 1"/>
          <p:cNvSpPr/>
          <p:nvPr/>
        </p:nvSpPr>
        <p:spPr>
          <a:xfrm>
            <a:off x="652320" y="276480"/>
            <a:ext cx="2445480" cy="10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1143000" y="3602160"/>
            <a:ext cx="6855120" cy="165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216000" y="720000"/>
            <a:ext cx="8501400" cy="40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Imagem 2" descr=""/>
          <p:cNvPicPr/>
          <p:nvPr/>
        </p:nvPicPr>
        <p:blipFill>
          <a:blip r:embed="rId2"/>
          <a:stretch/>
        </p:blipFill>
        <p:spPr>
          <a:xfrm>
            <a:off x="460440" y="180360"/>
            <a:ext cx="3578400" cy="6362280"/>
          </a:xfrm>
          <a:prstGeom prst="rect">
            <a:avLst/>
          </a:prstGeom>
          <a:ln>
            <a:noFill/>
          </a:ln>
        </p:spPr>
      </p:pic>
      <p:sp>
        <p:nvSpPr>
          <p:cNvPr id="85" name="CustomShape 4"/>
          <p:cNvSpPr/>
          <p:nvPr/>
        </p:nvSpPr>
        <p:spPr>
          <a:xfrm>
            <a:off x="4634280" y="2623680"/>
            <a:ext cx="4647600" cy="215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Projeto: 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Envasadora de Perfumes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Capacidade: 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4.200 frascos\hora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2" descr=""/>
          <p:cNvPicPr/>
          <p:nvPr/>
        </p:nvPicPr>
        <p:blipFill>
          <a:blip r:embed="rId1"/>
          <a:stretch/>
        </p:blipFill>
        <p:spPr>
          <a:xfrm>
            <a:off x="6255360" y="12960"/>
            <a:ext cx="2746800" cy="1420560"/>
          </a:xfrm>
          <a:prstGeom prst="rect">
            <a:avLst/>
          </a:prstGeom>
          <a:ln>
            <a:noFill/>
          </a:ln>
        </p:spPr>
      </p:pic>
      <p:sp>
        <p:nvSpPr>
          <p:cNvPr id="87" name="CustomShape 1"/>
          <p:cNvSpPr/>
          <p:nvPr/>
        </p:nvSpPr>
        <p:spPr>
          <a:xfrm>
            <a:off x="652320" y="276480"/>
            <a:ext cx="2445480" cy="10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2"/>
          <p:cNvSpPr/>
          <p:nvPr/>
        </p:nvSpPr>
        <p:spPr>
          <a:xfrm>
            <a:off x="1143000" y="3602160"/>
            <a:ext cx="6855120" cy="165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3"/>
          <p:cNvSpPr/>
          <p:nvPr/>
        </p:nvSpPr>
        <p:spPr>
          <a:xfrm>
            <a:off x="216000" y="720000"/>
            <a:ext cx="8501400" cy="40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Imagem 17" descr=""/>
          <p:cNvPicPr/>
          <p:nvPr/>
        </p:nvPicPr>
        <p:blipFill>
          <a:blip r:embed="rId2"/>
          <a:stretch/>
        </p:blipFill>
        <p:spPr>
          <a:xfrm>
            <a:off x="381240" y="3283200"/>
            <a:ext cx="5316120" cy="2989800"/>
          </a:xfrm>
          <a:prstGeom prst="rect">
            <a:avLst/>
          </a:prstGeom>
          <a:ln>
            <a:noFill/>
          </a:ln>
        </p:spPr>
      </p:pic>
      <p:sp>
        <p:nvSpPr>
          <p:cNvPr id="91" name="CustomShape 4"/>
          <p:cNvSpPr/>
          <p:nvPr/>
        </p:nvSpPr>
        <p:spPr>
          <a:xfrm>
            <a:off x="4784400" y="1748880"/>
            <a:ext cx="4647600" cy="215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Comando Lógico Programável (CLP): 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SIMATIC S7-1200 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Imagem 1" descr=""/>
          <p:cNvPicPr/>
          <p:nvPr/>
        </p:nvPicPr>
        <p:blipFill>
          <a:blip r:embed="rId3"/>
          <a:stretch/>
        </p:blipFill>
        <p:spPr>
          <a:xfrm>
            <a:off x="409680" y="349560"/>
            <a:ext cx="4266360" cy="2579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2" descr=""/>
          <p:cNvPicPr/>
          <p:nvPr/>
        </p:nvPicPr>
        <p:blipFill>
          <a:blip r:embed="rId1"/>
          <a:stretch/>
        </p:blipFill>
        <p:spPr>
          <a:xfrm>
            <a:off x="6255360" y="12960"/>
            <a:ext cx="2746800" cy="1420560"/>
          </a:xfrm>
          <a:prstGeom prst="rect">
            <a:avLst/>
          </a:prstGeom>
          <a:ln>
            <a:noFill/>
          </a:ln>
        </p:spPr>
      </p:pic>
      <p:sp>
        <p:nvSpPr>
          <p:cNvPr id="94" name="TextShape 1"/>
          <p:cNvSpPr txBox="1"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Vídeo máquina funcionando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restart="whenNotActive" nodeType="interactiveSeq" fill="hold">
                <p:childTnLst>
                  <p:par>
                    <p:cTn id="13" fill="hold"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mediacall">
                                  <p:stCondLst>
                                    <p:cond delay="0"/>
                                  </p:stCond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2" descr=""/>
          <p:cNvPicPr/>
          <p:nvPr/>
        </p:nvPicPr>
        <p:blipFill>
          <a:blip r:embed="rId1"/>
          <a:stretch/>
        </p:blipFill>
        <p:spPr>
          <a:xfrm>
            <a:off x="6255360" y="12960"/>
            <a:ext cx="2746800" cy="1420560"/>
          </a:xfrm>
          <a:prstGeom prst="rect">
            <a:avLst/>
          </a:prstGeom>
          <a:ln>
            <a:noFill/>
          </a:ln>
        </p:spPr>
      </p:pic>
      <p:sp>
        <p:nvSpPr>
          <p:cNvPr id="97" name="TextShape 1"/>
          <p:cNvSpPr txBox="1"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Projeto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Imagem 2" descr=""/>
          <p:cNvPicPr/>
          <p:nvPr/>
        </p:nvPicPr>
        <p:blipFill>
          <a:blip r:embed="rId1"/>
          <a:stretch/>
        </p:blipFill>
        <p:spPr>
          <a:xfrm>
            <a:off x="0" y="-48240"/>
            <a:ext cx="9141120" cy="6939360"/>
          </a:xfrm>
          <a:prstGeom prst="rect">
            <a:avLst/>
          </a:prstGeom>
          <a:ln>
            <a:noFill/>
          </a:ln>
        </p:spPr>
      </p:pic>
      <p:pic>
        <p:nvPicPr>
          <p:cNvPr id="100" name="Picture 2" descr=""/>
          <p:cNvPicPr/>
          <p:nvPr/>
        </p:nvPicPr>
        <p:blipFill>
          <a:blip r:embed="rId2"/>
          <a:stretch/>
        </p:blipFill>
        <p:spPr>
          <a:xfrm>
            <a:off x="6255360" y="15120"/>
            <a:ext cx="2746800" cy="1420560"/>
          </a:xfrm>
          <a:prstGeom prst="rect">
            <a:avLst/>
          </a:prstGeom>
          <a:ln>
            <a:noFill/>
          </a:ln>
        </p:spPr>
      </p:pic>
      <p:sp>
        <p:nvSpPr>
          <p:cNvPr id="101" name="CustomShape 1"/>
          <p:cNvSpPr/>
          <p:nvPr/>
        </p:nvSpPr>
        <p:spPr>
          <a:xfrm>
            <a:off x="652320" y="276480"/>
            <a:ext cx="2445480" cy="10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2"/>
          <p:cNvSpPr/>
          <p:nvPr/>
        </p:nvSpPr>
        <p:spPr>
          <a:xfrm rot="21589200">
            <a:off x="657360" y="1607040"/>
            <a:ext cx="4534560" cy="278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just"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Alisson da Silva Bueno </a:t>
            </a: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Anderson José de Souza Inácio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Everton Luiz Sausen </a:t>
            </a: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Fernando André de Lima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Joziel Alves de Souza 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1175</TotalTime>
  <Application>LibreOffice/5.2.7.2$Linux_X86_64 LibreOffice_project/20m0$Build-2</Application>
  <Words>51</Words>
  <Paragraphs>25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2016-02-16T12:53:36Z</dcterms:created>
  <dc:creator>Rafael Espirito Santo Cerbatto</dc:creator>
  <dc:description/>
  <dc:language>pt-BR</dc:language>
  <cp:lastModifiedBy/>
  <dcterms:modified xsi:type="dcterms:W3CDTF">2019-06-19T18:18:43Z</dcterms:modified>
  <cp:revision>214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2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