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 descr=""/>
          <p:cNvPicPr/>
          <p:nvPr/>
        </p:nvPicPr>
        <p:blipFill>
          <a:blip r:embed="rId1"/>
          <a:stretch/>
        </p:blipFill>
        <p:spPr>
          <a:xfrm>
            <a:off x="2160" y="0"/>
            <a:ext cx="9141480" cy="69166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55640" y="2925000"/>
            <a:ext cx="639828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CODE SIMATIC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6255360" y="1512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480" cy="693972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255360" y="1512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 rot="21589200">
            <a:off x="657360" y="1607040"/>
            <a:ext cx="4534920" cy="27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66680" y="2387520"/>
            <a:ext cx="7175160" cy="24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Desafio: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Realizar a captura de dados de um CLP SIMATIC S7-1200 e transforma-los em informações de negócios.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6" descr=""/>
          <p:cNvPicPr/>
          <p:nvPr/>
        </p:nvPicPr>
        <p:blipFill>
          <a:blip r:embed="rId1"/>
          <a:stretch/>
        </p:blipFill>
        <p:spPr>
          <a:xfrm>
            <a:off x="1438200" y="2152800"/>
            <a:ext cx="6267240" cy="41781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346040" y="698400"/>
            <a:ext cx="46479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Empresa: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Porto Seguro Cosméticos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CNPJ: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04.555.246/0001-80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2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2" descr=""/>
          <p:cNvPicPr/>
          <p:nvPr/>
        </p:nvPicPr>
        <p:blipFill>
          <a:blip r:embed="rId2"/>
          <a:stretch/>
        </p:blipFill>
        <p:spPr>
          <a:xfrm>
            <a:off x="460440" y="180360"/>
            <a:ext cx="3578760" cy="636264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4634280" y="2623680"/>
            <a:ext cx="4647960" cy="21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Projeto: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Envasadora de Perfumes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Capacidade: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4.200 frascos\hora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17" descr=""/>
          <p:cNvPicPr/>
          <p:nvPr/>
        </p:nvPicPr>
        <p:blipFill>
          <a:blip r:embed="rId2"/>
          <a:stretch/>
        </p:blipFill>
        <p:spPr>
          <a:xfrm>
            <a:off x="381240" y="3283200"/>
            <a:ext cx="5316480" cy="29901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784400" y="1748880"/>
            <a:ext cx="4647960" cy="21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Comando Lógico Programável (CLP):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SIMATIC S7-1200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1" descr=""/>
          <p:cNvPicPr/>
          <p:nvPr/>
        </p:nvPicPr>
        <p:blipFill>
          <a:blip r:embed="rId3"/>
          <a:stretch/>
        </p:blipFill>
        <p:spPr>
          <a:xfrm>
            <a:off x="409680" y="349560"/>
            <a:ext cx="4266720" cy="25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restart="whenNotActive" nodeType="interactiveSeq" fill="hold">
                <p:childTnLst>
                  <p:par>
                    <p:cTn id="13" fill="hold">
                      <p:stCondLst/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restart="whenNotActive" nodeType="interactiveSeq" fill="hold">
                <p:childTnLst>
                  <p:par>
                    <p:cTn id="19" fill="hold">
                      <p:stCondLst/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0680" y="1566360"/>
            <a:ext cx="672228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6255360" y="129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357120" y="0"/>
            <a:ext cx="5636880" cy="21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Cronograma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1" descr=""/>
          <p:cNvPicPr/>
          <p:nvPr/>
        </p:nvPicPr>
        <p:blipFill>
          <a:blip r:embed="rId2"/>
          <a:stretch/>
        </p:blipFill>
        <p:spPr>
          <a:xfrm>
            <a:off x="647640" y="1497960"/>
            <a:ext cx="7848360" cy="52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Application>LibreOffice/5.2.7.2$Linux_X86_64 LibreOffice_project/20m0$Build-2</Application>
  <Words>51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2019-06-12T11:14:57Z</dcterms:modified>
  <cp:revision>211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