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 descr=""/>
          <p:cNvPicPr/>
          <p:nvPr/>
        </p:nvPicPr>
        <p:blipFill>
          <a:blip r:embed="rId1"/>
          <a:stretch/>
        </p:blipFill>
        <p:spPr>
          <a:xfrm>
            <a:off x="0" y="11160"/>
            <a:ext cx="9141120" cy="691632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755640" y="2925000"/>
            <a:ext cx="63979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Code SIMATIC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1143000" y="3602160"/>
            <a:ext cx="6855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16000" y="720000"/>
            <a:ext cx="8501400" cy="40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525680" y="1933560"/>
            <a:ext cx="6832080" cy="11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1361160" y="1396440"/>
            <a:ext cx="6275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6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 de atualizações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7"/>
          <p:cNvSpPr txBox="1"/>
          <p:nvPr/>
        </p:nvSpPr>
        <p:spPr>
          <a:xfrm>
            <a:off x="457200" y="1604520"/>
            <a:ext cx="8229240" cy="41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Entendemos em partes como funciona o webservice do S7-12000.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Conseguimos uma amostra do html que é hospedado no webservice.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Adaptamos nesse html o envio de Jsons para um servidor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Criamos um servidor que recebe os Jsons e salva no banco de dados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Iniciamos o desenvolvimento Mobile nativo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Entendemos em partes como funciona o webservice do S7-12000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Estamos aguardando dados reais do equipamento devido a imprevistos: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Equipamento em manutenção e desligado;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Contato da Mecatronica da empresa em auditoria interna para obtenção da ISO 9001.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120" cy="6939360"/>
          </a:xfrm>
          <a:prstGeom prst="rect">
            <a:avLst/>
          </a:prstGeom>
          <a:ln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6800" cy="14205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652320" y="276480"/>
            <a:ext cx="2445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 rot="21589200">
            <a:off x="657360" y="1607040"/>
            <a:ext cx="4534560" cy="27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Application>LibreOffice/5.2.7.2$Linux_X86_64 LibreOffice_project/20m0$Build-2</Application>
  <Words>34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2019-04-03T19:49:41Z</dcterms:modified>
  <cp:revision>196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