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26/02/2019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26/02/2019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havila.com.br/topicos/gestao/pmbok.html" TargetMode="External"/><Relationship Id="rId2" Type="http://schemas.openxmlformats.org/officeDocument/2006/relationships/hyperlink" Target="https://escritoriodeprojetos.com.br/templates-de-gerenciamento-de-projeto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Integrador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/>
              <a:t>Instruções: </a:t>
            </a:r>
          </a:p>
          <a:p>
            <a:pPr>
              <a:buNone/>
            </a:pPr>
            <a:r>
              <a:rPr lang="pt-BR" dirty="0" smtClean="0"/>
              <a:t>1) Em equipe com no máximo 8 participantes, preferencialmente do mesmo curso: (40 minutos) </a:t>
            </a:r>
          </a:p>
          <a:p>
            <a:pPr>
              <a:buNone/>
            </a:pPr>
            <a:r>
              <a:rPr lang="pt-BR" dirty="0" smtClean="0"/>
              <a:t>a) Percepção do contexto/situação problema do Projeto Integrador no curso (mínimo 10 tópicos); </a:t>
            </a:r>
          </a:p>
          <a:p>
            <a:pPr>
              <a:buNone/>
            </a:pPr>
            <a:r>
              <a:rPr lang="pt-BR" dirty="0" smtClean="0"/>
              <a:t>b) Definir um problema; </a:t>
            </a:r>
          </a:p>
          <a:p>
            <a:pPr>
              <a:buNone/>
            </a:pPr>
            <a:r>
              <a:rPr lang="pt-BR" dirty="0" smtClean="0"/>
              <a:t>c) Identificar as possíveis causas do problema (mínimo 8 causas); </a:t>
            </a:r>
          </a:p>
          <a:p>
            <a:pPr>
              <a:buNone/>
            </a:pPr>
            <a:r>
              <a:rPr lang="pt-BR" dirty="0" smtClean="0"/>
              <a:t>d) Relacionar as causas principais do problema; </a:t>
            </a:r>
          </a:p>
          <a:p>
            <a:pPr>
              <a:buNone/>
            </a:pPr>
            <a:r>
              <a:rPr lang="pt-BR" dirty="0" smtClean="0"/>
              <a:t>e) Relacionar alternativas de solução; </a:t>
            </a:r>
          </a:p>
          <a:p>
            <a:pPr>
              <a:buNone/>
            </a:pPr>
            <a:r>
              <a:rPr lang="pt-BR" dirty="0" smtClean="0"/>
              <a:t>f) Escolher a alternativa de solução mais adequada;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2) Elaborar uma apresentação com máximo 10 minutos para socializar com as demais equipes (20 minutos). </a:t>
            </a:r>
          </a:p>
          <a:p>
            <a:pPr marL="514350" indent="-514350">
              <a:buAutoNum type="alphaLcParenR"/>
            </a:pPr>
            <a:r>
              <a:rPr lang="pt-BR" dirty="0" smtClean="0"/>
              <a:t>Percepção do Projeto Integrador no curso; </a:t>
            </a:r>
          </a:p>
          <a:p>
            <a:pPr marL="514350" indent="-514350">
              <a:buAutoNum type="alphaLcParenR"/>
            </a:pPr>
            <a:r>
              <a:rPr lang="pt-BR" dirty="0" smtClean="0"/>
              <a:t>Causas x Alternativas de Solução; </a:t>
            </a:r>
          </a:p>
          <a:p>
            <a:pPr marL="514350" indent="-514350">
              <a:buAutoNum type="alphaLcParenR"/>
            </a:pPr>
            <a:r>
              <a:rPr lang="pt-BR" dirty="0" smtClean="0"/>
              <a:t>Considerações.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Fases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13/03 - </a:t>
            </a:r>
            <a:r>
              <a:rPr lang="pt-BR" dirty="0" err="1" smtClean="0"/>
              <a:t>Pitch</a:t>
            </a:r>
            <a:r>
              <a:rPr lang="pt-BR" dirty="0" smtClean="0"/>
              <a:t> e </a:t>
            </a:r>
            <a:r>
              <a:rPr lang="pt-BR" dirty="0" err="1" smtClean="0"/>
              <a:t>Canvas</a:t>
            </a:r>
            <a:r>
              <a:rPr lang="pt-BR" dirty="0" smtClean="0"/>
              <a:t> (Itens em amarelo)</a:t>
            </a:r>
          </a:p>
          <a:p>
            <a:r>
              <a:rPr lang="pt-BR" dirty="0" smtClean="0"/>
              <a:t> 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" y="1142984"/>
            <a:ext cx="9144025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" y="1142984"/>
            <a:ext cx="9144025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 smtClean="0"/>
              <a:t>Templates</a:t>
            </a:r>
            <a:endParaRPr lang="pt-BR" dirty="0" smtClean="0"/>
          </a:p>
          <a:p>
            <a:r>
              <a:rPr lang="pt-BR" u="sng" dirty="0" smtClean="0">
                <a:hlinkClick r:id="rId2"/>
              </a:rPr>
              <a:t>https://escritoriodeprojetos.com.br/templates-de-gerenciamento-de-projetos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PMBok</a:t>
            </a:r>
            <a:endParaRPr lang="pt-BR" dirty="0" smtClean="0"/>
          </a:p>
          <a:p>
            <a:r>
              <a:rPr lang="pt-BR" u="sng" dirty="0" smtClean="0">
                <a:hlinkClick r:id="rId3"/>
              </a:rPr>
              <a:t>http://www.mhavila.com.br/topicos/gestao/pmbok.html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145</TotalTime>
  <Words>141</Words>
  <PresentationFormat>Apresentação na tela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Fluxo</vt:lpstr>
      <vt:lpstr>Projeto Integrador</vt:lpstr>
      <vt:lpstr>Slide 2</vt:lpstr>
      <vt:lpstr>Slide 3</vt:lpstr>
      <vt:lpstr>Fases do Projeto</vt:lpstr>
      <vt:lpstr>Slide 5</vt:lpstr>
      <vt:lpstr>Slide 6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fgbettio</dc:creator>
  <cp:lastModifiedBy>fgbettio</cp:lastModifiedBy>
  <cp:revision>8</cp:revision>
  <dcterms:created xsi:type="dcterms:W3CDTF">2019-02-20T23:45:30Z</dcterms:created>
  <dcterms:modified xsi:type="dcterms:W3CDTF">2019-02-26T15:24:42Z</dcterms:modified>
</cp:coreProperties>
</file>