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m 3" descr=""/>
          <p:cNvPicPr/>
          <p:nvPr/>
        </p:nvPicPr>
        <p:blipFill>
          <a:blip r:embed="rId1"/>
          <a:stretch/>
        </p:blipFill>
        <p:spPr>
          <a:xfrm>
            <a:off x="0" y="11160"/>
            <a:ext cx="9141480" cy="691668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755640" y="2925000"/>
            <a:ext cx="6398280" cy="9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Code SIMATIC</a:t>
            </a:r>
            <a:endParaRPr b="0" lang="pt-BR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160" cy="142092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652320" y="276480"/>
            <a:ext cx="24458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>
            <a:off x="1143000" y="3602160"/>
            <a:ext cx="685548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>
            <a:off x="216000" y="720000"/>
            <a:ext cx="8501760" cy="40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1525680" y="1933560"/>
            <a:ext cx="6832440" cy="11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Maquina gera informações mas não é capaz de exporta-las para um app ou webservice. Empresa precisa da disponibilização destas informações convertidas e da geração de relatórios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1361160" y="1396440"/>
            <a:ext cx="62755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Problematização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Imagem 8" descr=""/>
          <p:cNvPicPr/>
          <p:nvPr/>
        </p:nvPicPr>
        <p:blipFill>
          <a:blip r:embed="rId2"/>
          <a:stretch/>
        </p:blipFill>
        <p:spPr>
          <a:xfrm>
            <a:off x="0" y="3323520"/>
            <a:ext cx="9143640" cy="353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m 4" descr=""/>
          <p:cNvPicPr/>
          <p:nvPr/>
        </p:nvPicPr>
        <p:blipFill>
          <a:blip r:embed="rId1"/>
          <a:stretch/>
        </p:blipFill>
        <p:spPr>
          <a:xfrm>
            <a:off x="0" y="857160"/>
            <a:ext cx="914364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4" descr=""/>
          <p:cNvPicPr/>
          <p:nvPr/>
        </p:nvPicPr>
        <p:blipFill>
          <a:blip r:embed="rId1"/>
          <a:stretch/>
        </p:blipFill>
        <p:spPr>
          <a:xfrm>
            <a:off x="0" y="11160"/>
            <a:ext cx="9143640" cy="683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160" cy="142092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652320" y="276480"/>
            <a:ext cx="24458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216000" y="720000"/>
            <a:ext cx="8501760" cy="40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525680" y="1933560"/>
            <a:ext cx="6832440" cy="11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576000" y="334080"/>
            <a:ext cx="62755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Tecnologias utilizadas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946080" y="1609920"/>
            <a:ext cx="2396160" cy="1198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4032000" y="1713240"/>
            <a:ext cx="1238760" cy="12387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4"/>
          <a:stretch/>
        </p:blipFill>
        <p:spPr>
          <a:xfrm>
            <a:off x="6120000" y="1728000"/>
            <a:ext cx="2654280" cy="11084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5"/>
          <a:stretch/>
        </p:blipFill>
        <p:spPr>
          <a:xfrm>
            <a:off x="7488000" y="3063240"/>
            <a:ext cx="1338480" cy="11127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6"/>
          <a:stretch/>
        </p:blipFill>
        <p:spPr>
          <a:xfrm>
            <a:off x="1008000" y="2926800"/>
            <a:ext cx="2028600" cy="225720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7"/>
          <a:stretch/>
        </p:blipFill>
        <p:spPr>
          <a:xfrm>
            <a:off x="4235040" y="3024000"/>
            <a:ext cx="3108960" cy="233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1480" cy="6939720"/>
          </a:xfrm>
          <a:prstGeom prst="rect">
            <a:avLst/>
          </a:prstGeom>
          <a:ln>
            <a:noFill/>
          </a:ln>
        </p:spPr>
      </p:pic>
      <p:pic>
        <p:nvPicPr>
          <p:cNvPr id="95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7160" cy="142092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652320" y="276480"/>
            <a:ext cx="24458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 rot="21589200">
            <a:off x="657360" y="1607040"/>
            <a:ext cx="4534920" cy="27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Alisson da Silva Bueno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Anderson José de Souza Inácio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Everton Luiz Sausen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Fernando André de Lima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Joziel Alves de Souza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970</TotalTime>
  <Application>LibreOffice/5.2.7.2$Linux_X86_64 LibreOffice_project/20m0$Build-2</Application>
  <Words>34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2016-02-16T12:53:36Z</dcterms:created>
  <dc:creator>Rafael Espirito Santo Cerbatto</dc:creator>
  <dc:description/>
  <dc:language>pt-BR</dc:language>
  <cp:lastModifiedBy/>
  <dcterms:modified xsi:type="dcterms:W3CDTF">2019-03-13T21:16:14Z</dcterms:modified>
  <cp:revision>191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