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8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67">
          <p15:clr>
            <a:srgbClr val="A4A3A4"/>
          </p15:clr>
        </p15:guide>
        <p15:guide id="3" orient="horz" pos="4075">
          <p15:clr>
            <a:srgbClr val="A4A3A4"/>
          </p15:clr>
        </p15:guide>
        <p15:guide id="4" orient="horz" pos="2363">
          <p15:clr>
            <a:srgbClr val="A4A3A4"/>
          </p15:clr>
        </p15:guide>
        <p15:guide id="5" pos="3286">
          <p15:clr>
            <a:srgbClr val="A4A3A4"/>
          </p15:clr>
        </p15:guide>
        <p15:guide id="6" pos="401">
          <p15:clr>
            <a:srgbClr val="A4A3A4"/>
          </p15:clr>
        </p15:guide>
        <p15:guide id="7" pos="5648">
          <p15:clr>
            <a:srgbClr val="A4A3A4"/>
          </p15:clr>
        </p15:guide>
        <p15:guide id="8" pos="978">
          <p15:clr>
            <a:srgbClr val="A4A3A4"/>
          </p15:clr>
        </p15:guide>
        <p15:guide id="9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EDA"/>
    <a:srgbClr val="62F200"/>
    <a:srgbClr val="008000"/>
    <a:srgbClr val="1D3F61"/>
    <a:srgbClr val="000099"/>
    <a:srgbClr val="000000"/>
    <a:srgbClr val="B6B8BA"/>
    <a:srgbClr val="5891D6"/>
    <a:srgbClr val="0096D7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orient="horz" pos="567"/>
        <p:guide orient="horz" pos="4075"/>
        <p:guide orient="horz" pos="2363"/>
        <p:guide pos="3286"/>
        <p:guide pos="401"/>
        <p:guide pos="5648"/>
        <p:guide pos="9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VICTOR JUNGLES DA SILVA" userId="S::willian.jungles@grupomarista.org.br::7cd97f05-23aa-4d9d-8ac0-24e2f1b6715b" providerId="AD" clId="Web-{9CBD6B32-AEFE-44AD-8A32-6ABE498DB346}"/>
    <pc:docChg chg="delSld">
      <pc:chgData name="WILLIAN VICTOR JUNGLES DA SILVA" userId="S::willian.jungles@grupomarista.org.br::7cd97f05-23aa-4d9d-8ac0-24e2f1b6715b" providerId="AD" clId="Web-{9CBD6B32-AEFE-44AD-8A32-6ABE498DB346}" dt="2018-06-19T11:40:04.978" v="0"/>
      <pc:docMkLst>
        <pc:docMk/>
      </pc:docMkLst>
      <pc:sldChg chg="del">
        <pc:chgData name="WILLIAN VICTOR JUNGLES DA SILVA" userId="S::willian.jungles@grupomarista.org.br::7cd97f05-23aa-4d9d-8ac0-24e2f1b6715b" providerId="AD" clId="Web-{9CBD6B32-AEFE-44AD-8A32-6ABE498DB346}" dt="2018-06-19T11:40:04.978" v="0"/>
        <pc:sldMkLst>
          <pc:docMk/>
          <pc:sldMk cId="2459036719" sldId="5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DB76-D0D6-4244-9516-4AB6475541A2}" type="datetimeFigureOut">
              <a:rPr lang="pt-BR" smtClean="0"/>
              <a:pPr/>
              <a:t>13/03/2019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B5514-AC62-4879-8BE2-1354C58B824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7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8EFF1-8E20-4952-94A4-014EB85D87AF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B8E4-6BF5-4FEA-9ACE-6D8835C78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6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41A99-FDAB-4AA3-A09A-986C1843FDD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94724" y="6578599"/>
            <a:ext cx="485775" cy="254001"/>
          </a:xfrm>
          <a:prstGeom prst="rect">
            <a:avLst/>
          </a:prstGeom>
        </p:spPr>
        <p:txBody>
          <a:bodyPr anchor="ctr" anchorCtr="0"/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r>
              <a:rPr lang="pt-BR"/>
              <a:t>01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22400" y="127000"/>
            <a:ext cx="7543800" cy="723900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88D649-D838-49D8-81E3-9572D5004166}" type="datetimeFigureOut">
              <a:rPr lang="pt-BR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13/03/2019</a:t>
            </a:fld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D7F4D4-7B00-44DC-B6BB-FEB8F0BC89BD}" type="slidenum">
              <a:rPr lang="pt-BR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14804" r="79457" b="84259"/>
          <a:stretch>
            <a:fillRect/>
          </a:stretch>
        </p:blipFill>
        <p:spPr bwMode="auto">
          <a:xfrm>
            <a:off x="292100" y="0"/>
            <a:ext cx="698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rredondar Retângulo em um Canto Único 26"/>
          <p:cNvSpPr/>
          <p:nvPr userDrawn="1"/>
        </p:nvSpPr>
        <p:spPr>
          <a:xfrm flipH="1">
            <a:off x="1262062" y="6548439"/>
            <a:ext cx="7881937" cy="309562"/>
          </a:xfrm>
          <a:prstGeom prst="round1Rect">
            <a:avLst>
              <a:gd name="adj" fmla="val 50000"/>
            </a:avLst>
          </a:prstGeom>
          <a:solidFill>
            <a:srgbClr val="B6B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edondar Retângulo em um Canto Único 28"/>
          <p:cNvSpPr/>
          <p:nvPr userDrawn="1"/>
        </p:nvSpPr>
        <p:spPr>
          <a:xfrm flipH="1" flipV="1">
            <a:off x="1262063" y="0"/>
            <a:ext cx="7881937" cy="1003300"/>
          </a:xfrm>
          <a:prstGeom prst="round1Rect">
            <a:avLst>
              <a:gd name="adj" fmla="val 29747"/>
            </a:avLst>
          </a:prstGeom>
          <a:solidFill>
            <a:srgbClr val="1D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8A64B8-D54B-4F55-8A1C-F7AB6D88DA0D}"/>
              </a:ext>
            </a:extLst>
          </p:cNvPr>
          <p:cNvSpPr/>
          <p:nvPr/>
        </p:nvSpPr>
        <p:spPr>
          <a:xfrm>
            <a:off x="8934" y="0"/>
            <a:ext cx="9135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30" name="Retângulo de cantos arredondados 117">
            <a:hlinkClick r:id="" action="ppaction://noaction"/>
          </p:cNvPr>
          <p:cNvSpPr/>
          <p:nvPr/>
        </p:nvSpPr>
        <p:spPr>
          <a:xfrm>
            <a:off x="27984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Empresa não tem as informações das maquinas divulgadas ou em um </a:t>
            </a:r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dashboard</a:t>
            </a: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para a gerencia e diretoria </a:t>
            </a:r>
            <a:r>
              <a:rPr lang="pt-BR" sz="1000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  <a:endParaRPr lang="pt-BR" sz="1000" i="1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2" name="Retângulo de cantos arredondados 117">
            <a:hlinkClick r:id="" action="ppaction://noaction"/>
          </p:cNvPr>
          <p:cNvSpPr/>
          <p:nvPr/>
        </p:nvSpPr>
        <p:spPr>
          <a:xfrm>
            <a:off x="27982" y="26905"/>
            <a:ext cx="6258517" cy="23860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Pitch</a:t>
            </a:r>
            <a:r>
              <a:rPr lang="pt-B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: </a:t>
            </a:r>
            <a:r>
              <a:rPr lang="pt-BR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Informar Status da Produção</a:t>
            </a:r>
            <a:endParaRPr lang="pt-BR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ângulo de cantos arredondados 117">
            <a:hlinkClick r:id="" action="ppaction://noaction"/>
          </p:cNvPr>
          <p:cNvSpPr/>
          <p:nvPr/>
        </p:nvSpPr>
        <p:spPr>
          <a:xfrm>
            <a:off x="5813946" y="26904"/>
            <a:ext cx="3283436" cy="3052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GP: </a:t>
            </a:r>
            <a:r>
              <a:rPr lang="pt-BR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Fernando Lima</a:t>
            </a:r>
            <a:endParaRPr lang="pt-BR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tângulo de cantos arredondados 117">
            <a:hlinkClick r:id="" action="ppaction://noaction"/>
          </p:cNvPr>
          <p:cNvSpPr/>
          <p:nvPr/>
        </p:nvSpPr>
        <p:spPr>
          <a:xfrm>
            <a:off x="27983" y="322336"/>
            <a:ext cx="3324153" cy="24043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Sponsor</a:t>
            </a:r>
            <a:r>
              <a:rPr lang="pt-BR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: </a:t>
            </a:r>
            <a:r>
              <a:rPr lang="pt-BR" sz="1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Porto Seguro Cosméticos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tângulo de cantos arredondados 117">
            <a:hlinkClick r:id="" action="ppaction://noaction"/>
          </p:cNvPr>
          <p:cNvSpPr/>
          <p:nvPr/>
        </p:nvSpPr>
        <p:spPr>
          <a:xfrm>
            <a:off x="3419475" y="322336"/>
            <a:ext cx="5677907" cy="24043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Equipe: </a:t>
            </a:r>
            <a:r>
              <a:rPr lang="pt-BR" sz="12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Code</a:t>
            </a:r>
            <a:r>
              <a:rPr lang="pt-BR" sz="1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2 </a:t>
            </a:r>
            <a:r>
              <a:rPr lang="pt-BR" sz="1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Industria 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tângulo de cantos arredondados 117">
            <a:hlinkClick r:id="" action="ppaction://noaction"/>
          </p:cNvPr>
          <p:cNvSpPr/>
          <p:nvPr/>
        </p:nvSpPr>
        <p:spPr>
          <a:xfrm>
            <a:off x="27984" y="617767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Justificativas (Passado)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tângulo de cantos arredondados 117">
            <a:hlinkClick r:id="" action="ppaction://noaction"/>
          </p:cNvPr>
          <p:cNvSpPr/>
          <p:nvPr/>
        </p:nvSpPr>
        <p:spPr>
          <a:xfrm>
            <a:off x="27983" y="2794104"/>
            <a:ext cx="2270044" cy="1319416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Exportar informações da maquina e projetar em aplicativos de BI e ou webservice.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2" name="Retângulo de cantos arredondados 117">
            <a:hlinkClick r:id="" action="ppaction://noaction"/>
          </p:cNvPr>
          <p:cNvSpPr/>
          <p:nvPr/>
        </p:nvSpPr>
        <p:spPr>
          <a:xfrm>
            <a:off x="27983" y="2514274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Objetivo (SMART)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tângulo de cantos arredondados 117">
            <a:hlinkClick r:id="" action="ppaction://noaction"/>
          </p:cNvPr>
          <p:cNvSpPr/>
          <p:nvPr/>
        </p:nvSpPr>
        <p:spPr>
          <a:xfrm>
            <a:off x="27983" y="4448343"/>
            <a:ext cx="2270044" cy="2342982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Maior conhecimento e controle do equipamento quanto a produção.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4" name="Retângulo de cantos arredondados 117">
            <a:hlinkClick r:id="" action="ppaction://noaction"/>
          </p:cNvPr>
          <p:cNvSpPr/>
          <p:nvPr/>
        </p:nvSpPr>
        <p:spPr>
          <a:xfrm>
            <a:off x="27983" y="4168513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Benefícios (Futuro)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tângulo de cantos arredondados 117">
            <a:hlinkClick r:id="" action="ppaction://noaction"/>
          </p:cNvPr>
          <p:cNvSpPr/>
          <p:nvPr/>
        </p:nvSpPr>
        <p:spPr>
          <a:xfrm>
            <a:off x="2371134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chemeClr val="accent3">
              <a:lumMod val="20000"/>
              <a:lumOff val="8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Um </a:t>
            </a:r>
            <a:r>
              <a:rPr lang="pt-BR" sz="12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app</a:t>
            </a: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com informações de produção e operação da maquina	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tângulo de cantos arredondados 117">
            <a:hlinkClick r:id="" action="ppaction://noaction"/>
          </p:cNvPr>
          <p:cNvSpPr/>
          <p:nvPr/>
        </p:nvSpPr>
        <p:spPr>
          <a:xfrm>
            <a:off x="2371134" y="617767"/>
            <a:ext cx="2270044" cy="240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Produto</a:t>
            </a:r>
          </a:p>
        </p:txBody>
      </p:sp>
      <p:sp>
        <p:nvSpPr>
          <p:cNvPr id="37" name="Retângulo de cantos arredondados 117">
            <a:hlinkClick r:id="" action="ppaction://noaction"/>
          </p:cNvPr>
          <p:cNvSpPr/>
          <p:nvPr/>
        </p:nvSpPr>
        <p:spPr>
          <a:xfrm>
            <a:off x="2371134" y="2803629"/>
            <a:ext cx="2270044" cy="3987695"/>
          </a:xfrm>
          <a:prstGeom prst="roundRect">
            <a:avLst>
              <a:gd name="adj" fmla="val 2401"/>
            </a:avLst>
          </a:prstGeom>
          <a:solidFill>
            <a:schemeClr val="accent3">
              <a:lumMod val="20000"/>
              <a:lumOff val="8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Requisitos Funcionais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Ler documento gerado pela máquina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Converter os dados em </a:t>
            </a:r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sql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Salvar os dados em um banco de dados de BI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Gerar um </a:t>
            </a:r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dashboard</a:t>
            </a: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com os dados de BI</a:t>
            </a:r>
          </a:p>
          <a:p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Dashboad</a:t>
            </a: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deve funcionar em </a:t>
            </a:r>
            <a:r>
              <a:rPr lang="pt-BR" sz="12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Android</a:t>
            </a:r>
            <a:endParaRPr lang="pt-B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Requisitos Não Funcionais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Versão do </a:t>
            </a:r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Android</a:t>
            </a: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 ser desenvolvido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Hospedagem do servidor</a:t>
            </a:r>
          </a:p>
          <a:p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Máquina que irá gerar os dados</a:t>
            </a:r>
            <a:b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I* </a:t>
            </a:r>
            <a:r>
              <a:rPr lang="pt-BR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nternet</a:t>
            </a: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para tráfego dos dados</a:t>
            </a:r>
          </a:p>
        </p:txBody>
      </p:sp>
      <p:sp>
        <p:nvSpPr>
          <p:cNvPr id="38" name="Retângulo de cantos arredondados 117">
            <a:hlinkClick r:id="" action="ppaction://noaction"/>
          </p:cNvPr>
          <p:cNvSpPr/>
          <p:nvPr/>
        </p:nvSpPr>
        <p:spPr>
          <a:xfrm>
            <a:off x="2371134" y="2514274"/>
            <a:ext cx="2270044" cy="240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Requisitos</a:t>
            </a:r>
          </a:p>
        </p:txBody>
      </p:sp>
      <p:sp>
        <p:nvSpPr>
          <p:cNvPr id="61" name="Retângulo de cantos arredondados 117">
            <a:hlinkClick r:id="" action="ppaction://noaction"/>
          </p:cNvPr>
          <p:cNvSpPr/>
          <p:nvPr/>
        </p:nvSpPr>
        <p:spPr>
          <a:xfrm>
            <a:off x="4714285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Equipamento em manutenção e fora de operação por problemas técnicos.</a:t>
            </a:r>
          </a:p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Mudança de gestão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4" name="Retângulo de cantos arredondados 117">
            <a:hlinkClick r:id="" action="ppaction://noaction"/>
          </p:cNvPr>
          <p:cNvSpPr/>
          <p:nvPr/>
        </p:nvSpPr>
        <p:spPr>
          <a:xfrm>
            <a:off x="4714285" y="617767"/>
            <a:ext cx="2270044" cy="2404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Premissas</a:t>
            </a:r>
          </a:p>
        </p:txBody>
      </p:sp>
      <p:sp>
        <p:nvSpPr>
          <p:cNvPr id="65" name="Retângulo de cantos arredondados 117">
            <a:hlinkClick r:id="" action="ppaction://noaction"/>
          </p:cNvPr>
          <p:cNvSpPr/>
          <p:nvPr/>
        </p:nvSpPr>
        <p:spPr>
          <a:xfrm>
            <a:off x="4714284" y="2794104"/>
            <a:ext cx="2270044" cy="2981502"/>
          </a:xfrm>
          <a:prstGeom prst="roundRect">
            <a:avLst>
              <a:gd name="adj" fmla="val 24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Levantamento de Requisitos.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Conversão de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Servidor para acesso remoto.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Criação do </a:t>
            </a:r>
            <a:r>
              <a:rPr lang="pt-BR" sz="12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App</a:t>
            </a: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Criação do webservice.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Geração de relatórios.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Validação com a empresa.</a:t>
            </a:r>
          </a:p>
          <a:p>
            <a:endParaRPr lang="pt-BR" sz="1200" dirty="0" smtClean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6" name="Retângulo de cantos arredondados 117">
            <a:hlinkClick r:id="" action="ppaction://noaction"/>
          </p:cNvPr>
          <p:cNvSpPr/>
          <p:nvPr/>
        </p:nvSpPr>
        <p:spPr>
          <a:xfrm>
            <a:off x="4714284" y="2514274"/>
            <a:ext cx="2270044" cy="2404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Grupos de entregas</a:t>
            </a:r>
          </a:p>
        </p:txBody>
      </p:sp>
      <p:sp>
        <p:nvSpPr>
          <p:cNvPr id="68" name="Retângulo de cantos arredondados 117">
            <a:hlinkClick r:id="" action="ppaction://noaction"/>
          </p:cNvPr>
          <p:cNvSpPr/>
          <p:nvPr/>
        </p:nvSpPr>
        <p:spPr>
          <a:xfrm>
            <a:off x="7057435" y="907123"/>
            <a:ext cx="2039947" cy="1550328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Dificuldade em obter informações da maquina.</a:t>
            </a:r>
          </a:p>
          <a:p>
            <a:r>
              <a:rPr lang="pt-BR" sz="1200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Em converter informações.</a:t>
            </a:r>
          </a:p>
          <a:p>
            <a:r>
              <a:rPr lang="pt-BR" sz="1200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Em exibir </a:t>
            </a:r>
            <a:r>
              <a:rPr lang="pt-BR" sz="1200" i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informaçãoes</a:t>
            </a:r>
            <a:endParaRPr lang="pt-BR" sz="1000" i="1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9" name="Retângulo de cantos arredondados 117">
            <a:hlinkClick r:id="" action="ppaction://noaction"/>
          </p:cNvPr>
          <p:cNvSpPr/>
          <p:nvPr/>
        </p:nvSpPr>
        <p:spPr>
          <a:xfrm>
            <a:off x="7057435" y="617767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Riscos</a:t>
            </a:r>
          </a:p>
        </p:txBody>
      </p:sp>
      <p:sp>
        <p:nvSpPr>
          <p:cNvPr id="70" name="Retângulo de cantos arredondados 117">
            <a:hlinkClick r:id="" action="ppaction://noaction"/>
          </p:cNvPr>
          <p:cNvSpPr/>
          <p:nvPr/>
        </p:nvSpPr>
        <p:spPr>
          <a:xfrm>
            <a:off x="7057435" y="2803630"/>
            <a:ext cx="2039947" cy="2081334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20/03 – Requisitos;</a:t>
            </a:r>
          </a:p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27/03 – Conversão de dados</a:t>
            </a:r>
            <a:r>
              <a:rPr lang="pt-BR" sz="1200" b="1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1" name="Retângulo de cantos arredondados 117">
            <a:hlinkClick r:id="" action="ppaction://noaction"/>
          </p:cNvPr>
          <p:cNvSpPr/>
          <p:nvPr/>
        </p:nvSpPr>
        <p:spPr>
          <a:xfrm>
            <a:off x="7057435" y="2514274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Linha do tempo</a:t>
            </a:r>
          </a:p>
        </p:txBody>
      </p:sp>
      <p:sp>
        <p:nvSpPr>
          <p:cNvPr id="72" name="Retângulo de cantos arredondados 117">
            <a:hlinkClick r:id="" action="ppaction://noaction"/>
          </p:cNvPr>
          <p:cNvSpPr/>
          <p:nvPr/>
        </p:nvSpPr>
        <p:spPr>
          <a:xfrm>
            <a:off x="7057434" y="5240996"/>
            <a:ext cx="2039947" cy="1550328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Relativo ao tempo empregado da equipe.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3" name="Retângulo de cantos arredondados 117">
            <a:hlinkClick r:id="" action="ppaction://noaction"/>
          </p:cNvPr>
          <p:cNvSpPr/>
          <p:nvPr/>
        </p:nvSpPr>
        <p:spPr>
          <a:xfrm>
            <a:off x="7057434" y="4951640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Custos</a:t>
            </a:r>
          </a:p>
        </p:txBody>
      </p:sp>
      <p:sp>
        <p:nvSpPr>
          <p:cNvPr id="40" name="Retângulo de cantos arredondados 117">
            <a:hlinkClick r:id="" action="ppaction://noaction"/>
          </p:cNvPr>
          <p:cNvSpPr/>
          <p:nvPr/>
        </p:nvSpPr>
        <p:spPr>
          <a:xfrm>
            <a:off x="4714283" y="6139543"/>
            <a:ext cx="2270044" cy="651781"/>
          </a:xfrm>
          <a:prstGeom prst="roundRect">
            <a:avLst>
              <a:gd name="adj" fmla="val 2401"/>
            </a:avLst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Técnico de mecatrônica Washington.</a:t>
            </a:r>
            <a:endParaRPr lang="pt-BR" sz="1200" dirty="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1" name="Retângulo de cantos arredondados 117">
            <a:hlinkClick r:id="" action="ppaction://noaction"/>
          </p:cNvPr>
          <p:cNvSpPr/>
          <p:nvPr/>
        </p:nvSpPr>
        <p:spPr>
          <a:xfrm>
            <a:off x="4714283" y="5842282"/>
            <a:ext cx="2270044" cy="24043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4902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93201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E1AAC7353A1E44AF98D839C8193040" ma:contentTypeVersion="6" ma:contentTypeDescription="Crie um novo documento." ma:contentTypeScope="" ma:versionID="4e6aff34271b693033fe2a49bb8a76f1">
  <xsd:schema xmlns:xsd="http://www.w3.org/2001/XMLSchema" xmlns:xs="http://www.w3.org/2001/XMLSchema" xmlns:p="http://schemas.microsoft.com/office/2006/metadata/properties" xmlns:ns2="80247cec-d9d0-4541-9f15-d96684d71551" targetNamespace="http://schemas.microsoft.com/office/2006/metadata/properties" ma:root="true" ma:fieldsID="16d0c65fe8555c281e419953ea57eb6e" ns2:_="">
    <xsd:import namespace="80247cec-d9d0-4541-9f15-d96684d71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7cec-d9d0-4541-9f15-d96684d71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0790C7-C520-4569-AF08-9225229EBB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247cec-d9d0-4541-9f15-d96684d715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7C2946-28F3-47E2-947B-5C819144640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80247cec-d9d0-4541-9f15-d96684d71551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6D0F506-5E94-4FB7-9480-8609E0000E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230</Words>
  <Application>Microsoft Office PowerPoint</Application>
  <PresentationFormat>Apresentação na tela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</dc:creator>
  <cp:lastModifiedBy>Everton</cp:lastModifiedBy>
  <cp:revision>9</cp:revision>
  <dcterms:modified xsi:type="dcterms:W3CDTF">2019-03-13T23:54:07Z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0x0101001DE1AAC7353A1E44AF98D839C8193040</vt:lpwstr>
  </property>
</Properties>
</file>