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65" r:id="rId2"/>
    <p:sldId id="257" r:id="rId3"/>
    <p:sldId id="258" r:id="rId4"/>
    <p:sldId id="266" r:id="rId5"/>
    <p:sldId id="267" r:id="rId6"/>
    <p:sldId id="268" r:id="rId7"/>
    <p:sldId id="269" r:id="rId8"/>
    <p:sldId id="270" r:id="rId9"/>
    <p:sldId id="263" r:id="rId10"/>
    <p:sldId id="271" r:id="rId11"/>
    <p:sldId id="264" r:id="rId12"/>
    <p:sldId id="272"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1"/>
        <p:cNvGrpSpPr/>
        <p:nvPr/>
      </p:nvGrpSpPr>
      <p:grpSpPr>
        <a:xfrm>
          <a:off x="0" y="0"/>
          <a:ext cx="0" cy="0"/>
          <a:chOff x="0" y="0"/>
          <a:chExt cx="0" cy="0"/>
        </a:xfrm>
      </p:grpSpPr>
      <p:sp>
        <p:nvSpPr>
          <p:cNvPr id="42" name="Google Shape;42;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11354418" y="6600179"/>
            <a:ext cx="142875" cy="152400"/>
          </a:xfrm>
          <a:prstGeom prst="rect">
            <a:avLst/>
          </a:prstGeom>
          <a:noFill/>
          <a:ln>
            <a:noFill/>
          </a:ln>
        </p:spPr>
        <p:txBody>
          <a:bodyPr spcFirstLastPara="1" wrap="square" lIns="0" tIns="0" rIns="0" bIns="0" anchor="t" anchorCtr="0">
            <a:spAutoFit/>
          </a:bodyPr>
          <a:lstStyle>
            <a:lvl1pPr marL="38100" marR="0" lvl="0" indent="0" algn="l">
              <a:lnSpc>
                <a:spcPct val="104499"/>
              </a:lnSpc>
              <a:spcBef>
                <a:spcPts val="0"/>
              </a:spcBef>
              <a:buNone/>
              <a:defRPr sz="1000" b="0" i="0">
                <a:solidFill>
                  <a:schemeClr val="dk1"/>
                </a:solidFill>
                <a:latin typeface="Trebuchet MS"/>
                <a:ea typeface="Trebuchet MS"/>
                <a:cs typeface="Trebuchet MS"/>
                <a:sym typeface="Trebuchet MS"/>
              </a:defRPr>
            </a:lvl1pPr>
            <a:lvl2pPr marL="38100" marR="0" lvl="1" indent="0" algn="l">
              <a:lnSpc>
                <a:spcPct val="104499"/>
              </a:lnSpc>
              <a:spcBef>
                <a:spcPts val="0"/>
              </a:spcBef>
              <a:buNone/>
              <a:defRPr sz="1000" b="0" i="0">
                <a:solidFill>
                  <a:schemeClr val="dk1"/>
                </a:solidFill>
                <a:latin typeface="Trebuchet MS"/>
                <a:ea typeface="Trebuchet MS"/>
                <a:cs typeface="Trebuchet MS"/>
                <a:sym typeface="Trebuchet MS"/>
              </a:defRPr>
            </a:lvl2pPr>
            <a:lvl3pPr marL="38100" marR="0" lvl="2" indent="0" algn="l">
              <a:lnSpc>
                <a:spcPct val="104499"/>
              </a:lnSpc>
              <a:spcBef>
                <a:spcPts val="0"/>
              </a:spcBef>
              <a:buNone/>
              <a:defRPr sz="1000" b="0" i="0">
                <a:solidFill>
                  <a:schemeClr val="dk1"/>
                </a:solidFill>
                <a:latin typeface="Trebuchet MS"/>
                <a:ea typeface="Trebuchet MS"/>
                <a:cs typeface="Trebuchet MS"/>
                <a:sym typeface="Trebuchet MS"/>
              </a:defRPr>
            </a:lvl3pPr>
            <a:lvl4pPr marL="38100" marR="0" lvl="3" indent="0" algn="l">
              <a:lnSpc>
                <a:spcPct val="104499"/>
              </a:lnSpc>
              <a:spcBef>
                <a:spcPts val="0"/>
              </a:spcBef>
              <a:buNone/>
              <a:defRPr sz="1000" b="0" i="0">
                <a:solidFill>
                  <a:schemeClr val="dk1"/>
                </a:solidFill>
                <a:latin typeface="Trebuchet MS"/>
                <a:ea typeface="Trebuchet MS"/>
                <a:cs typeface="Trebuchet MS"/>
                <a:sym typeface="Trebuchet MS"/>
              </a:defRPr>
            </a:lvl4pPr>
            <a:lvl5pPr marL="38100" marR="0" lvl="4" indent="0" algn="l">
              <a:lnSpc>
                <a:spcPct val="104499"/>
              </a:lnSpc>
              <a:spcBef>
                <a:spcPts val="0"/>
              </a:spcBef>
              <a:buNone/>
              <a:defRPr sz="1000" b="0" i="0">
                <a:solidFill>
                  <a:schemeClr val="dk1"/>
                </a:solidFill>
                <a:latin typeface="Trebuchet MS"/>
                <a:ea typeface="Trebuchet MS"/>
                <a:cs typeface="Trebuchet MS"/>
                <a:sym typeface="Trebuchet MS"/>
              </a:defRPr>
            </a:lvl5pPr>
            <a:lvl6pPr marL="38100" marR="0" lvl="5" indent="0" algn="l">
              <a:lnSpc>
                <a:spcPct val="104499"/>
              </a:lnSpc>
              <a:spcBef>
                <a:spcPts val="0"/>
              </a:spcBef>
              <a:buNone/>
              <a:defRPr sz="1000" b="0" i="0">
                <a:solidFill>
                  <a:schemeClr val="dk1"/>
                </a:solidFill>
                <a:latin typeface="Trebuchet MS"/>
                <a:ea typeface="Trebuchet MS"/>
                <a:cs typeface="Trebuchet MS"/>
                <a:sym typeface="Trebuchet MS"/>
              </a:defRPr>
            </a:lvl6pPr>
            <a:lvl7pPr marL="38100" marR="0" lvl="6" indent="0" algn="l">
              <a:lnSpc>
                <a:spcPct val="104499"/>
              </a:lnSpc>
              <a:spcBef>
                <a:spcPts val="0"/>
              </a:spcBef>
              <a:buNone/>
              <a:defRPr sz="1000" b="0" i="0">
                <a:solidFill>
                  <a:schemeClr val="dk1"/>
                </a:solidFill>
                <a:latin typeface="Trebuchet MS"/>
                <a:ea typeface="Trebuchet MS"/>
                <a:cs typeface="Trebuchet MS"/>
                <a:sym typeface="Trebuchet MS"/>
              </a:defRPr>
            </a:lvl7pPr>
            <a:lvl8pPr marL="38100" marR="0" lvl="7" indent="0" algn="l">
              <a:lnSpc>
                <a:spcPct val="104499"/>
              </a:lnSpc>
              <a:spcBef>
                <a:spcPts val="0"/>
              </a:spcBef>
              <a:buNone/>
              <a:defRPr sz="1000" b="0" i="0">
                <a:solidFill>
                  <a:schemeClr val="dk1"/>
                </a:solidFill>
                <a:latin typeface="Trebuchet MS"/>
                <a:ea typeface="Trebuchet MS"/>
                <a:cs typeface="Trebuchet MS"/>
                <a:sym typeface="Trebuchet MS"/>
              </a:defRPr>
            </a:lvl8pPr>
            <a:lvl9pPr marL="38100" marR="0" lvl="8" indent="0" algn="l">
              <a:lnSpc>
                <a:spcPct val="104499"/>
              </a:lnSpc>
              <a:spcBef>
                <a:spcPts val="0"/>
              </a:spcBef>
              <a:buNone/>
              <a:defRPr sz="1000" b="0" i="0">
                <a:solidFill>
                  <a:schemeClr val="dk1"/>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3457736" y="741998"/>
            <a:ext cx="5276527"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sldNum" idx="12"/>
          </p:nvPr>
        </p:nvSpPr>
        <p:spPr>
          <a:xfrm>
            <a:off x="11354418" y="6600179"/>
            <a:ext cx="142875" cy="152400"/>
          </a:xfrm>
          <a:prstGeom prst="rect">
            <a:avLst/>
          </a:prstGeom>
          <a:noFill/>
          <a:ln>
            <a:noFill/>
          </a:ln>
        </p:spPr>
        <p:txBody>
          <a:bodyPr spcFirstLastPara="1" wrap="square" lIns="0" tIns="0" rIns="0" bIns="0" anchor="t" anchorCtr="0">
            <a:spAutoFit/>
          </a:bodyPr>
          <a:lstStyle>
            <a:lvl1pPr marL="38100" marR="0" lvl="0" indent="0" algn="l">
              <a:lnSpc>
                <a:spcPct val="104499"/>
              </a:lnSpc>
              <a:spcBef>
                <a:spcPts val="0"/>
              </a:spcBef>
              <a:buNone/>
              <a:defRPr sz="1000" b="0" i="0">
                <a:solidFill>
                  <a:schemeClr val="dk1"/>
                </a:solidFill>
                <a:latin typeface="Trebuchet MS"/>
                <a:ea typeface="Trebuchet MS"/>
                <a:cs typeface="Trebuchet MS"/>
                <a:sym typeface="Trebuchet MS"/>
              </a:defRPr>
            </a:lvl1pPr>
            <a:lvl2pPr marL="38100" marR="0" lvl="1" indent="0" algn="l">
              <a:lnSpc>
                <a:spcPct val="104499"/>
              </a:lnSpc>
              <a:spcBef>
                <a:spcPts val="0"/>
              </a:spcBef>
              <a:buNone/>
              <a:defRPr sz="1000" b="0" i="0">
                <a:solidFill>
                  <a:schemeClr val="dk1"/>
                </a:solidFill>
                <a:latin typeface="Trebuchet MS"/>
                <a:ea typeface="Trebuchet MS"/>
                <a:cs typeface="Trebuchet MS"/>
                <a:sym typeface="Trebuchet MS"/>
              </a:defRPr>
            </a:lvl2pPr>
            <a:lvl3pPr marL="38100" marR="0" lvl="2" indent="0" algn="l">
              <a:lnSpc>
                <a:spcPct val="104499"/>
              </a:lnSpc>
              <a:spcBef>
                <a:spcPts val="0"/>
              </a:spcBef>
              <a:buNone/>
              <a:defRPr sz="1000" b="0" i="0">
                <a:solidFill>
                  <a:schemeClr val="dk1"/>
                </a:solidFill>
                <a:latin typeface="Trebuchet MS"/>
                <a:ea typeface="Trebuchet MS"/>
                <a:cs typeface="Trebuchet MS"/>
                <a:sym typeface="Trebuchet MS"/>
              </a:defRPr>
            </a:lvl3pPr>
            <a:lvl4pPr marL="38100" marR="0" lvl="3" indent="0" algn="l">
              <a:lnSpc>
                <a:spcPct val="104499"/>
              </a:lnSpc>
              <a:spcBef>
                <a:spcPts val="0"/>
              </a:spcBef>
              <a:buNone/>
              <a:defRPr sz="1000" b="0" i="0">
                <a:solidFill>
                  <a:schemeClr val="dk1"/>
                </a:solidFill>
                <a:latin typeface="Trebuchet MS"/>
                <a:ea typeface="Trebuchet MS"/>
                <a:cs typeface="Trebuchet MS"/>
                <a:sym typeface="Trebuchet MS"/>
              </a:defRPr>
            </a:lvl4pPr>
            <a:lvl5pPr marL="38100" marR="0" lvl="4" indent="0" algn="l">
              <a:lnSpc>
                <a:spcPct val="104499"/>
              </a:lnSpc>
              <a:spcBef>
                <a:spcPts val="0"/>
              </a:spcBef>
              <a:buNone/>
              <a:defRPr sz="1000" b="0" i="0">
                <a:solidFill>
                  <a:schemeClr val="dk1"/>
                </a:solidFill>
                <a:latin typeface="Trebuchet MS"/>
                <a:ea typeface="Trebuchet MS"/>
                <a:cs typeface="Trebuchet MS"/>
                <a:sym typeface="Trebuchet MS"/>
              </a:defRPr>
            </a:lvl5pPr>
            <a:lvl6pPr marL="38100" marR="0" lvl="5" indent="0" algn="l">
              <a:lnSpc>
                <a:spcPct val="104499"/>
              </a:lnSpc>
              <a:spcBef>
                <a:spcPts val="0"/>
              </a:spcBef>
              <a:buNone/>
              <a:defRPr sz="1000" b="0" i="0">
                <a:solidFill>
                  <a:schemeClr val="dk1"/>
                </a:solidFill>
                <a:latin typeface="Trebuchet MS"/>
                <a:ea typeface="Trebuchet MS"/>
                <a:cs typeface="Trebuchet MS"/>
                <a:sym typeface="Trebuchet MS"/>
              </a:defRPr>
            </a:lvl6pPr>
            <a:lvl7pPr marL="38100" marR="0" lvl="6" indent="0" algn="l">
              <a:lnSpc>
                <a:spcPct val="104499"/>
              </a:lnSpc>
              <a:spcBef>
                <a:spcPts val="0"/>
              </a:spcBef>
              <a:buNone/>
              <a:defRPr sz="1000" b="0" i="0">
                <a:solidFill>
                  <a:schemeClr val="dk1"/>
                </a:solidFill>
                <a:latin typeface="Trebuchet MS"/>
                <a:ea typeface="Trebuchet MS"/>
                <a:cs typeface="Trebuchet MS"/>
                <a:sym typeface="Trebuchet MS"/>
              </a:defRPr>
            </a:lvl7pPr>
            <a:lvl8pPr marL="38100" marR="0" lvl="7" indent="0" algn="l">
              <a:lnSpc>
                <a:spcPct val="104499"/>
              </a:lnSpc>
              <a:spcBef>
                <a:spcPts val="0"/>
              </a:spcBef>
              <a:buNone/>
              <a:defRPr sz="1000" b="0" i="0">
                <a:solidFill>
                  <a:schemeClr val="dk1"/>
                </a:solidFill>
                <a:latin typeface="Trebuchet MS"/>
                <a:ea typeface="Trebuchet MS"/>
                <a:cs typeface="Trebuchet MS"/>
                <a:sym typeface="Trebuchet MS"/>
              </a:defRPr>
            </a:lvl8pPr>
            <a:lvl9pPr marL="38100" marR="0" lvl="8" indent="0" algn="l">
              <a:lnSpc>
                <a:spcPct val="104499"/>
              </a:lnSpc>
              <a:spcBef>
                <a:spcPts val="0"/>
              </a:spcBef>
              <a:buNone/>
              <a:defRPr sz="1000" b="0" i="0">
                <a:solidFill>
                  <a:schemeClr val="dk1"/>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sp>
        <p:nvSpPr>
          <p:cNvPr id="51" name="Google Shape;51;p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11354418" y="6600179"/>
            <a:ext cx="142875" cy="152400"/>
          </a:xfrm>
          <a:prstGeom prst="rect">
            <a:avLst/>
          </a:prstGeom>
          <a:noFill/>
          <a:ln>
            <a:noFill/>
          </a:ln>
        </p:spPr>
        <p:txBody>
          <a:bodyPr spcFirstLastPara="1" wrap="square" lIns="0" tIns="0" rIns="0" bIns="0" anchor="t" anchorCtr="0">
            <a:spAutoFit/>
          </a:bodyPr>
          <a:lstStyle>
            <a:lvl1pPr marL="38100" marR="0" lvl="0" indent="0" algn="l">
              <a:lnSpc>
                <a:spcPct val="104499"/>
              </a:lnSpc>
              <a:spcBef>
                <a:spcPts val="0"/>
              </a:spcBef>
              <a:buNone/>
              <a:defRPr sz="1000" b="0" i="0">
                <a:solidFill>
                  <a:schemeClr val="dk1"/>
                </a:solidFill>
                <a:latin typeface="Trebuchet MS"/>
                <a:ea typeface="Trebuchet MS"/>
                <a:cs typeface="Trebuchet MS"/>
                <a:sym typeface="Trebuchet MS"/>
              </a:defRPr>
            </a:lvl1pPr>
            <a:lvl2pPr marL="38100" marR="0" lvl="1" indent="0" algn="l">
              <a:lnSpc>
                <a:spcPct val="104499"/>
              </a:lnSpc>
              <a:spcBef>
                <a:spcPts val="0"/>
              </a:spcBef>
              <a:buNone/>
              <a:defRPr sz="1000" b="0" i="0">
                <a:solidFill>
                  <a:schemeClr val="dk1"/>
                </a:solidFill>
                <a:latin typeface="Trebuchet MS"/>
                <a:ea typeface="Trebuchet MS"/>
                <a:cs typeface="Trebuchet MS"/>
                <a:sym typeface="Trebuchet MS"/>
              </a:defRPr>
            </a:lvl2pPr>
            <a:lvl3pPr marL="38100" marR="0" lvl="2" indent="0" algn="l">
              <a:lnSpc>
                <a:spcPct val="104499"/>
              </a:lnSpc>
              <a:spcBef>
                <a:spcPts val="0"/>
              </a:spcBef>
              <a:buNone/>
              <a:defRPr sz="1000" b="0" i="0">
                <a:solidFill>
                  <a:schemeClr val="dk1"/>
                </a:solidFill>
                <a:latin typeface="Trebuchet MS"/>
                <a:ea typeface="Trebuchet MS"/>
                <a:cs typeface="Trebuchet MS"/>
                <a:sym typeface="Trebuchet MS"/>
              </a:defRPr>
            </a:lvl3pPr>
            <a:lvl4pPr marL="38100" marR="0" lvl="3" indent="0" algn="l">
              <a:lnSpc>
                <a:spcPct val="104499"/>
              </a:lnSpc>
              <a:spcBef>
                <a:spcPts val="0"/>
              </a:spcBef>
              <a:buNone/>
              <a:defRPr sz="1000" b="0" i="0">
                <a:solidFill>
                  <a:schemeClr val="dk1"/>
                </a:solidFill>
                <a:latin typeface="Trebuchet MS"/>
                <a:ea typeface="Trebuchet MS"/>
                <a:cs typeface="Trebuchet MS"/>
                <a:sym typeface="Trebuchet MS"/>
              </a:defRPr>
            </a:lvl4pPr>
            <a:lvl5pPr marL="38100" marR="0" lvl="4" indent="0" algn="l">
              <a:lnSpc>
                <a:spcPct val="104499"/>
              </a:lnSpc>
              <a:spcBef>
                <a:spcPts val="0"/>
              </a:spcBef>
              <a:buNone/>
              <a:defRPr sz="1000" b="0" i="0">
                <a:solidFill>
                  <a:schemeClr val="dk1"/>
                </a:solidFill>
                <a:latin typeface="Trebuchet MS"/>
                <a:ea typeface="Trebuchet MS"/>
                <a:cs typeface="Trebuchet MS"/>
                <a:sym typeface="Trebuchet MS"/>
              </a:defRPr>
            </a:lvl5pPr>
            <a:lvl6pPr marL="38100" marR="0" lvl="5" indent="0" algn="l">
              <a:lnSpc>
                <a:spcPct val="104499"/>
              </a:lnSpc>
              <a:spcBef>
                <a:spcPts val="0"/>
              </a:spcBef>
              <a:buNone/>
              <a:defRPr sz="1000" b="0" i="0">
                <a:solidFill>
                  <a:schemeClr val="dk1"/>
                </a:solidFill>
                <a:latin typeface="Trebuchet MS"/>
                <a:ea typeface="Trebuchet MS"/>
                <a:cs typeface="Trebuchet MS"/>
                <a:sym typeface="Trebuchet MS"/>
              </a:defRPr>
            </a:lvl6pPr>
            <a:lvl7pPr marL="38100" marR="0" lvl="6" indent="0" algn="l">
              <a:lnSpc>
                <a:spcPct val="104499"/>
              </a:lnSpc>
              <a:spcBef>
                <a:spcPts val="0"/>
              </a:spcBef>
              <a:buNone/>
              <a:defRPr sz="1000" b="0" i="0">
                <a:solidFill>
                  <a:schemeClr val="dk1"/>
                </a:solidFill>
                <a:latin typeface="Trebuchet MS"/>
                <a:ea typeface="Trebuchet MS"/>
                <a:cs typeface="Trebuchet MS"/>
                <a:sym typeface="Trebuchet MS"/>
              </a:defRPr>
            </a:lvl7pPr>
            <a:lvl8pPr marL="38100" marR="0" lvl="7" indent="0" algn="l">
              <a:lnSpc>
                <a:spcPct val="104499"/>
              </a:lnSpc>
              <a:spcBef>
                <a:spcPts val="0"/>
              </a:spcBef>
              <a:buNone/>
              <a:defRPr sz="1000" b="0" i="0">
                <a:solidFill>
                  <a:schemeClr val="dk1"/>
                </a:solidFill>
                <a:latin typeface="Trebuchet MS"/>
                <a:ea typeface="Trebuchet MS"/>
                <a:cs typeface="Trebuchet MS"/>
                <a:sym typeface="Trebuchet MS"/>
              </a:defRPr>
            </a:lvl8pPr>
            <a:lvl9pPr marL="38100" marR="0" lvl="8" indent="0" algn="l">
              <a:lnSpc>
                <a:spcPct val="104499"/>
              </a:lnSpc>
              <a:spcBef>
                <a:spcPts val="0"/>
              </a:spcBef>
              <a:buNone/>
              <a:defRPr sz="1000" b="0" i="0">
                <a:solidFill>
                  <a:schemeClr val="dk1"/>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3457736" y="741998"/>
            <a:ext cx="5276527"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11354418" y="6600179"/>
            <a:ext cx="142875" cy="152400"/>
          </a:xfrm>
          <a:prstGeom prst="rect">
            <a:avLst/>
          </a:prstGeom>
          <a:noFill/>
          <a:ln>
            <a:noFill/>
          </a:ln>
        </p:spPr>
        <p:txBody>
          <a:bodyPr spcFirstLastPara="1" wrap="square" lIns="0" tIns="0" rIns="0" bIns="0" anchor="t" anchorCtr="0">
            <a:spAutoFit/>
          </a:bodyPr>
          <a:lstStyle>
            <a:lvl1pPr marL="38100" marR="0" lvl="0" indent="0" algn="l">
              <a:lnSpc>
                <a:spcPct val="104499"/>
              </a:lnSpc>
              <a:spcBef>
                <a:spcPts val="0"/>
              </a:spcBef>
              <a:buNone/>
              <a:defRPr sz="1000" b="0" i="0">
                <a:solidFill>
                  <a:schemeClr val="dk1"/>
                </a:solidFill>
                <a:latin typeface="Trebuchet MS"/>
                <a:ea typeface="Trebuchet MS"/>
                <a:cs typeface="Trebuchet MS"/>
                <a:sym typeface="Trebuchet MS"/>
              </a:defRPr>
            </a:lvl1pPr>
            <a:lvl2pPr marL="38100" marR="0" lvl="1" indent="0" algn="l">
              <a:lnSpc>
                <a:spcPct val="104499"/>
              </a:lnSpc>
              <a:spcBef>
                <a:spcPts val="0"/>
              </a:spcBef>
              <a:buNone/>
              <a:defRPr sz="1000" b="0" i="0">
                <a:solidFill>
                  <a:schemeClr val="dk1"/>
                </a:solidFill>
                <a:latin typeface="Trebuchet MS"/>
                <a:ea typeface="Trebuchet MS"/>
                <a:cs typeface="Trebuchet MS"/>
                <a:sym typeface="Trebuchet MS"/>
              </a:defRPr>
            </a:lvl2pPr>
            <a:lvl3pPr marL="38100" marR="0" lvl="2" indent="0" algn="l">
              <a:lnSpc>
                <a:spcPct val="104499"/>
              </a:lnSpc>
              <a:spcBef>
                <a:spcPts val="0"/>
              </a:spcBef>
              <a:buNone/>
              <a:defRPr sz="1000" b="0" i="0">
                <a:solidFill>
                  <a:schemeClr val="dk1"/>
                </a:solidFill>
                <a:latin typeface="Trebuchet MS"/>
                <a:ea typeface="Trebuchet MS"/>
                <a:cs typeface="Trebuchet MS"/>
                <a:sym typeface="Trebuchet MS"/>
              </a:defRPr>
            </a:lvl3pPr>
            <a:lvl4pPr marL="38100" marR="0" lvl="3" indent="0" algn="l">
              <a:lnSpc>
                <a:spcPct val="104499"/>
              </a:lnSpc>
              <a:spcBef>
                <a:spcPts val="0"/>
              </a:spcBef>
              <a:buNone/>
              <a:defRPr sz="1000" b="0" i="0">
                <a:solidFill>
                  <a:schemeClr val="dk1"/>
                </a:solidFill>
                <a:latin typeface="Trebuchet MS"/>
                <a:ea typeface="Trebuchet MS"/>
                <a:cs typeface="Trebuchet MS"/>
                <a:sym typeface="Trebuchet MS"/>
              </a:defRPr>
            </a:lvl4pPr>
            <a:lvl5pPr marL="38100" marR="0" lvl="4" indent="0" algn="l">
              <a:lnSpc>
                <a:spcPct val="104499"/>
              </a:lnSpc>
              <a:spcBef>
                <a:spcPts val="0"/>
              </a:spcBef>
              <a:buNone/>
              <a:defRPr sz="1000" b="0" i="0">
                <a:solidFill>
                  <a:schemeClr val="dk1"/>
                </a:solidFill>
                <a:latin typeface="Trebuchet MS"/>
                <a:ea typeface="Trebuchet MS"/>
                <a:cs typeface="Trebuchet MS"/>
                <a:sym typeface="Trebuchet MS"/>
              </a:defRPr>
            </a:lvl5pPr>
            <a:lvl6pPr marL="38100" marR="0" lvl="5" indent="0" algn="l">
              <a:lnSpc>
                <a:spcPct val="104499"/>
              </a:lnSpc>
              <a:spcBef>
                <a:spcPts val="0"/>
              </a:spcBef>
              <a:buNone/>
              <a:defRPr sz="1000" b="0" i="0">
                <a:solidFill>
                  <a:schemeClr val="dk1"/>
                </a:solidFill>
                <a:latin typeface="Trebuchet MS"/>
                <a:ea typeface="Trebuchet MS"/>
                <a:cs typeface="Trebuchet MS"/>
                <a:sym typeface="Trebuchet MS"/>
              </a:defRPr>
            </a:lvl6pPr>
            <a:lvl7pPr marL="38100" marR="0" lvl="6" indent="0" algn="l">
              <a:lnSpc>
                <a:spcPct val="104499"/>
              </a:lnSpc>
              <a:spcBef>
                <a:spcPts val="0"/>
              </a:spcBef>
              <a:buNone/>
              <a:defRPr sz="1000" b="0" i="0">
                <a:solidFill>
                  <a:schemeClr val="dk1"/>
                </a:solidFill>
                <a:latin typeface="Trebuchet MS"/>
                <a:ea typeface="Trebuchet MS"/>
                <a:cs typeface="Trebuchet MS"/>
                <a:sym typeface="Trebuchet MS"/>
              </a:defRPr>
            </a:lvl7pPr>
            <a:lvl8pPr marL="38100" marR="0" lvl="7" indent="0" algn="l">
              <a:lnSpc>
                <a:spcPct val="104499"/>
              </a:lnSpc>
              <a:spcBef>
                <a:spcPts val="0"/>
              </a:spcBef>
              <a:buNone/>
              <a:defRPr sz="1000" b="0" i="0">
                <a:solidFill>
                  <a:schemeClr val="dk1"/>
                </a:solidFill>
                <a:latin typeface="Trebuchet MS"/>
                <a:ea typeface="Trebuchet MS"/>
                <a:cs typeface="Trebuchet MS"/>
                <a:sym typeface="Trebuchet MS"/>
              </a:defRPr>
            </a:lvl8pPr>
            <a:lvl9pPr marL="38100" marR="0" lvl="8" indent="0" algn="l">
              <a:lnSpc>
                <a:spcPct val="104499"/>
              </a:lnSpc>
              <a:spcBef>
                <a:spcPts val="0"/>
              </a:spcBef>
              <a:buNone/>
              <a:defRPr sz="1000" b="0" i="0">
                <a:solidFill>
                  <a:schemeClr val="dk1"/>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1975" cy="685798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0" y="0"/>
            <a:ext cx="1430655" cy="5291455"/>
          </a:xfrm>
          <a:custGeom>
            <a:avLst/>
            <a:gdLst/>
            <a:ahLst/>
            <a:cxnLst/>
            <a:rect l="l" t="t" r="r" b="b"/>
            <a:pathLst>
              <a:path w="1430655" h="5291455" extrusionOk="0">
                <a:moveTo>
                  <a:pt x="266656" y="5290914"/>
                </a:moveTo>
                <a:lnTo>
                  <a:pt x="0" y="5257564"/>
                </a:lnTo>
                <a:lnTo>
                  <a:pt x="0" y="4971839"/>
                </a:lnTo>
                <a:lnTo>
                  <a:pt x="1087792" y="0"/>
                </a:lnTo>
                <a:lnTo>
                  <a:pt x="1430637" y="0"/>
                </a:lnTo>
                <a:lnTo>
                  <a:pt x="266656" y="5290914"/>
                </a:lnTo>
                <a:close/>
              </a:path>
            </a:pathLst>
          </a:custGeom>
          <a:solidFill>
            <a:srgbClr val="4F80B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p:nvPr/>
        </p:nvSpPr>
        <p:spPr>
          <a:xfrm>
            <a:off x="0" y="0"/>
            <a:ext cx="1011555" cy="4624705"/>
          </a:xfrm>
          <a:custGeom>
            <a:avLst/>
            <a:gdLst/>
            <a:ahLst/>
            <a:cxnLst/>
            <a:rect l="l" t="t" r="r" b="b"/>
            <a:pathLst>
              <a:path w="1011555" h="4624705" extrusionOk="0">
                <a:moveTo>
                  <a:pt x="0" y="4624190"/>
                </a:moveTo>
                <a:lnTo>
                  <a:pt x="0" y="3076443"/>
                </a:lnTo>
                <a:lnTo>
                  <a:pt x="672748" y="0"/>
                </a:lnTo>
                <a:lnTo>
                  <a:pt x="1011237" y="0"/>
                </a:lnTo>
                <a:lnTo>
                  <a:pt x="0" y="4624190"/>
                </a:lnTo>
                <a:close/>
              </a:path>
            </a:pathLst>
          </a:custGeom>
          <a:solidFill>
            <a:srgbClr val="59595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
          <p:cNvSpPr/>
          <p:nvPr/>
        </p:nvSpPr>
        <p:spPr>
          <a:xfrm>
            <a:off x="0" y="5662438"/>
            <a:ext cx="1208405" cy="1195705"/>
          </a:xfrm>
          <a:custGeom>
            <a:avLst/>
            <a:gdLst/>
            <a:ahLst/>
            <a:cxnLst/>
            <a:rect l="l" t="t" r="r" b="b"/>
            <a:pathLst>
              <a:path w="1208405" h="1195704" extrusionOk="0">
                <a:moveTo>
                  <a:pt x="1208157" y="1195197"/>
                </a:moveTo>
                <a:lnTo>
                  <a:pt x="1138335" y="1195197"/>
                </a:lnTo>
                <a:lnTo>
                  <a:pt x="0" y="19024"/>
                </a:lnTo>
                <a:lnTo>
                  <a:pt x="0" y="0"/>
                </a:lnTo>
                <a:lnTo>
                  <a:pt x="1208157" y="1195197"/>
                </a:lnTo>
                <a:close/>
              </a:path>
            </a:pathLst>
          </a:custGeom>
          <a:solidFill>
            <a:srgbClr val="2626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
          <p:cNvSpPr/>
          <p:nvPr/>
        </p:nvSpPr>
        <p:spPr>
          <a:xfrm>
            <a:off x="0" y="5295939"/>
            <a:ext cx="1983105" cy="1562100"/>
          </a:xfrm>
          <a:custGeom>
            <a:avLst/>
            <a:gdLst/>
            <a:ahLst/>
            <a:cxnLst/>
            <a:rect l="l" t="t" r="r" b="b"/>
            <a:pathLst>
              <a:path w="1983105" h="1562100" extrusionOk="0">
                <a:moveTo>
                  <a:pt x="1982876" y="1561696"/>
                </a:moveTo>
                <a:lnTo>
                  <a:pt x="1906693" y="1561696"/>
                </a:lnTo>
                <a:lnTo>
                  <a:pt x="0" y="4774"/>
                </a:lnTo>
                <a:lnTo>
                  <a:pt x="0" y="0"/>
                </a:lnTo>
                <a:lnTo>
                  <a:pt x="1982876" y="1561696"/>
                </a:lnTo>
                <a:close/>
              </a:path>
            </a:pathLst>
          </a:custGeom>
          <a:solidFill>
            <a:srgbClr val="233F6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
          <p:cNvSpPr/>
          <p:nvPr/>
        </p:nvSpPr>
        <p:spPr>
          <a:xfrm>
            <a:off x="0" y="5257789"/>
            <a:ext cx="2842260" cy="1600200"/>
          </a:xfrm>
          <a:custGeom>
            <a:avLst/>
            <a:gdLst/>
            <a:ahLst/>
            <a:cxnLst/>
            <a:rect l="l" t="t" r="r" b="b"/>
            <a:pathLst>
              <a:path w="2842260" h="1600200" extrusionOk="0">
                <a:moveTo>
                  <a:pt x="2842194" y="1599846"/>
                </a:moveTo>
                <a:lnTo>
                  <a:pt x="1982976" y="1599846"/>
                </a:lnTo>
                <a:lnTo>
                  <a:pt x="0" y="38099"/>
                </a:lnTo>
                <a:lnTo>
                  <a:pt x="0" y="0"/>
                </a:lnTo>
                <a:lnTo>
                  <a:pt x="266654" y="33324"/>
                </a:lnTo>
                <a:lnTo>
                  <a:pt x="2842194" y="1599846"/>
                </a:lnTo>
                <a:close/>
              </a:path>
            </a:pathLst>
          </a:custGeom>
          <a:solidFill>
            <a:srgbClr val="36609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
          <p:cNvSpPr/>
          <p:nvPr/>
        </p:nvSpPr>
        <p:spPr>
          <a:xfrm>
            <a:off x="0" y="5357864"/>
            <a:ext cx="1837689" cy="1499870"/>
          </a:xfrm>
          <a:custGeom>
            <a:avLst/>
            <a:gdLst/>
            <a:ahLst/>
            <a:cxnLst/>
            <a:rect l="l" t="t" r="r" b="b"/>
            <a:pathLst>
              <a:path w="1837689" h="1499870" extrusionOk="0">
                <a:moveTo>
                  <a:pt x="1837076" y="1499771"/>
                </a:moveTo>
                <a:lnTo>
                  <a:pt x="1208492" y="1499771"/>
                </a:lnTo>
                <a:lnTo>
                  <a:pt x="0" y="304724"/>
                </a:lnTo>
                <a:lnTo>
                  <a:pt x="0" y="0"/>
                </a:lnTo>
                <a:lnTo>
                  <a:pt x="1837076" y="1499771"/>
                </a:lnTo>
                <a:close/>
              </a:path>
            </a:pathLst>
          </a:custGeom>
          <a:solidFill>
            <a:srgbClr val="3F3F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
          <p:cNvSpPr/>
          <p:nvPr/>
        </p:nvSpPr>
        <p:spPr>
          <a:xfrm>
            <a:off x="10363304" y="160919"/>
            <a:ext cx="1726916" cy="118799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
          <p:cNvSpPr txBox="1">
            <a:spLocks noGrp="1"/>
          </p:cNvSpPr>
          <p:nvPr>
            <p:ph type="title"/>
          </p:nvPr>
        </p:nvSpPr>
        <p:spPr>
          <a:xfrm>
            <a:off x="3457736" y="741998"/>
            <a:ext cx="5276527" cy="1244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6" name="Google Shape;16;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Google Shape;17;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 name="Google Shape;18;p1"/>
          <p:cNvSpPr txBox="1">
            <a:spLocks noGrp="1"/>
          </p:cNvSpPr>
          <p:nvPr>
            <p:ph type="sldNum" idx="12"/>
          </p:nvPr>
        </p:nvSpPr>
        <p:spPr>
          <a:xfrm>
            <a:off x="11354418" y="6600179"/>
            <a:ext cx="142875" cy="152400"/>
          </a:xfrm>
          <a:prstGeom prst="rect">
            <a:avLst/>
          </a:prstGeom>
          <a:noFill/>
          <a:ln>
            <a:noFill/>
          </a:ln>
        </p:spPr>
        <p:txBody>
          <a:bodyPr spcFirstLastPara="1" wrap="square" lIns="0" tIns="0" rIns="0" bIns="0" anchor="t" anchorCtr="0">
            <a:spAutoFit/>
          </a:bodyPr>
          <a:lstStyle>
            <a:lvl1pPr marL="38100" marR="0" lvl="0" indent="0" algn="l" rtl="0">
              <a:lnSpc>
                <a:spcPct val="104499"/>
              </a:lnSpc>
              <a:spcBef>
                <a:spcPts val="0"/>
              </a:spcBef>
              <a:buNone/>
              <a:defRPr sz="1000" b="0" i="0" u="none">
                <a:solidFill>
                  <a:schemeClr val="dk1"/>
                </a:solidFill>
                <a:latin typeface="Trebuchet MS"/>
                <a:ea typeface="Trebuchet MS"/>
                <a:cs typeface="Trebuchet MS"/>
                <a:sym typeface="Trebuchet MS"/>
              </a:defRPr>
            </a:lvl1pPr>
            <a:lvl2pPr marL="38100" marR="0" lvl="1" indent="0" algn="l" rtl="0">
              <a:lnSpc>
                <a:spcPct val="104499"/>
              </a:lnSpc>
              <a:spcBef>
                <a:spcPts val="0"/>
              </a:spcBef>
              <a:buNone/>
              <a:defRPr sz="1000" b="0" i="0" u="none">
                <a:solidFill>
                  <a:schemeClr val="dk1"/>
                </a:solidFill>
                <a:latin typeface="Trebuchet MS"/>
                <a:ea typeface="Trebuchet MS"/>
                <a:cs typeface="Trebuchet MS"/>
                <a:sym typeface="Trebuchet MS"/>
              </a:defRPr>
            </a:lvl2pPr>
            <a:lvl3pPr marL="38100" marR="0" lvl="2" indent="0" algn="l" rtl="0">
              <a:lnSpc>
                <a:spcPct val="104499"/>
              </a:lnSpc>
              <a:spcBef>
                <a:spcPts val="0"/>
              </a:spcBef>
              <a:buNone/>
              <a:defRPr sz="1000" b="0" i="0" u="none">
                <a:solidFill>
                  <a:schemeClr val="dk1"/>
                </a:solidFill>
                <a:latin typeface="Trebuchet MS"/>
                <a:ea typeface="Trebuchet MS"/>
                <a:cs typeface="Trebuchet MS"/>
                <a:sym typeface="Trebuchet MS"/>
              </a:defRPr>
            </a:lvl3pPr>
            <a:lvl4pPr marL="38100" marR="0" lvl="3" indent="0" algn="l" rtl="0">
              <a:lnSpc>
                <a:spcPct val="104499"/>
              </a:lnSpc>
              <a:spcBef>
                <a:spcPts val="0"/>
              </a:spcBef>
              <a:buNone/>
              <a:defRPr sz="1000" b="0" i="0" u="none">
                <a:solidFill>
                  <a:schemeClr val="dk1"/>
                </a:solidFill>
                <a:latin typeface="Trebuchet MS"/>
                <a:ea typeface="Trebuchet MS"/>
                <a:cs typeface="Trebuchet MS"/>
                <a:sym typeface="Trebuchet MS"/>
              </a:defRPr>
            </a:lvl4pPr>
            <a:lvl5pPr marL="38100" marR="0" lvl="4" indent="0" algn="l" rtl="0">
              <a:lnSpc>
                <a:spcPct val="104499"/>
              </a:lnSpc>
              <a:spcBef>
                <a:spcPts val="0"/>
              </a:spcBef>
              <a:buNone/>
              <a:defRPr sz="1000" b="0" i="0" u="none">
                <a:solidFill>
                  <a:schemeClr val="dk1"/>
                </a:solidFill>
                <a:latin typeface="Trebuchet MS"/>
                <a:ea typeface="Trebuchet MS"/>
                <a:cs typeface="Trebuchet MS"/>
                <a:sym typeface="Trebuchet MS"/>
              </a:defRPr>
            </a:lvl5pPr>
            <a:lvl6pPr marL="38100" marR="0" lvl="5" indent="0" algn="l" rtl="0">
              <a:lnSpc>
                <a:spcPct val="104499"/>
              </a:lnSpc>
              <a:spcBef>
                <a:spcPts val="0"/>
              </a:spcBef>
              <a:buNone/>
              <a:defRPr sz="1000" b="0" i="0" u="none">
                <a:solidFill>
                  <a:schemeClr val="dk1"/>
                </a:solidFill>
                <a:latin typeface="Trebuchet MS"/>
                <a:ea typeface="Trebuchet MS"/>
                <a:cs typeface="Trebuchet MS"/>
                <a:sym typeface="Trebuchet MS"/>
              </a:defRPr>
            </a:lvl6pPr>
            <a:lvl7pPr marL="38100" marR="0" lvl="6" indent="0" algn="l" rtl="0">
              <a:lnSpc>
                <a:spcPct val="104499"/>
              </a:lnSpc>
              <a:spcBef>
                <a:spcPts val="0"/>
              </a:spcBef>
              <a:buNone/>
              <a:defRPr sz="1000" b="0" i="0" u="none">
                <a:solidFill>
                  <a:schemeClr val="dk1"/>
                </a:solidFill>
                <a:latin typeface="Trebuchet MS"/>
                <a:ea typeface="Trebuchet MS"/>
                <a:cs typeface="Trebuchet MS"/>
                <a:sym typeface="Trebuchet MS"/>
              </a:defRPr>
            </a:lvl7pPr>
            <a:lvl8pPr marL="38100" marR="0" lvl="7" indent="0" algn="l" rtl="0">
              <a:lnSpc>
                <a:spcPct val="104499"/>
              </a:lnSpc>
              <a:spcBef>
                <a:spcPts val="0"/>
              </a:spcBef>
              <a:buNone/>
              <a:defRPr sz="1000" b="0" i="0" u="none">
                <a:solidFill>
                  <a:schemeClr val="dk1"/>
                </a:solidFill>
                <a:latin typeface="Trebuchet MS"/>
                <a:ea typeface="Trebuchet MS"/>
                <a:cs typeface="Trebuchet MS"/>
                <a:sym typeface="Trebuchet MS"/>
              </a:defRPr>
            </a:lvl8pPr>
            <a:lvl9pPr marL="38100" marR="0" lvl="8" indent="0" algn="l" rtl="0">
              <a:lnSpc>
                <a:spcPct val="104499"/>
              </a:lnSpc>
              <a:spcBef>
                <a:spcPts val="0"/>
              </a:spcBef>
              <a:buNone/>
              <a:defRPr sz="1000" b="0" i="0" u="none">
                <a:solidFill>
                  <a:schemeClr val="dk1"/>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741999"/>
            <a:ext cx="9425354" cy="1677382"/>
          </a:xfrm>
        </p:spPr>
        <p:txBody>
          <a:bodyPr/>
          <a:lstStyle/>
          <a:p>
            <a:r>
              <a:rPr lang="en-US" dirty="0" smtClean="0"/>
              <a:t>City waste </a:t>
            </a:r>
            <a:r>
              <a:rPr lang="en-US" dirty="0" smtClean="0"/>
              <a:t>Management Or Recycling System</a:t>
            </a:r>
            <a:br>
              <a:rPr lang="en-US" dirty="0" smtClean="0"/>
            </a:br>
            <a:r>
              <a:rPr lang="en-US" sz="2900" dirty="0" smtClean="0">
                <a:latin typeface="Times New Roman" pitchFamily="18" charset="0"/>
                <a:cs typeface="Times New Roman" pitchFamily="18" charset="0"/>
              </a:rPr>
              <a:t>Group Name: Hello World                            Group No:12</a:t>
            </a:r>
            <a:endParaRPr lang="en-US" sz="2900" dirty="0">
              <a:latin typeface="Times New Roman" pitchFamily="18" charset="0"/>
              <a:cs typeface="Times New Roman" pitchFamily="18" charset="0"/>
            </a:endParaRPr>
          </a:p>
        </p:txBody>
      </p:sp>
      <p:sp>
        <p:nvSpPr>
          <p:cNvPr id="3" name="Text Placeholder 2"/>
          <p:cNvSpPr>
            <a:spLocks noGrp="1"/>
          </p:cNvSpPr>
          <p:nvPr>
            <p:ph type="body" idx="1"/>
          </p:nvPr>
        </p:nvSpPr>
        <p:spPr>
          <a:xfrm>
            <a:off x="590843" y="3516922"/>
            <a:ext cx="5322277" cy="1815882"/>
          </a:xfrm>
        </p:spPr>
        <p:txBody>
          <a:bodyPr/>
          <a:lstStyle/>
          <a:p>
            <a:r>
              <a:rPr lang="en-US" sz="2500" dirty="0" smtClean="0">
                <a:latin typeface="Times New Roman" pitchFamily="18" charset="0"/>
                <a:cs typeface="Times New Roman" pitchFamily="18" charset="0"/>
              </a:rPr>
              <a:t>Member 1:</a:t>
            </a:r>
          </a:p>
          <a:p>
            <a:r>
              <a:rPr lang="en-US" sz="2500" dirty="0" smtClean="0">
                <a:latin typeface="Times New Roman" pitchFamily="18" charset="0"/>
                <a:cs typeface="Times New Roman" pitchFamily="18" charset="0"/>
              </a:rPr>
              <a:t>Name: Showmen </a:t>
            </a:r>
            <a:r>
              <a:rPr lang="en-US" sz="2500" dirty="0" err="1" smtClean="0">
                <a:latin typeface="Times New Roman" pitchFamily="18" charset="0"/>
                <a:cs typeface="Times New Roman" pitchFamily="18" charset="0"/>
              </a:rPr>
              <a:t>Sarker</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ID: 19301188</a:t>
            </a:r>
          </a:p>
          <a:p>
            <a:r>
              <a:rPr lang="en-US" sz="2500" dirty="0" smtClean="0">
                <a:latin typeface="Times New Roman" pitchFamily="18" charset="0"/>
                <a:cs typeface="Times New Roman" pitchFamily="18" charset="0"/>
              </a:rPr>
              <a:t>Section: 09</a:t>
            </a:r>
          </a:p>
          <a:p>
            <a:endParaRPr lang="en-US" dirty="0" smtClean="0"/>
          </a:p>
        </p:txBody>
      </p:sp>
      <p:sp>
        <p:nvSpPr>
          <p:cNvPr id="4" name="Text Placeholder 3"/>
          <p:cNvSpPr>
            <a:spLocks noGrp="1"/>
          </p:cNvSpPr>
          <p:nvPr>
            <p:ph type="body" idx="2"/>
          </p:nvPr>
        </p:nvSpPr>
        <p:spPr>
          <a:xfrm>
            <a:off x="6133514" y="3418449"/>
            <a:ext cx="5448886" cy="1815882"/>
          </a:xfrm>
        </p:spPr>
        <p:txBody>
          <a:bodyPr/>
          <a:lstStyle/>
          <a:p>
            <a:r>
              <a:rPr lang="en-US" sz="2500" dirty="0" smtClean="0">
                <a:latin typeface="Times New Roman" pitchFamily="18" charset="0"/>
                <a:cs typeface="Times New Roman" pitchFamily="18" charset="0"/>
              </a:rPr>
              <a:t>Member </a:t>
            </a:r>
            <a:r>
              <a:rPr lang="en-US" sz="2500" dirty="0" smtClean="0">
                <a:latin typeface="Times New Roman" pitchFamily="18" charset="0"/>
                <a:cs typeface="Times New Roman" pitchFamily="18" charset="0"/>
              </a:rPr>
              <a:t>2:</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Name: </a:t>
            </a:r>
            <a:r>
              <a:rPr lang="en-US" sz="2500" dirty="0" err="1" smtClean="0">
                <a:latin typeface="Times New Roman" pitchFamily="18" charset="0"/>
                <a:cs typeface="Times New Roman" pitchFamily="18" charset="0"/>
              </a:rPr>
              <a:t>Rafid</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Rahman</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ID: </a:t>
            </a:r>
            <a:r>
              <a:rPr lang="en-US" sz="2500" dirty="0" smtClean="0">
                <a:latin typeface="Times New Roman" pitchFamily="18" charset="0"/>
                <a:cs typeface="Times New Roman" pitchFamily="18" charset="0"/>
              </a:rPr>
              <a:t>18301151</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Section: 09</a:t>
            </a:r>
            <a:endParaRPr lang="en-US" sz="25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99864" y="114256"/>
            <a:ext cx="4501662" cy="615553"/>
          </a:xfrm>
        </p:spPr>
        <p:txBody>
          <a:bodyPr/>
          <a:lstStyle/>
          <a:p>
            <a:r>
              <a:rPr lang="en-US" dirty="0" smtClean="0">
                <a:latin typeface="Trebuchet MS" pitchFamily="34" charset="0"/>
                <a:cs typeface="Times New Roman" pitchFamily="18" charset="0"/>
              </a:rPr>
              <a:t>Data Flow Diagra</a:t>
            </a:r>
            <a:r>
              <a:rPr lang="en-US" dirty="0" smtClean="0">
                <a:latin typeface="Trebuchet MS" pitchFamily="34" charset="0"/>
                <a:cs typeface="Times New Roman" pitchFamily="18" charset="0"/>
              </a:rPr>
              <a:t>m</a:t>
            </a:r>
            <a:endParaRPr lang="en-US" dirty="0">
              <a:latin typeface="Trebuchet MS" pitchFamily="34" charset="0"/>
              <a:cs typeface="Times New Roman" pitchFamily="18" charset="0"/>
            </a:endParaRPr>
          </a:p>
        </p:txBody>
      </p:sp>
      <p:sp>
        <p:nvSpPr>
          <p:cNvPr id="7" name="Subtitle 4"/>
          <p:cNvSpPr txBox="1">
            <a:spLocks/>
          </p:cNvSpPr>
          <p:nvPr/>
        </p:nvSpPr>
        <p:spPr>
          <a:xfrm>
            <a:off x="4726808" y="731452"/>
            <a:ext cx="1744394" cy="323557"/>
          </a:xfrm>
          <a:prstGeom prst="rect">
            <a:avLst/>
          </a:prstGeom>
          <a:noFill/>
          <a:ln>
            <a:noFill/>
          </a:ln>
        </p:spPr>
        <p:txBody>
          <a:bodyPr spcFirstLastPara="1" wrap="square" lIns="0" tIns="0" rIns="0" bIns="0" anchor="t" anchorCtr="0">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800" b="0" i="0" u="none" strike="noStrike" kern="0" cap="none" spc="0" normalizeH="0" baseline="0" noProof="0" dirty="0" smtClean="0">
                <a:ln>
                  <a:noFill/>
                </a:ln>
                <a:solidFill>
                  <a:srgbClr val="000000"/>
                </a:solidFill>
                <a:effectLst/>
                <a:uLnTx/>
                <a:uFillTx/>
                <a:latin typeface="Calibri"/>
                <a:ea typeface="Calibri"/>
                <a:cs typeface="Calibri"/>
                <a:sym typeface="Calibri"/>
              </a:rPr>
              <a:t>DFD LEVEL-1</a:t>
            </a:r>
            <a:endPar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8" name="Picture 7" descr="Data Flow Diagram (DFD-L-1).jpg"/>
          <p:cNvPicPr>
            <a:picLocks noChangeAspect="1"/>
          </p:cNvPicPr>
          <p:nvPr/>
        </p:nvPicPr>
        <p:blipFill>
          <a:blip r:embed="rId2"/>
          <a:stretch>
            <a:fillRect/>
          </a:stretch>
        </p:blipFill>
        <p:spPr>
          <a:xfrm>
            <a:off x="1920020" y="1157508"/>
            <a:ext cx="7266184" cy="54021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ctrTitle"/>
          </p:nvPr>
        </p:nvSpPr>
        <p:spPr>
          <a:xfrm>
            <a:off x="3094940" y="436092"/>
            <a:ext cx="6513301" cy="628377"/>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dirty="0"/>
              <a:t>Summary and  Conclusion</a:t>
            </a:r>
            <a:endParaRPr/>
          </a:p>
        </p:txBody>
      </p:sp>
      <p:sp>
        <p:nvSpPr>
          <p:cNvPr id="4" name="Subtitle 3"/>
          <p:cNvSpPr>
            <a:spLocks noGrp="1"/>
          </p:cNvSpPr>
          <p:nvPr>
            <p:ph type="subTitle" idx="1"/>
          </p:nvPr>
        </p:nvSpPr>
        <p:spPr>
          <a:xfrm>
            <a:off x="1547446" y="1519311"/>
            <a:ext cx="9425354" cy="4616648"/>
          </a:xfrm>
        </p:spPr>
        <p:txBody>
          <a:bodyPr/>
          <a:lstStyle/>
          <a:p>
            <a:pPr>
              <a:buFont typeface="Arial" pitchFamily="34" charset="0"/>
              <a:buChar char="•"/>
            </a:pPr>
            <a:r>
              <a:rPr lang="en-US" sz="3000" dirty="0" smtClean="0">
                <a:latin typeface="Times New Roman" pitchFamily="18" charset="0"/>
                <a:cs typeface="Times New Roman" pitchFamily="18" charset="0"/>
              </a:rPr>
              <a:t>A system that can help to reduce the waste made in city area which is harmful for the environment.</a:t>
            </a:r>
          </a:p>
          <a:p>
            <a:pPr>
              <a:buFont typeface="Arial" pitchFamily="34" charset="0"/>
              <a:buChar char="•"/>
            </a:pPr>
            <a:endParaRPr lang="en-US" sz="3000" dirty="0" smtClean="0">
              <a:latin typeface="Times New Roman" pitchFamily="18" charset="0"/>
              <a:cs typeface="Times New Roman" pitchFamily="18" charset="0"/>
            </a:endParaRPr>
          </a:p>
          <a:p>
            <a:pPr>
              <a:buFont typeface="Arial" pitchFamily="34" charset="0"/>
              <a:buChar char="•"/>
            </a:pPr>
            <a:r>
              <a:rPr lang="en-US" sz="3000" dirty="0" smtClean="0">
                <a:latin typeface="Times New Roman" pitchFamily="18" charset="0"/>
                <a:cs typeface="Times New Roman" pitchFamily="18" charset="0"/>
              </a:rPr>
              <a:t>Make money out of the things which people thinks useless.</a:t>
            </a:r>
          </a:p>
          <a:p>
            <a:pPr>
              <a:buFont typeface="Arial" pitchFamily="34" charset="0"/>
              <a:buChar char="•"/>
            </a:pPr>
            <a:endParaRPr lang="en-US" sz="3000" dirty="0" smtClean="0">
              <a:latin typeface="Times New Roman" pitchFamily="18" charset="0"/>
              <a:cs typeface="Times New Roman" pitchFamily="18" charset="0"/>
            </a:endParaRPr>
          </a:p>
          <a:p>
            <a:pPr>
              <a:buFont typeface="Arial" pitchFamily="34" charset="0"/>
              <a:buChar char="•"/>
            </a:pPr>
            <a:r>
              <a:rPr lang="en-US" sz="3000" dirty="0" smtClean="0">
                <a:latin typeface="Times New Roman" pitchFamily="18" charset="0"/>
                <a:cs typeface="Times New Roman" pitchFamily="18" charset="0"/>
              </a:rPr>
              <a:t>Reduce various kind of pollution.</a:t>
            </a:r>
          </a:p>
          <a:p>
            <a:pPr>
              <a:buFont typeface="Arial" pitchFamily="34" charset="0"/>
              <a:buChar char="•"/>
            </a:pPr>
            <a:endParaRPr lang="en-US" sz="3000" dirty="0" smtClean="0">
              <a:latin typeface="Times New Roman" pitchFamily="18" charset="0"/>
              <a:cs typeface="Times New Roman" pitchFamily="18" charset="0"/>
            </a:endParaRPr>
          </a:p>
          <a:p>
            <a:pPr>
              <a:buFont typeface="Arial" pitchFamily="34" charset="0"/>
              <a:buChar char="•"/>
            </a:pPr>
            <a:r>
              <a:rPr lang="en-US" sz="3000" dirty="0" smtClean="0">
                <a:latin typeface="Times New Roman" pitchFamily="18" charset="0"/>
                <a:cs typeface="Times New Roman" pitchFamily="18" charset="0"/>
              </a:rPr>
              <a:t>Establish a secure platform and make the waste management in a systematic way.</a:t>
            </a:r>
            <a:endParaRPr lang="en-US" sz="3000" dirty="0">
              <a:latin typeface="Times New Roman" pitchFamily="18" charset="0"/>
              <a:cs typeface="Times New Roman" pitchFamily="18" charset="0"/>
            </a:endParaRPr>
          </a:p>
        </p:txBody>
      </p:sp>
      <p:sp>
        <p:nvSpPr>
          <p:cNvPr id="125" name="Google Shape;125;p15"/>
          <p:cNvSpPr txBox="1">
            <a:spLocks noGrp="1"/>
          </p:cNvSpPr>
          <p:nvPr>
            <p:ph type="sldNum" idx="12"/>
          </p:nvPr>
        </p:nvSpPr>
        <p:spPr>
          <a:prstGeom prst="rect">
            <a:avLst/>
          </a:prstGeom>
          <a:noFill/>
          <a:ln>
            <a:noFill/>
          </a:ln>
        </p:spPr>
        <p:txBody>
          <a:bodyPr spcFirstLastPara="1" wrap="square" lIns="0" tIns="0" rIns="0" bIns="0" anchor="t" anchorCtr="0">
            <a:spAutoFit/>
          </a:bodyPr>
          <a:lstStyle/>
          <a:p>
            <a:pPr marL="38100" lvl="0" indent="0" algn="l" rtl="0">
              <a:lnSpc>
                <a:spcPct val="104499"/>
              </a:lnSpc>
              <a:spcBef>
                <a:spcPts val="0"/>
              </a:spcBef>
              <a:spcAft>
                <a:spcPts val="0"/>
              </a:spcAft>
              <a:buNone/>
            </a:pPr>
            <a:fld id="{00000000-1234-1234-1234-123412341234}" type="slidenum">
              <a:rPr lang="en-US"/>
              <a:pPr marL="38100" lvl="0" indent="0" algn="l" rtl="0">
                <a:lnSpc>
                  <a:spcPct val="104499"/>
                </a:lnSpc>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29953" y="2729138"/>
            <a:ext cx="3604246" cy="1384995"/>
          </a:xfrm>
        </p:spPr>
        <p:txBody>
          <a:bodyPr/>
          <a:lstStyle/>
          <a:p>
            <a:r>
              <a:rPr lang="en-US" sz="4500" dirty="0" smtClean="0">
                <a:latin typeface="Trebuchet MS" pitchFamily="34" charset="0"/>
                <a:cs typeface="Times New Roman" pitchFamily="18" charset="0"/>
              </a:rPr>
              <a:t>Thank You        Everyone!</a:t>
            </a:r>
            <a:endParaRPr lang="en-US" sz="4500" dirty="0">
              <a:latin typeface="Trebuchet MS" pitchFamily="34"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 name="Title 6"/>
          <p:cNvSpPr>
            <a:spLocks noGrp="1"/>
          </p:cNvSpPr>
          <p:nvPr>
            <p:ph type="ctrTitle"/>
          </p:nvPr>
        </p:nvSpPr>
        <p:spPr>
          <a:xfrm>
            <a:off x="3882683" y="225083"/>
            <a:ext cx="3967089" cy="829994"/>
          </a:xfrm>
        </p:spPr>
        <p:txBody>
          <a:bodyPr/>
          <a:lstStyle/>
          <a:p>
            <a:r>
              <a:rPr lang="en-US" dirty="0" smtClean="0"/>
              <a:t>System Request</a:t>
            </a:r>
            <a:endParaRPr lang="en-US" dirty="0"/>
          </a:p>
        </p:txBody>
      </p:sp>
      <p:sp>
        <p:nvSpPr>
          <p:cNvPr id="8" name="Subtitle 7"/>
          <p:cNvSpPr>
            <a:spLocks noGrp="1"/>
          </p:cNvSpPr>
          <p:nvPr>
            <p:ph type="subTitle" idx="1"/>
          </p:nvPr>
        </p:nvSpPr>
        <p:spPr>
          <a:xfrm>
            <a:off x="1519311" y="1322363"/>
            <a:ext cx="8843889" cy="3662541"/>
          </a:xfrm>
        </p:spPr>
        <p:txBody>
          <a:bodyPr/>
          <a:lstStyle/>
          <a:p>
            <a:r>
              <a:rPr lang="en-US" sz="3500" dirty="0" smtClean="0">
                <a:latin typeface="Times New Roman" pitchFamily="18" charset="0"/>
                <a:cs typeface="Times New Roman" pitchFamily="18" charset="0"/>
              </a:rPr>
              <a:t>Project Sponsor-</a:t>
            </a:r>
          </a:p>
          <a:p>
            <a:endParaRPr lang="en-US" sz="3500" dirty="0" smtClean="0">
              <a:latin typeface="Times New Roman" pitchFamily="18" charset="0"/>
              <a:cs typeface="Times New Roman" pitchFamily="18" charset="0"/>
            </a:endParaRPr>
          </a:p>
          <a:p>
            <a:pPr>
              <a:buFont typeface="Arial" pitchFamily="34" charset="0"/>
              <a:buChar char="•"/>
            </a:pPr>
            <a:r>
              <a:rPr lang="en-US" sz="2500" dirty="0" smtClean="0">
                <a:latin typeface="Times New Roman" pitchFamily="18" charset="0"/>
                <a:cs typeface="Times New Roman" pitchFamily="18" charset="0"/>
              </a:rPr>
              <a:t>Sheikh </a:t>
            </a:r>
            <a:r>
              <a:rPr lang="en-US" sz="2500" dirty="0" err="1" smtClean="0">
                <a:latin typeface="Times New Roman" pitchFamily="18" charset="0"/>
                <a:cs typeface="Times New Roman" pitchFamily="18" charset="0"/>
              </a:rPr>
              <a:t>Fazle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Noor</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Taposh</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[Mayor Of Dhaka South City Corporation]</a:t>
            </a:r>
          </a:p>
          <a:p>
            <a:endParaRPr lang="en-US" sz="2500" dirty="0" smtClean="0">
              <a:latin typeface="Times New Roman" pitchFamily="18" charset="0"/>
              <a:cs typeface="Times New Roman" pitchFamily="18" charset="0"/>
            </a:endParaRPr>
          </a:p>
          <a:p>
            <a:endParaRPr lang="en-US" sz="2500" dirty="0" smtClean="0">
              <a:latin typeface="Times New Roman" pitchFamily="18" charset="0"/>
              <a:cs typeface="Times New Roman" pitchFamily="18" charset="0"/>
            </a:endParaRPr>
          </a:p>
          <a:p>
            <a:pPr>
              <a:buFont typeface="Arial" pitchFamily="34" charset="0"/>
              <a:buChar char="•"/>
            </a:pP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Atiqul</a:t>
            </a:r>
            <a:r>
              <a:rPr lang="en-US" sz="2500" dirty="0" smtClean="0">
                <a:latin typeface="Times New Roman" pitchFamily="18" charset="0"/>
                <a:cs typeface="Times New Roman" pitchFamily="18" charset="0"/>
              </a:rPr>
              <a:t> Islam </a:t>
            </a:r>
            <a:r>
              <a:rPr lang="en-US"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Mayor Of Dhaka North City Corporation]</a:t>
            </a:r>
          </a:p>
          <a:p>
            <a:pPr>
              <a:buFont typeface="Arial" pitchFamily="34" charset="0"/>
              <a:buChar char="•"/>
            </a:pPr>
            <a:endParaRPr lang="en-US" dirty="0" smtClean="0">
              <a:latin typeface="Times New Roman" pitchFamily="18" charset="0"/>
              <a:cs typeface="Times New Roman" pitchFamily="18" charset="0"/>
            </a:endParaRPr>
          </a:p>
        </p:txBody>
      </p:sp>
      <p:sp>
        <p:nvSpPr>
          <p:cNvPr id="82" name="Google Shape;82;p8"/>
          <p:cNvSpPr txBox="1">
            <a:spLocks noGrp="1"/>
          </p:cNvSpPr>
          <p:nvPr>
            <p:ph type="sldNum" idx="12"/>
          </p:nvPr>
        </p:nvSpPr>
        <p:spPr>
          <a:prstGeom prst="rect">
            <a:avLst/>
          </a:prstGeom>
          <a:noFill/>
          <a:ln>
            <a:noFill/>
          </a:ln>
        </p:spPr>
        <p:txBody>
          <a:bodyPr spcFirstLastPara="1" wrap="square" lIns="0" tIns="0" rIns="0" bIns="0" anchor="t" anchorCtr="0">
            <a:spAutoFit/>
          </a:bodyPr>
          <a:lstStyle/>
          <a:p>
            <a:pPr marL="38100" lvl="0" indent="0" algn="l" rtl="0">
              <a:lnSpc>
                <a:spcPct val="104499"/>
              </a:lnSpc>
              <a:spcBef>
                <a:spcPts val="0"/>
              </a:spcBef>
              <a:spcAft>
                <a:spcPts val="0"/>
              </a:spcAft>
              <a:buNone/>
            </a:pPr>
            <a:fld id="{00000000-1234-1234-1234-123412341234}" type="slidenum">
              <a:rPr lang="en-US"/>
              <a:pPr marL="38100" lvl="0" indent="0" algn="l" rtl="0">
                <a:lnSpc>
                  <a:spcPct val="104499"/>
                </a:lnSpc>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7" name="Title 6"/>
          <p:cNvSpPr>
            <a:spLocks noGrp="1"/>
          </p:cNvSpPr>
          <p:nvPr>
            <p:ph type="ctrTitle"/>
          </p:nvPr>
        </p:nvSpPr>
        <p:spPr>
          <a:xfrm>
            <a:off x="914400" y="606636"/>
            <a:ext cx="10363200" cy="615553"/>
          </a:xfrm>
        </p:spPr>
        <p:txBody>
          <a:bodyPr/>
          <a:lstStyle/>
          <a:p>
            <a:r>
              <a:rPr lang="en-US" dirty="0" smtClean="0"/>
              <a:t>Business Need-</a:t>
            </a:r>
            <a:endParaRPr lang="en-US" dirty="0"/>
          </a:p>
        </p:txBody>
      </p:sp>
      <p:sp>
        <p:nvSpPr>
          <p:cNvPr id="8" name="Subtitle 7"/>
          <p:cNvSpPr>
            <a:spLocks noGrp="1"/>
          </p:cNvSpPr>
          <p:nvPr>
            <p:ph type="subTitle" idx="1"/>
          </p:nvPr>
        </p:nvSpPr>
        <p:spPr>
          <a:xfrm>
            <a:off x="956603" y="2560347"/>
            <a:ext cx="9406597" cy="2236764"/>
          </a:xfrm>
        </p:spPr>
        <p:txBody>
          <a:bodyPr/>
          <a:lstStyle/>
          <a:p>
            <a:r>
              <a:rPr lang="en-US" sz="3000" dirty="0" smtClean="0">
                <a:latin typeface="Times New Roman" pitchFamily="18" charset="0"/>
                <a:cs typeface="Times New Roman" pitchFamily="18" charset="0"/>
              </a:rPr>
              <a:t>   Full </a:t>
            </a:r>
            <a:r>
              <a:rPr lang="en-US" sz="3000" dirty="0" smtClean="0">
                <a:latin typeface="Times New Roman" pitchFamily="18" charset="0"/>
                <a:cs typeface="Times New Roman" pitchFamily="18" charset="0"/>
              </a:rPr>
              <a:t>details of waste seller, Full details of waste buyer, Waste seller address, Waste buyer’s address, Complaint system if any kind of issues arrive, Money transaction system, Ads based system on website for extra revenue.</a:t>
            </a:r>
          </a:p>
          <a:p>
            <a:endParaRPr lang="en-US" dirty="0"/>
          </a:p>
        </p:txBody>
      </p:sp>
      <p:sp>
        <p:nvSpPr>
          <p:cNvPr id="88" name="Google Shape;88;p9"/>
          <p:cNvSpPr txBox="1">
            <a:spLocks noGrp="1"/>
          </p:cNvSpPr>
          <p:nvPr>
            <p:ph type="sldNum" idx="12"/>
          </p:nvPr>
        </p:nvSpPr>
        <p:spPr>
          <a:prstGeom prst="rect">
            <a:avLst/>
          </a:prstGeom>
          <a:noFill/>
          <a:ln>
            <a:noFill/>
          </a:ln>
        </p:spPr>
        <p:txBody>
          <a:bodyPr spcFirstLastPara="1" wrap="square" lIns="0" tIns="0" rIns="0" bIns="0" anchor="t" anchorCtr="0">
            <a:spAutoFit/>
          </a:bodyPr>
          <a:lstStyle/>
          <a:p>
            <a:pPr marL="38100" lvl="0" indent="0" algn="l" rtl="0">
              <a:lnSpc>
                <a:spcPct val="104499"/>
              </a:lnSpc>
              <a:spcBef>
                <a:spcPts val="0"/>
              </a:spcBef>
              <a:spcAft>
                <a:spcPts val="0"/>
              </a:spcAft>
              <a:buNone/>
            </a:pPr>
            <a:fld id="{00000000-1234-1234-1234-123412341234}" type="slidenum">
              <a:rPr lang="en-US"/>
              <a:pPr marL="38100" lvl="0" indent="0" algn="l" rtl="0">
                <a:lnSpc>
                  <a:spcPct val="104499"/>
                </a:lnSpc>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944" y="480024"/>
            <a:ext cx="9734850" cy="617256"/>
          </a:xfrm>
        </p:spPr>
        <p:txBody>
          <a:bodyPr/>
          <a:lstStyle/>
          <a:p>
            <a:r>
              <a:rPr lang="en-US" dirty="0" smtClean="0"/>
              <a:t>Business  Requirements:</a:t>
            </a:r>
            <a:endParaRPr lang="en-US" dirty="0"/>
          </a:p>
        </p:txBody>
      </p:sp>
      <p:sp>
        <p:nvSpPr>
          <p:cNvPr id="3" name="Subtitle 2"/>
          <p:cNvSpPr>
            <a:spLocks noGrp="1"/>
          </p:cNvSpPr>
          <p:nvPr>
            <p:ph type="subTitle" idx="1"/>
          </p:nvPr>
        </p:nvSpPr>
        <p:spPr>
          <a:xfrm>
            <a:off x="928468" y="1266091"/>
            <a:ext cx="9762978" cy="6001643"/>
          </a:xfrm>
        </p:spPr>
        <p:txBody>
          <a:bodyPr/>
          <a:lstStyle/>
          <a:p>
            <a:pPr lvl="0">
              <a:buFont typeface="Arial" pitchFamily="34" charset="0"/>
              <a:buChar char="•"/>
            </a:pPr>
            <a:r>
              <a:rPr lang="en-US" sz="3000" dirty="0" smtClean="0">
                <a:latin typeface="Times New Roman" pitchFamily="18" charset="0"/>
                <a:cs typeface="Times New Roman" pitchFamily="18" charset="0"/>
              </a:rPr>
              <a:t>Updated database to gather how much new users coming and how much leaving from the website</a:t>
            </a:r>
            <a:r>
              <a:rPr lang="en-US" sz="3000" dirty="0" smtClean="0">
                <a:latin typeface="Times New Roman" pitchFamily="18" charset="0"/>
                <a:cs typeface="Times New Roman" pitchFamily="18" charset="0"/>
              </a:rPr>
              <a:t>.</a:t>
            </a:r>
          </a:p>
          <a:p>
            <a:pPr lvl="0"/>
            <a:endParaRPr lang="en-US" sz="3000" dirty="0" smtClean="0">
              <a:latin typeface="Times New Roman" pitchFamily="18" charset="0"/>
              <a:cs typeface="Times New Roman" pitchFamily="18" charset="0"/>
            </a:endParaRPr>
          </a:p>
          <a:p>
            <a:pPr lvl="0">
              <a:buFont typeface="Arial" pitchFamily="34" charset="0"/>
              <a:buChar char="•"/>
            </a:pPr>
            <a:r>
              <a:rPr lang="en-US" sz="3000" dirty="0" err="1" smtClean="0">
                <a:latin typeface="Times New Roman" pitchFamily="18" charset="0"/>
                <a:cs typeface="Times New Roman" pitchFamily="18" charset="0"/>
              </a:rPr>
              <a:t>Admins</a:t>
            </a:r>
            <a:r>
              <a:rPr lang="en-US" sz="3000" dirty="0" smtClean="0">
                <a:latin typeface="Times New Roman" pitchFamily="18" charset="0"/>
                <a:cs typeface="Times New Roman" pitchFamily="18" charset="0"/>
              </a:rPr>
              <a:t> with proper knowledge of  maintaining difficulties</a:t>
            </a:r>
            <a:r>
              <a:rPr lang="en-US" sz="3000" dirty="0" smtClean="0">
                <a:latin typeface="Times New Roman" pitchFamily="18" charset="0"/>
                <a:cs typeface="Times New Roman" pitchFamily="18" charset="0"/>
              </a:rPr>
              <a:t>.</a:t>
            </a:r>
          </a:p>
          <a:p>
            <a:pPr lvl="0">
              <a:buFont typeface="Arial" pitchFamily="34" charset="0"/>
              <a:buChar char="•"/>
            </a:pPr>
            <a:endParaRPr lang="en-US" sz="3000" dirty="0" smtClean="0">
              <a:latin typeface="Times New Roman" pitchFamily="18" charset="0"/>
              <a:cs typeface="Times New Roman" pitchFamily="18" charset="0"/>
            </a:endParaRPr>
          </a:p>
          <a:p>
            <a:pPr lvl="0">
              <a:buFont typeface="Arial" pitchFamily="34" charset="0"/>
              <a:buChar char="•"/>
            </a:pPr>
            <a:r>
              <a:rPr lang="en-US" sz="3000" dirty="0" smtClean="0">
                <a:latin typeface="Times New Roman" pitchFamily="18" charset="0"/>
                <a:cs typeface="Times New Roman" pitchFamily="18" charset="0"/>
              </a:rPr>
              <a:t>Emergency contact numbers</a:t>
            </a:r>
            <a:r>
              <a:rPr lang="en-US" sz="3000" dirty="0" smtClean="0">
                <a:latin typeface="Times New Roman" pitchFamily="18" charset="0"/>
                <a:cs typeface="Times New Roman" pitchFamily="18" charset="0"/>
              </a:rPr>
              <a:t>.</a:t>
            </a:r>
          </a:p>
          <a:p>
            <a:pPr lvl="0">
              <a:buFont typeface="Arial" pitchFamily="34" charset="0"/>
              <a:buChar char="•"/>
            </a:pPr>
            <a:endParaRPr lang="en-US" sz="3000" dirty="0" smtClean="0">
              <a:latin typeface="Times New Roman" pitchFamily="18" charset="0"/>
              <a:cs typeface="Times New Roman" pitchFamily="18" charset="0"/>
            </a:endParaRPr>
          </a:p>
          <a:p>
            <a:pPr lvl="0">
              <a:buFont typeface="Arial" pitchFamily="34" charset="0"/>
              <a:buChar char="•"/>
            </a:pPr>
            <a:r>
              <a:rPr lang="en-US" sz="3000" dirty="0" smtClean="0">
                <a:latin typeface="Times New Roman" pitchFamily="18" charset="0"/>
                <a:cs typeface="Times New Roman" pitchFamily="18" charset="0"/>
              </a:rPr>
              <a:t>Emergency support system panel</a:t>
            </a:r>
            <a:r>
              <a:rPr lang="en-US" sz="3000" dirty="0" smtClean="0">
                <a:latin typeface="Times New Roman" pitchFamily="18" charset="0"/>
                <a:cs typeface="Times New Roman" pitchFamily="18" charset="0"/>
              </a:rPr>
              <a:t>.</a:t>
            </a:r>
          </a:p>
          <a:p>
            <a:pPr lvl="0">
              <a:buFont typeface="Arial" pitchFamily="34" charset="0"/>
              <a:buChar char="•"/>
            </a:pPr>
            <a:endParaRPr lang="en-US" sz="3000" dirty="0" smtClean="0">
              <a:latin typeface="Times New Roman" pitchFamily="18" charset="0"/>
              <a:cs typeface="Times New Roman" pitchFamily="18" charset="0"/>
            </a:endParaRPr>
          </a:p>
          <a:p>
            <a:pPr lvl="0">
              <a:buFont typeface="Arial" pitchFamily="34" charset="0"/>
              <a:buChar char="•"/>
            </a:pPr>
            <a:r>
              <a:rPr lang="en-US" sz="3000" dirty="0" smtClean="0">
                <a:latin typeface="Times New Roman" pitchFamily="18" charset="0"/>
                <a:cs typeface="Times New Roman" pitchFamily="18" charset="0"/>
              </a:rPr>
              <a:t>Transaction system</a:t>
            </a:r>
            <a:r>
              <a:rPr lang="en-US" sz="3000" dirty="0" smtClean="0">
                <a:latin typeface="Times New Roman" pitchFamily="18" charset="0"/>
                <a:cs typeface="Times New Roman" pitchFamily="18" charset="0"/>
              </a:rPr>
              <a:t>.</a:t>
            </a:r>
          </a:p>
          <a:p>
            <a:pPr lvl="0">
              <a:buFont typeface="Arial" pitchFamily="34" charset="0"/>
              <a:buChar char="•"/>
            </a:pPr>
            <a:endParaRPr lang="en-US" sz="3000" dirty="0" smtClean="0">
              <a:latin typeface="Times New Roman" pitchFamily="18" charset="0"/>
              <a:cs typeface="Times New Roman" pitchFamily="18" charset="0"/>
            </a:endParaRPr>
          </a:p>
          <a:p>
            <a:pPr lvl="0">
              <a:buFont typeface="Arial" pitchFamily="34" charset="0"/>
              <a:buChar char="•"/>
            </a:pPr>
            <a:r>
              <a:rPr lang="en-US" sz="3000" dirty="0" smtClean="0">
                <a:latin typeface="Times New Roman" pitchFamily="18" charset="0"/>
                <a:cs typeface="Times New Roman" pitchFamily="18" charset="0"/>
              </a:rPr>
              <a:t>Other revenue generators in the website.</a:t>
            </a:r>
          </a:p>
          <a:p>
            <a:pPr>
              <a:buFont typeface="Arial" pitchFamily="34" charset="0"/>
              <a:buChar char="•"/>
            </a:pPr>
            <a:endParaRPr lang="en-US"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399" y="522228"/>
            <a:ext cx="10381957" cy="659423"/>
          </a:xfrm>
        </p:spPr>
        <p:txBody>
          <a:bodyPr/>
          <a:lstStyle/>
          <a:p>
            <a:r>
              <a:rPr lang="en-US" dirty="0" smtClean="0"/>
              <a:t>Business Value:</a:t>
            </a:r>
            <a:endParaRPr lang="en-US" dirty="0"/>
          </a:p>
        </p:txBody>
      </p:sp>
      <p:sp>
        <p:nvSpPr>
          <p:cNvPr id="3" name="Subtitle 2"/>
          <p:cNvSpPr>
            <a:spLocks noGrp="1"/>
          </p:cNvSpPr>
          <p:nvPr>
            <p:ph type="subTitle" idx="1"/>
          </p:nvPr>
        </p:nvSpPr>
        <p:spPr>
          <a:xfrm>
            <a:off x="1026942" y="1392702"/>
            <a:ext cx="9336258" cy="4431983"/>
          </a:xfrm>
        </p:spPr>
        <p:txBody>
          <a:bodyPr/>
          <a:lstStyle/>
          <a:p>
            <a:r>
              <a:rPr lang="en-US" sz="3000" dirty="0" smtClean="0">
                <a:latin typeface="Times New Roman" pitchFamily="18" charset="0"/>
                <a:cs typeface="Times New Roman" pitchFamily="18" charset="0"/>
              </a:rPr>
              <a:t>  The </a:t>
            </a:r>
            <a:r>
              <a:rPr lang="en-US" sz="3000" dirty="0" smtClean="0">
                <a:latin typeface="Times New Roman" pitchFamily="18" charset="0"/>
                <a:cs typeface="Times New Roman" pitchFamily="18" charset="0"/>
              </a:rPr>
              <a:t>problem of city people growing day by day and at this moment if the waste management becomes another big problem it will be very difficult for city people to lead a healthy life. Also, the wastes can be a great source of income for both buyer (recycler) and seller(city people). And that’s the reason we came up with this idea.</a:t>
            </a:r>
          </a:p>
          <a:p>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  </a:t>
            </a:r>
          </a:p>
          <a:p>
            <a:r>
              <a:rPr lang="en-US"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  Decreasing </a:t>
            </a:r>
            <a:r>
              <a:rPr lang="en-US" sz="3000" dirty="0" smtClean="0">
                <a:latin typeface="Times New Roman" pitchFamily="18" charset="0"/>
                <a:cs typeface="Times New Roman" pitchFamily="18" charset="0"/>
              </a:rPr>
              <a:t>the rate of problems  in city people life.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9524" y="381548"/>
            <a:ext cx="4459404" cy="743867"/>
          </a:xfrm>
        </p:spPr>
        <p:txBody>
          <a:bodyPr/>
          <a:lstStyle/>
          <a:p>
            <a:r>
              <a:rPr lang="en-US" dirty="0" smtClean="0"/>
              <a:t>Use Case Diagra</a:t>
            </a:r>
            <a:r>
              <a:rPr lang="en-US" dirty="0" smtClean="0"/>
              <a:t>m</a:t>
            </a:r>
            <a:endParaRPr lang="en-US" dirty="0"/>
          </a:p>
        </p:txBody>
      </p:sp>
      <p:pic>
        <p:nvPicPr>
          <p:cNvPr id="4" name="Picture 3" descr="USE CASE DIAGRAM.jpg"/>
          <p:cNvPicPr>
            <a:picLocks noChangeAspect="1"/>
          </p:cNvPicPr>
          <p:nvPr/>
        </p:nvPicPr>
        <p:blipFill>
          <a:blip r:embed="rId2"/>
          <a:stretch>
            <a:fillRect/>
          </a:stretch>
        </p:blipFill>
        <p:spPr>
          <a:xfrm>
            <a:off x="3186735" y="1134793"/>
            <a:ext cx="5133300" cy="53191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4271" y="156460"/>
            <a:ext cx="5022167" cy="617220"/>
          </a:xfrm>
        </p:spPr>
        <p:txBody>
          <a:bodyPr/>
          <a:lstStyle/>
          <a:p>
            <a:r>
              <a:rPr lang="en-US" dirty="0" smtClean="0"/>
              <a:t>Activity Diagram</a:t>
            </a:r>
            <a:endParaRPr lang="en-US" dirty="0"/>
          </a:p>
        </p:txBody>
      </p:sp>
      <p:pic>
        <p:nvPicPr>
          <p:cNvPr id="4" name="Picture 3" descr="Activity Diagram(Regular).jpg"/>
          <p:cNvPicPr>
            <a:picLocks noChangeAspect="1"/>
          </p:cNvPicPr>
          <p:nvPr/>
        </p:nvPicPr>
        <p:blipFill>
          <a:blip r:embed="rId2"/>
          <a:stretch>
            <a:fillRect/>
          </a:stretch>
        </p:blipFill>
        <p:spPr>
          <a:xfrm>
            <a:off x="4178110" y="886264"/>
            <a:ext cx="3066757" cy="573961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60" y="381548"/>
            <a:ext cx="5275385" cy="615553"/>
          </a:xfrm>
        </p:spPr>
        <p:txBody>
          <a:bodyPr/>
          <a:lstStyle/>
          <a:p>
            <a:r>
              <a:rPr lang="en-US" dirty="0" smtClean="0"/>
              <a:t>Activity Diagram:</a:t>
            </a:r>
            <a:endParaRPr lang="en-US" dirty="0"/>
          </a:p>
        </p:txBody>
      </p:sp>
      <p:pic>
        <p:nvPicPr>
          <p:cNvPr id="4" name="Picture 3" descr="Activity Diagram(Swimlane).jpg"/>
          <p:cNvPicPr>
            <a:picLocks noChangeAspect="1"/>
          </p:cNvPicPr>
          <p:nvPr/>
        </p:nvPicPr>
        <p:blipFill>
          <a:blip r:embed="rId2"/>
          <a:stretch>
            <a:fillRect/>
          </a:stretch>
        </p:blipFill>
        <p:spPr>
          <a:xfrm>
            <a:off x="2763451" y="1322363"/>
            <a:ext cx="6366481" cy="526131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4" name="Title 3"/>
          <p:cNvSpPr>
            <a:spLocks noGrp="1"/>
          </p:cNvSpPr>
          <p:nvPr>
            <p:ph type="ctrTitle"/>
          </p:nvPr>
        </p:nvSpPr>
        <p:spPr>
          <a:xfrm>
            <a:off x="3320028" y="283072"/>
            <a:ext cx="4712624" cy="814168"/>
          </a:xfrm>
        </p:spPr>
        <p:txBody>
          <a:bodyPr/>
          <a:lstStyle/>
          <a:p>
            <a:r>
              <a:rPr lang="en-US" dirty="0" smtClean="0"/>
              <a:t>Data Flow Diagram</a:t>
            </a:r>
            <a:endParaRPr lang="en-US" dirty="0"/>
          </a:p>
        </p:txBody>
      </p:sp>
      <p:sp>
        <p:nvSpPr>
          <p:cNvPr id="5" name="Subtitle 4"/>
          <p:cNvSpPr>
            <a:spLocks noGrp="1"/>
          </p:cNvSpPr>
          <p:nvPr>
            <p:ph type="subTitle" idx="1"/>
          </p:nvPr>
        </p:nvSpPr>
        <p:spPr>
          <a:xfrm>
            <a:off x="4417312" y="984676"/>
            <a:ext cx="1716205" cy="351755"/>
          </a:xfrm>
        </p:spPr>
        <p:txBody>
          <a:bodyPr/>
          <a:lstStyle/>
          <a:p>
            <a:r>
              <a:rPr lang="en-US" dirty="0" smtClean="0"/>
              <a:t>DFD LEVEL-0</a:t>
            </a:r>
            <a:endParaRPr lang="en-US" dirty="0"/>
          </a:p>
        </p:txBody>
      </p:sp>
      <p:sp>
        <p:nvSpPr>
          <p:cNvPr id="119" name="Google Shape;119;p14"/>
          <p:cNvSpPr txBox="1">
            <a:spLocks noGrp="1"/>
          </p:cNvSpPr>
          <p:nvPr>
            <p:ph type="sldNum" idx="12"/>
          </p:nvPr>
        </p:nvSpPr>
        <p:spPr>
          <a:prstGeom prst="rect">
            <a:avLst/>
          </a:prstGeom>
          <a:noFill/>
          <a:ln>
            <a:noFill/>
          </a:ln>
        </p:spPr>
        <p:txBody>
          <a:bodyPr spcFirstLastPara="1" wrap="square" lIns="0" tIns="0" rIns="0" bIns="0" anchor="t" anchorCtr="0">
            <a:spAutoFit/>
          </a:bodyPr>
          <a:lstStyle/>
          <a:p>
            <a:pPr marL="38100" lvl="0" indent="0" algn="l" rtl="0">
              <a:lnSpc>
                <a:spcPct val="104499"/>
              </a:lnSpc>
              <a:spcBef>
                <a:spcPts val="0"/>
              </a:spcBef>
              <a:spcAft>
                <a:spcPts val="0"/>
              </a:spcAft>
              <a:buNone/>
            </a:pPr>
            <a:fld id="{00000000-1234-1234-1234-123412341234}" type="slidenum">
              <a:rPr lang="en-US"/>
              <a:pPr marL="38100" lvl="0" indent="0" algn="l" rtl="0">
                <a:lnSpc>
                  <a:spcPct val="104499"/>
                </a:lnSpc>
                <a:spcBef>
                  <a:spcPts val="0"/>
                </a:spcBef>
                <a:spcAft>
                  <a:spcPts val="0"/>
                </a:spcAft>
                <a:buNone/>
              </a:pPr>
              <a:t>9</a:t>
            </a:fld>
            <a:endParaRPr/>
          </a:p>
        </p:txBody>
      </p:sp>
      <p:pic>
        <p:nvPicPr>
          <p:cNvPr id="7" name="Picture 6" descr="Data Flow Diagram (DFD-L-0).jpg"/>
          <p:cNvPicPr>
            <a:picLocks noChangeAspect="1"/>
          </p:cNvPicPr>
          <p:nvPr/>
        </p:nvPicPr>
        <p:blipFill>
          <a:blip r:embed="rId3"/>
          <a:stretch>
            <a:fillRect/>
          </a:stretch>
        </p:blipFill>
        <p:spPr>
          <a:xfrm>
            <a:off x="3105444" y="1385667"/>
            <a:ext cx="4533314" cy="50514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314</Words>
  <PresentationFormat>Custom</PresentationFormat>
  <Paragraphs>55</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City waste Management Or Recycling System Group Name: Hello World                            Group No:12</vt:lpstr>
      <vt:lpstr>System Request</vt:lpstr>
      <vt:lpstr>Business Need-</vt:lpstr>
      <vt:lpstr>Business  Requirements:</vt:lpstr>
      <vt:lpstr>Business Value:</vt:lpstr>
      <vt:lpstr>Use Case Diagram</vt:lpstr>
      <vt:lpstr>Activity Diagram</vt:lpstr>
      <vt:lpstr>Activity Diagram:</vt:lpstr>
      <vt:lpstr>Data Flow Diagram</vt:lpstr>
      <vt:lpstr>Data Flow Diagram</vt:lpstr>
      <vt:lpstr>Summary and  Conclusion</vt:lpstr>
      <vt:lpstr>Thank You        Everyone!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waste management or recycling system Group Name: Hello World                        Group No:12</dc:title>
  <cp:lastModifiedBy>User</cp:lastModifiedBy>
  <cp:revision>11</cp:revision>
  <dcterms:modified xsi:type="dcterms:W3CDTF">2022-04-19T20:46:20Z</dcterms:modified>
</cp:coreProperties>
</file>