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8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6B40-3538-4A7C-BD7B-5E1CCF3670EC}" type="datetimeFigureOut">
              <a:rPr lang="en-US" smtClean="0"/>
              <a:t>20-06-2016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40E8-6CF8-40F9-AA10-FF63AF24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603970" y="1571788"/>
            <a:ext cx="10984060" cy="4912547"/>
          </a:xfrm>
          <a:prstGeom prst="roundRect">
            <a:avLst>
              <a:gd name="adj" fmla="val 73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CONFED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(AS9999)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46966" y="1756454"/>
            <a:ext cx="4956144" cy="3958747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lo0: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100.0.0.0/24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P2P: 100.8.0.0/16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(AS100)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349784" y="1757632"/>
            <a:ext cx="4983113" cy="3958747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lo0: 200.0.0.0/24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P2P: 200.8.0.0/16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(AS200)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64863" y="2598749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677" y="2601155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3990" y="3900487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28459" y="2604064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28459" y="3886524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3" y="3900487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" y="3229105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67088" y="2604064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67088" y="3886524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083103" y="2604064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083103" y="3900487"/>
            <a:ext cx="4460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2537" y="2618027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2537" y="3900488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Straight Connector 79"/>
          <p:cNvCxnSpPr>
            <a:stCxn id="67" idx="3"/>
            <a:endCxn id="70" idx="1"/>
          </p:cNvCxnSpPr>
          <p:nvPr/>
        </p:nvCxnSpPr>
        <p:spPr>
          <a:xfrm>
            <a:off x="3010950" y="2821793"/>
            <a:ext cx="1117509" cy="5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54088" y="226513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cr1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75119" y="42783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cr2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05729" y="227022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05729" y="359272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pe2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-85734" y="28601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ace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960763" y="22510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mm1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155565" y="35179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486408" y="22678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mm3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486408" y="355116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mm4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062973" y="226789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cr3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037538" y="35511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cr4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458283" y="22678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470429" y="35511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pe4</a:t>
            </a:r>
            <a:endParaRPr lang="en-US" b="1" dirty="0"/>
          </a:p>
        </p:txBody>
      </p:sp>
      <p:cxnSp>
        <p:nvCxnSpPr>
          <p:cNvPr id="94" name="Straight Connector 93"/>
          <p:cNvCxnSpPr>
            <a:stCxn id="74" idx="1"/>
            <a:endCxn id="70" idx="3"/>
          </p:cNvCxnSpPr>
          <p:nvPr/>
        </p:nvCxnSpPr>
        <p:spPr>
          <a:xfrm flipH="1">
            <a:off x="4574546" y="2827108"/>
            <a:ext cx="28925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1" idx="0"/>
            <a:endCxn id="70" idx="2"/>
          </p:cNvCxnSpPr>
          <p:nvPr/>
        </p:nvCxnSpPr>
        <p:spPr>
          <a:xfrm flipV="1">
            <a:off x="4351503" y="3050152"/>
            <a:ext cx="0" cy="8363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1" idx="3"/>
            <a:endCxn id="75" idx="1"/>
          </p:cNvCxnSpPr>
          <p:nvPr/>
        </p:nvCxnSpPr>
        <p:spPr>
          <a:xfrm>
            <a:off x="4574546" y="4109568"/>
            <a:ext cx="28925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4" idx="2"/>
            <a:endCxn id="75" idx="0"/>
          </p:cNvCxnSpPr>
          <p:nvPr/>
        </p:nvCxnSpPr>
        <p:spPr>
          <a:xfrm>
            <a:off x="7690132" y="3050152"/>
            <a:ext cx="0" cy="8363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4" idx="3"/>
            <a:endCxn id="76" idx="1"/>
          </p:cNvCxnSpPr>
          <p:nvPr/>
        </p:nvCxnSpPr>
        <p:spPr>
          <a:xfrm>
            <a:off x="7913175" y="2827108"/>
            <a:ext cx="1169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77" idx="0"/>
          </p:cNvCxnSpPr>
          <p:nvPr/>
        </p:nvCxnSpPr>
        <p:spPr>
          <a:xfrm>
            <a:off x="9306147" y="3050152"/>
            <a:ext cx="0" cy="850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6" idx="3"/>
            <a:endCxn id="78" idx="1"/>
          </p:cNvCxnSpPr>
          <p:nvPr/>
        </p:nvCxnSpPr>
        <p:spPr>
          <a:xfrm>
            <a:off x="9529190" y="2827108"/>
            <a:ext cx="1033347" cy="13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77" idx="1"/>
          </p:cNvCxnSpPr>
          <p:nvPr/>
        </p:nvCxnSpPr>
        <p:spPr>
          <a:xfrm>
            <a:off x="7913175" y="4109568"/>
            <a:ext cx="1169928" cy="13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3"/>
            <a:endCxn id="79" idx="1"/>
          </p:cNvCxnSpPr>
          <p:nvPr/>
        </p:nvCxnSpPr>
        <p:spPr>
          <a:xfrm>
            <a:off x="9529190" y="4123531"/>
            <a:ext cx="103334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3"/>
            <a:endCxn id="67" idx="1"/>
          </p:cNvCxnSpPr>
          <p:nvPr/>
        </p:nvCxnSpPr>
        <p:spPr>
          <a:xfrm flipV="1">
            <a:off x="1479764" y="2821793"/>
            <a:ext cx="1085099" cy="2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2" idx="3"/>
            <a:endCxn id="67" idx="1"/>
          </p:cNvCxnSpPr>
          <p:nvPr/>
        </p:nvCxnSpPr>
        <p:spPr>
          <a:xfrm flipV="1">
            <a:off x="1468890" y="2821793"/>
            <a:ext cx="1095973" cy="1301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2" idx="3"/>
            <a:endCxn id="69" idx="1"/>
          </p:cNvCxnSpPr>
          <p:nvPr/>
        </p:nvCxnSpPr>
        <p:spPr>
          <a:xfrm>
            <a:off x="1468890" y="4123531"/>
            <a:ext cx="1085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8" idx="3"/>
            <a:endCxn id="69" idx="1"/>
          </p:cNvCxnSpPr>
          <p:nvPr/>
        </p:nvCxnSpPr>
        <p:spPr>
          <a:xfrm>
            <a:off x="1479764" y="2824199"/>
            <a:ext cx="1074226" cy="129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2" idx="1"/>
            <a:endCxn id="73" idx="3"/>
          </p:cNvCxnSpPr>
          <p:nvPr/>
        </p:nvCxnSpPr>
        <p:spPr>
          <a:xfrm flipH="1" flipV="1">
            <a:off x="448939" y="3452149"/>
            <a:ext cx="573864" cy="671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8" idx="1"/>
            <a:endCxn id="73" idx="3"/>
          </p:cNvCxnSpPr>
          <p:nvPr/>
        </p:nvCxnSpPr>
        <p:spPr>
          <a:xfrm flipH="1">
            <a:off x="448939" y="2824199"/>
            <a:ext cx="584738" cy="627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Left-Right Arrow 108"/>
          <p:cNvSpPr/>
          <p:nvPr/>
        </p:nvSpPr>
        <p:spPr>
          <a:xfrm>
            <a:off x="5464112" y="4106631"/>
            <a:ext cx="1151639" cy="953030"/>
          </a:xfrm>
          <a:prstGeom prst="leftRightArrow">
            <a:avLst>
              <a:gd name="adj1" fmla="val 50000"/>
              <a:gd name="adj2" fmla="val 14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EBGP-MH</a:t>
            </a:r>
          </a:p>
          <a:p>
            <a:pPr algn="ctr"/>
            <a:r>
              <a:rPr lang="en-US" sz="1400" b="1" dirty="0" smtClean="0"/>
              <a:t>IPv4</a:t>
            </a:r>
            <a:endParaRPr lang="en-US" sz="1400" b="1" dirty="0"/>
          </a:p>
        </p:txBody>
      </p:sp>
      <p:sp>
        <p:nvSpPr>
          <p:cNvPr id="110" name="Left-Right Arrow 109"/>
          <p:cNvSpPr/>
          <p:nvPr/>
        </p:nvSpPr>
        <p:spPr>
          <a:xfrm>
            <a:off x="4692738" y="2364555"/>
            <a:ext cx="2694389" cy="953030"/>
          </a:xfrm>
          <a:prstGeom prst="leftRightArrow">
            <a:avLst>
              <a:gd name="adj1" fmla="val 50000"/>
              <a:gd name="adj2" fmla="val 14867"/>
            </a:avLst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EBGP-LU</a:t>
            </a:r>
          </a:p>
        </p:txBody>
      </p:sp>
      <p:sp>
        <p:nvSpPr>
          <p:cNvPr id="111" name="Left-Right Arrow 110"/>
          <p:cNvSpPr/>
          <p:nvPr/>
        </p:nvSpPr>
        <p:spPr>
          <a:xfrm>
            <a:off x="4626245" y="3616155"/>
            <a:ext cx="2811281" cy="953030"/>
          </a:xfrm>
          <a:prstGeom prst="leftRightArrow">
            <a:avLst>
              <a:gd name="adj1" fmla="val 50000"/>
              <a:gd name="adj2" fmla="val 14867"/>
            </a:avLst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EBGP-LU</a:t>
            </a:r>
          </a:p>
        </p:txBody>
      </p:sp>
      <p:cxnSp>
        <p:nvCxnSpPr>
          <p:cNvPr id="112" name="Straight Connector 111"/>
          <p:cNvCxnSpPr>
            <a:stCxn id="79" idx="0"/>
            <a:endCxn id="78" idx="2"/>
          </p:cNvCxnSpPr>
          <p:nvPr/>
        </p:nvCxnSpPr>
        <p:spPr>
          <a:xfrm flipV="1">
            <a:off x="10785581" y="3064114"/>
            <a:ext cx="0" cy="836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9" idx="3"/>
            <a:endCxn id="71" idx="1"/>
          </p:cNvCxnSpPr>
          <p:nvPr/>
        </p:nvCxnSpPr>
        <p:spPr>
          <a:xfrm flipV="1">
            <a:off x="3000077" y="4109568"/>
            <a:ext cx="1128382" cy="13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15314" y="42675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mm2</a:t>
            </a:r>
            <a:endParaRPr lang="en-US" b="1" dirty="0"/>
          </a:p>
        </p:txBody>
      </p:sp>
      <p:sp>
        <p:nvSpPr>
          <p:cNvPr id="115" name="Left-Right Arrow 114"/>
          <p:cNvSpPr/>
          <p:nvPr/>
        </p:nvSpPr>
        <p:spPr>
          <a:xfrm>
            <a:off x="5480819" y="1844785"/>
            <a:ext cx="1151639" cy="953030"/>
          </a:xfrm>
          <a:prstGeom prst="leftRightArrow">
            <a:avLst>
              <a:gd name="adj1" fmla="val 50000"/>
              <a:gd name="adj2" fmla="val 14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EBGP-MH</a:t>
            </a:r>
          </a:p>
          <a:p>
            <a:pPr algn="ctr"/>
            <a:r>
              <a:rPr lang="en-US" sz="1400" b="1" dirty="0" smtClean="0"/>
              <a:t>IPv4</a:t>
            </a:r>
            <a:endParaRPr lang="en-US" sz="1400" b="1" dirty="0"/>
          </a:p>
        </p:txBody>
      </p:sp>
      <p:pic>
        <p:nvPicPr>
          <p:cNvPr id="116" name="Picture 19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1190" y="3294953"/>
            <a:ext cx="4460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TextBox 116"/>
          <p:cNvSpPr txBox="1"/>
          <p:nvPr/>
        </p:nvSpPr>
        <p:spPr>
          <a:xfrm>
            <a:off x="11741190" y="295350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bce</a:t>
            </a:r>
            <a:endParaRPr lang="en-US" b="1" dirty="0"/>
          </a:p>
        </p:txBody>
      </p:sp>
      <p:cxnSp>
        <p:nvCxnSpPr>
          <p:cNvPr id="118" name="Straight Connector 117"/>
          <p:cNvCxnSpPr>
            <a:stCxn id="116" idx="1"/>
            <a:endCxn id="78" idx="3"/>
          </p:cNvCxnSpPr>
          <p:nvPr/>
        </p:nvCxnSpPr>
        <p:spPr>
          <a:xfrm flipH="1" flipV="1">
            <a:off x="11008624" y="2841071"/>
            <a:ext cx="732566" cy="67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6" idx="1"/>
            <a:endCxn id="79" idx="3"/>
          </p:cNvCxnSpPr>
          <p:nvPr/>
        </p:nvCxnSpPr>
        <p:spPr>
          <a:xfrm flipH="1">
            <a:off x="11008624" y="3517997"/>
            <a:ext cx="732566" cy="605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3"/>
            <a:endCxn id="71" idx="1"/>
          </p:cNvCxnSpPr>
          <p:nvPr/>
        </p:nvCxnSpPr>
        <p:spPr>
          <a:xfrm>
            <a:off x="3010950" y="2821793"/>
            <a:ext cx="1117509" cy="1287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9" idx="3"/>
            <a:endCxn id="70" idx="1"/>
          </p:cNvCxnSpPr>
          <p:nvPr/>
        </p:nvCxnSpPr>
        <p:spPr>
          <a:xfrm flipV="1">
            <a:off x="3000077" y="2827108"/>
            <a:ext cx="1128382" cy="1296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9" idx="0"/>
            <a:endCxn id="67" idx="2"/>
          </p:cNvCxnSpPr>
          <p:nvPr/>
        </p:nvCxnSpPr>
        <p:spPr>
          <a:xfrm flipV="1">
            <a:off x="2777034" y="3044837"/>
            <a:ext cx="10873" cy="855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22"/>
          <p:cNvSpPr>
            <a:spLocks noGrp="1"/>
          </p:cNvSpPr>
          <p:nvPr>
            <p:ph type="title"/>
          </p:nvPr>
        </p:nvSpPr>
        <p:spPr>
          <a:xfrm>
            <a:off x="735871" y="18013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Inter-AS Option C - Example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Inter-AS Option C - Example</vt:lpstr>
    </vt:vector>
  </TitlesOfParts>
  <Company>Juniper Networks,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Inter-AS Option C - Example</dc:title>
  <dc:creator>Berislav Todorovic</dc:creator>
  <cp:lastModifiedBy>Berislav Todorovic</cp:lastModifiedBy>
  <cp:revision>1</cp:revision>
  <dcterms:created xsi:type="dcterms:W3CDTF">2016-06-20T12:36:10Z</dcterms:created>
  <dcterms:modified xsi:type="dcterms:W3CDTF">2016-06-20T12:36:18Z</dcterms:modified>
</cp:coreProperties>
</file>