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508-7133-ADB6-6A0E-6B74D9E8B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9018E-D1FC-7317-9A63-4F26F214E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E97F4-5B4F-F00B-FE53-107997FF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DACF-CEDB-4137-9738-8F96BEE6B6BA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998CD-0BD7-E33C-1E7B-4E5DFB0D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7332B-782D-EF30-1756-E6665F21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29E-E8C5-455E-8F1F-C3E4D888CB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769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E0FF-62FC-0DEC-BE9F-4F527103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6548C-CD8D-58BB-D977-247871D38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7639-9693-70A0-A599-C8917B2B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DACF-CEDB-4137-9738-8F96BEE6B6BA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D3F6-E619-5F36-E02D-189526A8A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1352-C049-21E7-F3D1-1EB0BEBA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29E-E8C5-455E-8F1F-C3E4D888CB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746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FB224-FEC9-3393-F2C4-335A8FD57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B5A3-2C67-B72C-D741-854CC40ED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B5722-9F81-E5CF-C5B7-81B32F55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DACF-CEDB-4137-9738-8F96BEE6B6BA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7A52B-40A2-0F0B-2072-847726AF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C882C-3C20-711B-2B4A-6616665A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29E-E8C5-455E-8F1F-C3E4D888CB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35727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465F-8FDC-3A02-5ED3-A2906FD8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7664-ABC0-FD6E-698B-5D8A0B3E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1761-9696-ED26-D7B1-ABD307D2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DACF-CEDB-4137-9738-8F96BEE6B6BA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D4DC6-62C0-C664-B513-11348F64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10C7F-AD44-5BED-2BC3-3A262348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29E-E8C5-455E-8F1F-C3E4D888CB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76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2A8F-5075-A9FC-6872-735F3105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E299E-7C48-DCCC-EF57-A4F581BDF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3D64F-7B45-2A3D-A53B-C2A06438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DACF-CEDB-4137-9738-8F96BEE6B6BA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76992-75A9-D6AF-6057-B09B8A49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F061F-FB50-735C-ACE0-97AF329A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29E-E8C5-455E-8F1F-C3E4D888CB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841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D5CED-4E40-0318-7713-F4C6329D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F79B3-54D5-E93D-DAEA-B1AF3A804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C582F-A0A8-EC0C-31C0-9A5F9A124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A68CC-EB04-D338-FA2B-5894FE0D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DACF-CEDB-4137-9738-8F96BEE6B6BA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8201D-8C5E-730F-3392-657B481E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04AD4-9D36-EE4E-DAA2-6805F43B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29E-E8C5-455E-8F1F-C3E4D888CB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7308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1C82-1CA8-6E6C-92B8-3A3B03469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FF33F-940D-08D8-AACD-A609A2412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9F1C9-F590-BC64-90E5-6665D04A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4A5A8-03B1-D3FF-7CA2-B378C958D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9DE933-1B7A-A8E9-9FCD-326D1CA4F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DC4129-D43F-8FE8-D25D-0CD41D9B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DACF-CEDB-4137-9738-8F96BEE6B6BA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2E431-7B1B-6617-BB44-0E791C42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B8473-36AD-31B8-BBDA-D6D7F1D0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29E-E8C5-455E-8F1F-C3E4D888CB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43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FC62-4858-452D-B7B6-B4196CA4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C7EEA-0935-4A71-DC3C-40EEC423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DACF-CEDB-4137-9738-8F96BEE6B6BA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D2FA7-D5B2-67E1-B084-C2FAC590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FBEBE-DC73-EFF1-2EE9-261C4C2B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29E-E8C5-455E-8F1F-C3E4D888CB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133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977B0-095F-42E5-7001-0909E903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DACF-CEDB-4137-9738-8F96BEE6B6BA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412E0-715F-82D8-AED8-210975FA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AEE7A-0B8F-C9F5-EB17-933AE922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29E-E8C5-455E-8F1F-C3E4D888CB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676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A18B-F26E-5E86-63C0-6D881FB6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F392-E37D-486D-CE15-A323480A2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6E7E7-A25B-94DA-A8E8-4C5EFD3F0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702A6-DCA5-35CF-A19C-45F45DD9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DACF-CEDB-4137-9738-8F96BEE6B6BA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10C9A-7E17-1BB0-CB6B-3AAC7B4B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FEA8C-FB8F-6B71-FF9E-A943F690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29E-E8C5-455E-8F1F-C3E4D888CB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250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925A-946A-F8EE-70D0-A3F79E4B4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9D3EE-F7EB-7CDD-5379-3D499A0D4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E5E04-05CE-F248-3219-4953BE839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18D52-5FB6-A1A9-C7B1-79F8D202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DACF-CEDB-4137-9738-8F96BEE6B6BA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A39AF-AE08-CF94-EDE9-A40CF9C0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9A383-240F-7629-2E70-31A6C3B6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929E-E8C5-455E-8F1F-C3E4D888CB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913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3A1AC-E1A9-8646-3BB2-6F7D83EE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BB88B-FB08-A286-54F7-0E50AA2D8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23D0C-765C-9278-A220-8E871E3A2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CDACF-CEDB-4137-9738-8F96BEE6B6BA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7387F-37DD-44BC-D873-FCC050AF4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5036-49E2-85C6-F8D0-D52D8B560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929E-E8C5-455E-8F1F-C3E4D888CB9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219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97DC42-DD3A-16C0-BBC5-2DCE6E900F75}"/>
              </a:ext>
            </a:extLst>
          </p:cNvPr>
          <p:cNvSpPr/>
          <p:nvPr/>
        </p:nvSpPr>
        <p:spPr>
          <a:xfrm>
            <a:off x="10348717" y="1171197"/>
            <a:ext cx="555890" cy="52205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002D336-8832-0DCB-35B3-93847C802B8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 bwMode="white">
          <a:xfrm>
            <a:off x="10744662" y="1111525"/>
            <a:ext cx="280055" cy="280055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00DDD4-C3FE-6D03-6172-5120A6FE5F54}"/>
              </a:ext>
            </a:extLst>
          </p:cNvPr>
          <p:cNvSpPr txBox="1"/>
          <p:nvPr/>
        </p:nvSpPr>
        <p:spPr>
          <a:xfrm>
            <a:off x="10450520" y="1661912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/>
              <a:t>US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C22EC6-9517-F482-E65E-953D3BD295AB}"/>
              </a:ext>
            </a:extLst>
          </p:cNvPr>
          <p:cNvSpPr/>
          <p:nvPr/>
        </p:nvSpPr>
        <p:spPr>
          <a:xfrm>
            <a:off x="226339" y="2115777"/>
            <a:ext cx="11543163" cy="339353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963F85E-9E4C-842E-FE83-A14195BEA37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 bwMode="white">
          <a:xfrm>
            <a:off x="11372301" y="2110842"/>
            <a:ext cx="463990" cy="46399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EF68AC-42A9-5F97-FD8E-186DB777DA03}"/>
              </a:ext>
            </a:extLst>
          </p:cNvPr>
          <p:cNvSpPr txBox="1"/>
          <p:nvPr/>
        </p:nvSpPr>
        <p:spPr>
          <a:xfrm>
            <a:off x="5603919" y="5509313"/>
            <a:ext cx="1033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/>
              <a:t>EU Region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BEAB67-9921-9757-5209-B212D59ED02E}"/>
              </a:ext>
            </a:extLst>
          </p:cNvPr>
          <p:cNvSpPr/>
          <p:nvPr/>
        </p:nvSpPr>
        <p:spPr>
          <a:xfrm>
            <a:off x="11228503" y="1176137"/>
            <a:ext cx="555891" cy="52205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A19C0-DF2B-8E34-3BB1-2320A0031390}"/>
              </a:ext>
            </a:extLst>
          </p:cNvPr>
          <p:cNvSpPr txBox="1"/>
          <p:nvPr/>
        </p:nvSpPr>
        <p:spPr>
          <a:xfrm>
            <a:off x="11268507" y="1690936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600" dirty="0"/>
              <a:t>ASIA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A760BDA4-90E8-1C63-EE18-5D168980106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 bwMode="white">
          <a:xfrm>
            <a:off x="711610" y="2417534"/>
            <a:ext cx="635000" cy="635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94B4EF-0BA6-043C-B654-EC46F74180F4}"/>
              </a:ext>
            </a:extLst>
          </p:cNvPr>
          <p:cNvSpPr txBox="1"/>
          <p:nvPr/>
        </p:nvSpPr>
        <p:spPr>
          <a:xfrm>
            <a:off x="324430" y="3034427"/>
            <a:ext cx="1409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Discovery Relay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discovery.nostria.app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8710805-EA2A-A986-9CA3-5FBCD29D066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 bwMode="white">
          <a:xfrm>
            <a:off x="6072539" y="2425533"/>
            <a:ext cx="558769" cy="558769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897569-BE63-4868-A3BC-4ABF8FB0D256}"/>
              </a:ext>
            </a:extLst>
          </p:cNvPr>
          <p:cNvSpPr txBox="1"/>
          <p:nvPr/>
        </p:nvSpPr>
        <p:spPr>
          <a:xfrm>
            <a:off x="5735709" y="2989412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Health Monitoring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status.nostria.app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D4B4EEB-EC72-8192-A1A8-79266A1A3CF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 bwMode="white">
          <a:xfrm>
            <a:off x="7441935" y="3592539"/>
            <a:ext cx="635000" cy="635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9C56F5C-66E1-E31B-6104-288AA33597D2}"/>
              </a:ext>
            </a:extLst>
          </p:cNvPr>
          <p:cNvSpPr txBox="1"/>
          <p:nvPr/>
        </p:nvSpPr>
        <p:spPr>
          <a:xfrm>
            <a:off x="7110060" y="4189281"/>
            <a:ext cx="129875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Notification Service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Push notifications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for Premium Users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901481CC-29FD-14C9-5836-4B4E5D245B31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 bwMode="white">
          <a:xfrm>
            <a:off x="4504944" y="1136298"/>
            <a:ext cx="635000" cy="635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41AEC1-53F5-2D0C-452D-D6ADD7C66699}"/>
              </a:ext>
            </a:extLst>
          </p:cNvPr>
          <p:cNvSpPr txBox="1"/>
          <p:nvPr/>
        </p:nvSpPr>
        <p:spPr>
          <a:xfrm>
            <a:off x="3127780" y="1004818"/>
            <a:ext cx="131638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b="1" dirty="0"/>
              <a:t>Users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Nostria supports 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local keys, 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extension keys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 and remote signing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6659D1-142B-4285-F98F-F368545BFFF6}"/>
              </a:ext>
            </a:extLst>
          </p:cNvPr>
          <p:cNvSpPr txBox="1"/>
          <p:nvPr/>
        </p:nvSpPr>
        <p:spPr>
          <a:xfrm>
            <a:off x="1765028" y="2992775"/>
            <a:ext cx="109677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User Relays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ribo.nostria.app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rilo.nostria.app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rifu.nostria.app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...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4DA7BC4-333A-AFC4-E489-372BDDB12EA8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 bwMode="white">
          <a:xfrm>
            <a:off x="1932430" y="2425534"/>
            <a:ext cx="635000" cy="635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7C86879-55C0-B62D-9AAD-B94798875806}"/>
              </a:ext>
            </a:extLst>
          </p:cNvPr>
          <p:cNvSpPr txBox="1"/>
          <p:nvPr/>
        </p:nvSpPr>
        <p:spPr>
          <a:xfrm>
            <a:off x="3190614" y="2992775"/>
            <a:ext cx="115929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Media Servers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mibo.nostria.app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milo.nostria.app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mifu.nostria.app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...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5207FE1E-1C77-1DBD-8524-12B587661979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 bwMode="white">
          <a:xfrm>
            <a:off x="3389275" y="2425534"/>
            <a:ext cx="635000" cy="63500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640CF553-7E58-AC84-DDC3-99F530913B72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 bwMode="white">
          <a:xfrm>
            <a:off x="4020595" y="2449756"/>
            <a:ext cx="317500" cy="31750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2C8AAFE0-61F8-C09D-00C9-8038E44CC7C0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 bwMode="white">
          <a:xfrm>
            <a:off x="4020595" y="2719961"/>
            <a:ext cx="317500" cy="31750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653ABE11-E8D5-CAAF-11CB-412964253B0B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 bwMode="white">
          <a:xfrm>
            <a:off x="2588312" y="2417534"/>
            <a:ext cx="317500" cy="31750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FDCA9DED-E129-A566-60E6-4C3149201297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 bwMode="white">
          <a:xfrm>
            <a:off x="2588312" y="2687739"/>
            <a:ext cx="317500" cy="31750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78EF19B5-48FB-1170-8981-30BF2C5CDFA6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 bwMode="white">
          <a:xfrm>
            <a:off x="4881437" y="2425534"/>
            <a:ext cx="558769" cy="558769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2156B04-C4C1-EA9C-F275-0E5D06FD2725}"/>
              </a:ext>
            </a:extLst>
          </p:cNvPr>
          <p:cNvSpPr txBox="1"/>
          <p:nvPr/>
        </p:nvSpPr>
        <p:spPr>
          <a:xfrm>
            <a:off x="4549129" y="2992775"/>
            <a:ext cx="1107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Lightning Server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pay.nostria.app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9CC38F05-D60B-3848-6194-C4564F257698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/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 bwMode="white">
          <a:xfrm>
            <a:off x="711610" y="3669427"/>
            <a:ext cx="635000" cy="635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9E39F-522E-87C2-D508-1F94D25373CA}"/>
              </a:ext>
            </a:extLst>
          </p:cNvPr>
          <p:cNvSpPr txBox="1"/>
          <p:nvPr/>
        </p:nvSpPr>
        <p:spPr>
          <a:xfrm>
            <a:off x="630625" y="4268213"/>
            <a:ext cx="7745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LMDB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Relay Lists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74B655-4FB5-8C0B-0760-8FE99B4A682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29110" y="3438155"/>
            <a:ext cx="0" cy="2312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>
            <a:extLst>
              <a:ext uri="{FF2B5EF4-FFF2-40B4-BE49-F238E27FC236}">
                <a16:creationId xmlns:a16="http://schemas.microsoft.com/office/drawing/2014/main" id="{CB1E8244-66BD-F805-8CA2-F40C15A51211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/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>
            <a:fillRect/>
          </a:stretch>
        </p:blipFill>
        <p:spPr bwMode="white">
          <a:xfrm>
            <a:off x="8817047" y="3525420"/>
            <a:ext cx="635000" cy="635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34AECB2-D918-66AE-8A4F-D351083A1032}"/>
              </a:ext>
            </a:extLst>
          </p:cNvPr>
          <p:cNvSpPr txBox="1"/>
          <p:nvPr/>
        </p:nvSpPr>
        <p:spPr>
          <a:xfrm>
            <a:off x="8570569" y="4171580"/>
            <a:ext cx="1107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Server Analytics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Monitoring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D2746C0A-7D8A-FEFE-2133-971C92C2BFF1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/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>
            <a:fillRect/>
          </a:stretch>
        </p:blipFill>
        <p:spPr bwMode="white">
          <a:xfrm>
            <a:off x="7467441" y="2417534"/>
            <a:ext cx="505836" cy="505836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699913A-9D56-C250-2C59-376F365A4D1F}"/>
              </a:ext>
            </a:extLst>
          </p:cNvPr>
          <p:cNvSpPr txBox="1"/>
          <p:nvPr/>
        </p:nvSpPr>
        <p:spPr>
          <a:xfrm>
            <a:off x="7074838" y="2982862"/>
            <a:ext cx="1313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Premium Support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support.nostria.app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B83FE0-55FA-D2C3-01DC-660C2D70E95E}"/>
              </a:ext>
            </a:extLst>
          </p:cNvPr>
          <p:cNvCxnSpPr>
            <a:cxnSpLocks/>
          </p:cNvCxnSpPr>
          <p:nvPr/>
        </p:nvCxnSpPr>
        <p:spPr>
          <a:xfrm>
            <a:off x="4833267" y="1793447"/>
            <a:ext cx="0" cy="3253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Graphic 58">
            <a:extLst>
              <a:ext uri="{FF2B5EF4-FFF2-40B4-BE49-F238E27FC236}">
                <a16:creationId xmlns:a16="http://schemas.microsoft.com/office/drawing/2014/main" id="{D9C8E1E8-DC3D-C091-65C4-F2E99FB7EB40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>
            <a:fillRect/>
          </a:stretch>
        </p:blipFill>
        <p:spPr bwMode="white">
          <a:xfrm>
            <a:off x="2764485" y="4296397"/>
            <a:ext cx="635000" cy="635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6E92F21A-E03F-57FD-8236-EEB5B33D1B08}"/>
              </a:ext>
            </a:extLst>
          </p:cNvPr>
          <p:cNvSpPr txBox="1"/>
          <p:nvPr/>
        </p:nvSpPr>
        <p:spPr>
          <a:xfrm>
            <a:off x="2421389" y="4888193"/>
            <a:ext cx="1321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Backup Storage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Backup and Restore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0521F06-64B6-83D9-1F3D-822921F4C969}"/>
              </a:ext>
            </a:extLst>
          </p:cNvPr>
          <p:cNvCxnSpPr>
            <a:cxnSpLocks/>
            <a:stCxn id="41" idx="2"/>
            <a:endCxn id="59" idx="1"/>
          </p:cNvCxnSpPr>
          <p:nvPr/>
        </p:nvCxnSpPr>
        <p:spPr>
          <a:xfrm rot="5400000" flipH="1" flipV="1">
            <a:off x="1848596" y="3783212"/>
            <a:ext cx="85203" cy="1746574"/>
          </a:xfrm>
          <a:prstGeom prst="bentConnector4">
            <a:avLst>
              <a:gd name="adj1" fmla="val -268300"/>
              <a:gd name="adj2" fmla="val 610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1FB115B7-1F10-2F92-0501-4D1C0CAB20EE}"/>
              </a:ext>
            </a:extLst>
          </p:cNvPr>
          <p:cNvCxnSpPr>
            <a:stCxn id="29" idx="2"/>
            <a:endCxn id="59" idx="0"/>
          </p:cNvCxnSpPr>
          <p:nvPr/>
        </p:nvCxnSpPr>
        <p:spPr>
          <a:xfrm rot="16200000" flipH="1">
            <a:off x="2515249" y="3729660"/>
            <a:ext cx="364903" cy="768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5C4EF45-837A-BAC0-558E-633314C2549B}"/>
              </a:ext>
            </a:extLst>
          </p:cNvPr>
          <p:cNvCxnSpPr>
            <a:cxnSpLocks/>
            <a:stCxn id="32" idx="2"/>
            <a:endCxn id="59" idx="0"/>
          </p:cNvCxnSpPr>
          <p:nvPr/>
        </p:nvCxnSpPr>
        <p:spPr>
          <a:xfrm rot="5400000">
            <a:off x="3243672" y="3769808"/>
            <a:ext cx="364903" cy="6882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90ACE42-16C3-8533-8882-52D6604871D2}"/>
              </a:ext>
            </a:extLst>
          </p:cNvPr>
          <p:cNvCxnSpPr>
            <a:stCxn id="39" idx="2"/>
            <a:endCxn id="59" idx="3"/>
          </p:cNvCxnSpPr>
          <p:nvPr/>
        </p:nvCxnSpPr>
        <p:spPr>
          <a:xfrm rot="5400000">
            <a:off x="3656189" y="3166958"/>
            <a:ext cx="1190235" cy="17036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>
            <a:extLst>
              <a:ext uri="{FF2B5EF4-FFF2-40B4-BE49-F238E27FC236}">
                <a16:creationId xmlns:a16="http://schemas.microsoft.com/office/drawing/2014/main" id="{15E2D355-7907-D070-3C88-FD21B1FC6ED1}"/>
              </a:ext>
            </a:extLst>
          </p:cNvPr>
          <p:cNvPicPr>
            <a:picLocks noChangeAspect="1"/>
          </p:cNvPicPr>
          <p:nvPr/>
        </p:nvPicPr>
        <p:blipFill>
          <a:blip r:embed="rId24">
            <a:lum/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>
            <a:fillRect/>
          </a:stretch>
        </p:blipFill>
        <p:spPr bwMode="white">
          <a:xfrm>
            <a:off x="5221423" y="1174163"/>
            <a:ext cx="635000" cy="635000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669BAF14-510E-FE03-EFF5-DB1457F4E159}"/>
              </a:ext>
            </a:extLst>
          </p:cNvPr>
          <p:cNvPicPr>
            <a:picLocks noChangeAspect="1"/>
          </p:cNvPicPr>
          <p:nvPr/>
        </p:nvPicPr>
        <p:blipFill>
          <a:blip r:embed="rId26">
            <a:lum/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>
            <a:fillRect/>
          </a:stretch>
        </p:blipFill>
        <p:spPr bwMode="white">
          <a:xfrm>
            <a:off x="6004709" y="3601033"/>
            <a:ext cx="626506" cy="626506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6756A98A-9B56-BC0A-AB99-8E48D054F90E}"/>
              </a:ext>
            </a:extLst>
          </p:cNvPr>
          <p:cNvSpPr txBox="1"/>
          <p:nvPr/>
        </p:nvSpPr>
        <p:spPr>
          <a:xfrm>
            <a:off x="5603919" y="4193234"/>
            <a:ext cx="14526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Accounting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Internal App for 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Account Management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E144A114-1417-F4FA-CDF4-372BC187F751}"/>
              </a:ext>
            </a:extLst>
          </p:cNvPr>
          <p:cNvPicPr>
            <a:picLocks noChangeAspect="1"/>
          </p:cNvPicPr>
          <p:nvPr/>
        </p:nvPicPr>
        <p:blipFill>
          <a:blip r:embed="rId28">
            <a:lum/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>
            <a:fillRect/>
          </a:stretch>
        </p:blipFill>
        <p:spPr bwMode="white">
          <a:xfrm>
            <a:off x="8808005" y="2342837"/>
            <a:ext cx="635000" cy="635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563B5C29-10AC-A1E2-5444-15D26AC8EBA2}"/>
              </a:ext>
            </a:extLst>
          </p:cNvPr>
          <p:cNvSpPr txBox="1"/>
          <p:nvPr/>
        </p:nvSpPr>
        <p:spPr>
          <a:xfrm>
            <a:off x="8379275" y="2980860"/>
            <a:ext cx="13644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User Analytics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analytics.nostria.app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38F7EE68-65DB-534C-DB80-C49C9F62FF1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 bwMode="white">
          <a:xfrm>
            <a:off x="11646494" y="1111524"/>
            <a:ext cx="280055" cy="280055"/>
          </a:xfrm>
          <a:prstGeom prst="rect">
            <a:avLst/>
          </a:prstGeom>
          <a:ln>
            <a:headEnd type="none"/>
            <a:tailEnd type="none"/>
          </a:ln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75587B54-D66B-5C0B-D5DC-40B8B6F5A5B6}"/>
              </a:ext>
            </a:extLst>
          </p:cNvPr>
          <p:cNvPicPr>
            <a:picLocks noChangeAspect="1"/>
          </p:cNvPicPr>
          <p:nvPr/>
        </p:nvPicPr>
        <p:blipFill>
          <a:blip r:embed="rId30">
            <a:lum/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>
            <a:fillRect/>
          </a:stretch>
        </p:blipFill>
        <p:spPr bwMode="white">
          <a:xfrm>
            <a:off x="2492780" y="1225213"/>
            <a:ext cx="635000" cy="635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463F254-7A5D-F8C4-0A08-0F196049518F}"/>
              </a:ext>
            </a:extLst>
          </p:cNvPr>
          <p:cNvSpPr txBox="1"/>
          <p:nvPr/>
        </p:nvSpPr>
        <p:spPr>
          <a:xfrm>
            <a:off x="10030311" y="2968150"/>
            <a:ext cx="8675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Nostria App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nostria.app</a:t>
            </a:r>
          </a:p>
        </p:txBody>
      </p:sp>
      <p:pic>
        <p:nvPicPr>
          <p:cNvPr id="100" name="Graphic 99">
            <a:extLst>
              <a:ext uri="{FF2B5EF4-FFF2-40B4-BE49-F238E27FC236}">
                <a16:creationId xmlns:a16="http://schemas.microsoft.com/office/drawing/2014/main" id="{CFBCCBFB-4C28-8105-EC3E-57872974CBA0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 bwMode="white">
          <a:xfrm>
            <a:off x="10134641" y="2387417"/>
            <a:ext cx="635000" cy="6350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3DB3626-56C2-8028-18E6-2B17CAA4FCF7}"/>
              </a:ext>
            </a:extLst>
          </p:cNvPr>
          <p:cNvSpPr txBox="1"/>
          <p:nvPr/>
        </p:nvSpPr>
        <p:spPr>
          <a:xfrm>
            <a:off x="9878138" y="4171885"/>
            <a:ext cx="1170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100" dirty="0"/>
              <a:t>Nostria Website</a:t>
            </a:r>
          </a:p>
          <a:p>
            <a:pPr algn="ctr"/>
            <a:r>
              <a:rPr lang="nb-NO" sz="1100" dirty="0">
                <a:solidFill>
                  <a:schemeClr val="bg2">
                    <a:lumMod val="50000"/>
                  </a:schemeClr>
                </a:solidFill>
              </a:rPr>
              <a:t>www.nostria.app</a:t>
            </a:r>
          </a:p>
        </p:txBody>
      </p:sp>
      <p:pic>
        <p:nvPicPr>
          <p:cNvPr id="104" name="Graphic 103">
            <a:extLst>
              <a:ext uri="{FF2B5EF4-FFF2-40B4-BE49-F238E27FC236}">
                <a16:creationId xmlns:a16="http://schemas.microsoft.com/office/drawing/2014/main" id="{9E8E2618-6BE2-1313-21D0-11C884F76EA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 bwMode="white">
          <a:xfrm>
            <a:off x="10133952" y="3591152"/>
            <a:ext cx="635000" cy="635000"/>
          </a:xfrm>
          <a:prstGeom prst="rect">
            <a:avLst/>
          </a:prstGeom>
          <a:ln>
            <a:headEnd type="none"/>
            <a:tailEnd type="none"/>
          </a:ln>
        </p:spPr>
      </p:pic>
    </p:spTree>
    <p:extLst>
      <p:ext uri="{BB962C8B-B14F-4D97-AF65-F5344CB8AC3E}">
        <p14:creationId xmlns:p14="http://schemas.microsoft.com/office/powerpoint/2010/main" val="373724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123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Sondre Bjellås</dc:creator>
  <cp:lastModifiedBy>Sondre Bjellås</cp:lastModifiedBy>
  <cp:revision>4</cp:revision>
  <dcterms:created xsi:type="dcterms:W3CDTF">2025-05-05T10:25:57Z</dcterms:created>
  <dcterms:modified xsi:type="dcterms:W3CDTF">2025-05-05T10:58:46Z</dcterms:modified>
</cp:coreProperties>
</file>