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D83F-699F-BA43-B5DD-14C6C6AECD1C}" type="datetimeFigureOut">
              <a:rPr/>
              <a:pPr/>
              <a:t>15/10/13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F17-2763-4547-8C35-15A9F7F06DCD}" type="slidenum">
              <a:rPr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73433-1ED2-8045-B2C5-07AFF65A76C3}" type="slidenum">
              <a:rPr lang="fr-FR"/>
              <a:pPr/>
              <a:t>1</a:t>
            </a:fld>
            <a:endParaRPr lang="fr-FR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Persona IF-10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457200" y="1828800"/>
            <a:ext cx="8458200" cy="4572000"/>
          </a:xfrm>
          <a:prstGeom prst="roundRect">
            <a:avLst/>
          </a:prstGeom>
          <a:solidFill>
            <a:srgbClr val="88A252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6" charset="0"/>
              <a:ea typeface="ＭＳ Ｐゴシック" pitchFamily="36" charset="-128"/>
              <a:cs typeface="ＭＳ Ｐゴシック" pitchFamily="3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2133600"/>
            <a:ext cx="1447800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6" charset="0"/>
              <a:ea typeface="ＭＳ Ｐゴシック" pitchFamily="36" charset="-128"/>
              <a:cs typeface="ＭＳ Ｐゴシック" pitchFamily="36" charset="-12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38400" y="2133600"/>
            <a:ext cx="20175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: Kevin Durant</a:t>
            </a:r>
            <a:endParaRPr lang="fr-FR" dirty="0"/>
          </a:p>
          <a:p>
            <a:r>
              <a:rPr lang="fr-FR" sz="1600" dirty="0" smtClean="0"/>
              <a:t>Profil : Salarié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09600" y="4038600"/>
            <a:ext cx="249600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Eléments</a:t>
            </a:r>
          </a:p>
          <a:p>
            <a:r>
              <a:rPr lang="fr-FR" sz="1600" dirty="0"/>
              <a:t>Biographiques</a:t>
            </a:r>
          </a:p>
          <a:p>
            <a:r>
              <a:rPr lang="fr-FR" sz="1400" dirty="0"/>
              <a:t>Age : </a:t>
            </a:r>
            <a:r>
              <a:rPr lang="fr-FR" sz="1400" dirty="0" smtClean="0"/>
              <a:t>30</a:t>
            </a:r>
            <a:endParaRPr lang="fr-FR" sz="1400" dirty="0"/>
          </a:p>
          <a:p>
            <a:r>
              <a:rPr lang="fr-FR" sz="1200" dirty="0"/>
              <a:t>Profession </a:t>
            </a:r>
            <a:r>
              <a:rPr lang="fr-FR" sz="1200" dirty="0" smtClean="0"/>
              <a:t>: Ingénieur info.</a:t>
            </a:r>
            <a:endParaRPr lang="fr-FR" sz="1200" dirty="0"/>
          </a:p>
          <a:p>
            <a:r>
              <a:rPr lang="fr-FR" sz="1200" dirty="0" smtClean="0"/>
              <a:t>Sexe </a:t>
            </a:r>
            <a:r>
              <a:rPr lang="fr-FR" sz="1200" dirty="0"/>
              <a:t>: </a:t>
            </a:r>
            <a:r>
              <a:rPr lang="fr-FR" sz="1200" dirty="0" smtClean="0"/>
              <a:t>M</a:t>
            </a:r>
            <a:endParaRPr lang="fr-FR" sz="1200" dirty="0"/>
          </a:p>
          <a:p>
            <a:r>
              <a:rPr lang="fr-FR" sz="1200" dirty="0" smtClean="0"/>
              <a:t>Ville : Paris</a:t>
            </a:r>
          </a:p>
          <a:p>
            <a:r>
              <a:rPr lang="fr-FR" sz="1200" dirty="0" smtClean="0"/>
              <a:t>Hobbies : sport, développement web</a:t>
            </a:r>
          </a:p>
          <a:p>
            <a:r>
              <a:rPr lang="fr-FR" sz="1200" dirty="0" smtClean="0"/>
              <a:t>Salaire: 40k/an</a:t>
            </a:r>
          </a:p>
          <a:p>
            <a:r>
              <a:rPr lang="fr-FR" sz="1200" dirty="0" smtClean="0"/>
              <a:t>Formation: UTT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667000" y="29718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Activités liées au service</a:t>
            </a:r>
          </a:p>
          <a:p>
            <a:r>
              <a:rPr lang="fr-FR" sz="1200" dirty="0"/>
              <a:t>Nature </a:t>
            </a:r>
            <a:r>
              <a:rPr lang="fr-FR" sz="1200" dirty="0" smtClean="0"/>
              <a:t>: travail, mail</a:t>
            </a:r>
            <a:endParaRPr lang="fr-FR" sz="1200" dirty="0"/>
          </a:p>
          <a:p>
            <a:r>
              <a:rPr lang="fr-FR" sz="1200" dirty="0"/>
              <a:t>Fréquence </a:t>
            </a:r>
            <a:r>
              <a:rPr lang="fr-FR" sz="1200" dirty="0" smtClean="0"/>
              <a:t>: tous les jours</a:t>
            </a:r>
            <a:endParaRPr lang="fr-FR" sz="1200" dirty="0"/>
          </a:p>
          <a:p>
            <a:r>
              <a:rPr lang="fr-FR" sz="1200" dirty="0"/>
              <a:t>Problèmes rencontrés : </a:t>
            </a:r>
            <a:r>
              <a:rPr lang="fr-FR" sz="1200" dirty="0" smtClean="0"/>
              <a:t>coupure, connexion lente</a:t>
            </a:r>
            <a:endParaRPr lang="fr-FR" sz="1200" dirty="0"/>
          </a:p>
          <a:p>
            <a:r>
              <a:rPr lang="fr-FR" sz="1200" dirty="0"/>
              <a:t>Outils utilisés </a:t>
            </a:r>
            <a:r>
              <a:rPr lang="fr-FR" sz="1200" dirty="0" smtClean="0"/>
              <a:t>: </a:t>
            </a:r>
            <a:r>
              <a:rPr lang="fr-FR" sz="1200" dirty="0" err="1" smtClean="0"/>
              <a:t>smartphone</a:t>
            </a:r>
            <a:r>
              <a:rPr lang="fr-FR" sz="1200" dirty="0" smtClean="0"/>
              <a:t>, tablette, pc portable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667000" y="44196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Objectifs/buts fonctionnels</a:t>
            </a:r>
          </a:p>
          <a:p>
            <a:r>
              <a:rPr lang="fr-FR" sz="1200" dirty="0" smtClean="0"/>
              <a:t>Fonction principale </a:t>
            </a:r>
            <a:r>
              <a:rPr lang="fr-FR" sz="1200" dirty="0"/>
              <a:t>: </a:t>
            </a:r>
            <a:r>
              <a:rPr lang="fr-FR" sz="1200" dirty="0" smtClean="0"/>
              <a:t>naviguer sur une carte et retrouver les bornes wifi les + proches</a:t>
            </a:r>
            <a:endParaRPr lang="fr-FR" sz="1200" dirty="0"/>
          </a:p>
          <a:p>
            <a:r>
              <a:rPr lang="fr-FR" sz="1200" dirty="0" smtClean="0"/>
              <a:t>Filtre : par proximité, fournisseur, type de lieu</a:t>
            </a:r>
          </a:p>
          <a:p>
            <a:r>
              <a:rPr lang="fr-FR" sz="1200" dirty="0" smtClean="0"/>
              <a:t>Partage : </a:t>
            </a:r>
            <a:r>
              <a:rPr lang="fr-FR" sz="1200" dirty="0" err="1" smtClean="0"/>
              <a:t>twitter</a:t>
            </a:r>
            <a:r>
              <a:rPr lang="fr-FR" sz="1200" dirty="0" smtClean="0"/>
              <a:t>, </a:t>
            </a:r>
            <a:r>
              <a:rPr lang="fr-FR" sz="1200" dirty="0" err="1" smtClean="0"/>
              <a:t>facebook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5638800" y="4419600"/>
            <a:ext cx="2819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Objectifs/buts interactionnels</a:t>
            </a:r>
          </a:p>
          <a:p>
            <a:r>
              <a:rPr lang="fr-FR" sz="1200" dirty="0" smtClean="0"/>
              <a:t>Interaction avec le système : système de notation des bornes</a:t>
            </a:r>
            <a:endParaRPr lang="fr-FR" sz="1200" dirty="0"/>
          </a:p>
          <a:p>
            <a:r>
              <a:rPr lang="fr-FR" sz="1200" dirty="0" smtClean="0"/>
              <a:t>Interaction avec les utilisateurs : donner son avis aux autres, commenter l’avis d’une autre personne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715000" y="2895600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i="1" dirty="0"/>
              <a:t>« </a:t>
            </a:r>
            <a:r>
              <a:rPr lang="fr-FR" sz="1800" i="1" dirty="0" smtClean="0"/>
              <a:t>Le temps, c’est de l’argent</a:t>
            </a:r>
            <a:r>
              <a:rPr lang="fr-FR" sz="1800" i="1" dirty="0"/>
              <a:t> »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77000" y="2133600"/>
            <a:ext cx="192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/>
              <a:t>Type de Persona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133</Words>
  <Application>Microsoft Office PowerPoint</Application>
  <PresentationFormat>Affichage à l'écran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Template Persona IF-10</vt:lpstr>
    </vt:vector>
  </TitlesOfParts>
  <Company>utt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Persona IF-10</dc:title>
  <dc:creator>pascal salembier</dc:creator>
  <cp:lastModifiedBy>Thanh-Tuan</cp:lastModifiedBy>
  <cp:revision>12</cp:revision>
  <dcterms:created xsi:type="dcterms:W3CDTF">2013-10-15T10:59:44Z</dcterms:created>
  <dcterms:modified xsi:type="dcterms:W3CDTF">2013-10-22T21:20:32Z</dcterms:modified>
</cp:coreProperties>
</file>