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78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75785680" y="0"/>
      </p:cViewPr>
      <p:guideLst>
        <p:guide pos="2828"/>
        <p:guide pos="1606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2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2"/>
          <p:cNvSpPr/>
          <p:nvPr/>
        </p:nvSpPr>
        <p:spPr bwMode="auto"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16;p2"/>
          <p:cNvSpPr/>
          <p:nvPr/>
        </p:nvSpPr>
        <p:spPr bwMode="auto"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2"/>
          <p:cNvSpPr/>
          <p:nvPr/>
        </p:nvSpPr>
        <p:spPr bwMode="auto"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18;p2"/>
          <p:cNvSpPr/>
          <p:nvPr/>
        </p:nvSpPr>
        <p:spPr bwMode="auto"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2"/>
          <p:cNvSpPr/>
          <p:nvPr/>
        </p:nvSpPr>
        <p:spPr bwMode="auto"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20;p2"/>
          <p:cNvSpPr/>
          <p:nvPr/>
        </p:nvSpPr>
        <p:spPr bwMode="auto"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2"/>
          <p:cNvSpPr/>
          <p:nvPr/>
        </p:nvSpPr>
        <p:spPr bwMode="auto"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22;p2"/>
          <p:cNvSpPr/>
          <p:nvPr/>
        </p:nvSpPr>
        <p:spPr bwMode="auto"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2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24;p2"/>
          <p:cNvSpPr/>
          <p:nvPr/>
        </p:nvSpPr>
        <p:spPr bwMode="auto"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2"/>
          <p:cNvSpPr/>
          <p:nvPr/>
        </p:nvSpPr>
        <p:spPr bwMode="auto"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2"/>
          <p:cNvSpPr/>
          <p:nvPr/>
        </p:nvSpPr>
        <p:spPr bwMode="auto"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2"/>
          <p:cNvSpPr/>
          <p:nvPr/>
        </p:nvSpPr>
        <p:spPr bwMode="auto"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2"/>
          <p:cNvSpPr/>
          <p:nvPr/>
        </p:nvSpPr>
        <p:spPr bwMode="auto"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2"/>
          <p:cNvSpPr/>
          <p:nvPr/>
        </p:nvSpPr>
        <p:spPr bwMode="auto"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2"/>
          <p:cNvSpPr/>
          <p:nvPr/>
        </p:nvSpPr>
        <p:spPr bwMode="auto"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fill="norm" stroke="1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2"/>
          <p:cNvSpPr/>
          <p:nvPr/>
        </p:nvSpPr>
        <p:spPr bwMode="auto"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2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2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4;p2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2"/>
          <p:cNvSpPr/>
          <p:nvPr/>
        </p:nvSpPr>
        <p:spPr bwMode="auto"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2"/>
          <p:cNvSpPr/>
          <p:nvPr/>
        </p:nvSpPr>
        <p:spPr bwMode="auto"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2"/>
          <p:cNvSpPr/>
          <p:nvPr/>
        </p:nvSpPr>
        <p:spPr bwMode="auto"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8;p2"/>
          <p:cNvSpPr/>
          <p:nvPr/>
        </p:nvSpPr>
        <p:spPr bwMode="auto"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2"/>
          <p:cNvSpPr/>
          <p:nvPr/>
        </p:nvSpPr>
        <p:spPr bwMode="auto"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" name="Google Shape;40;p2"/>
          <p:cNvSpPr/>
          <p:nvPr/>
        </p:nvSpPr>
        <p:spPr bwMode="auto"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" name="Google Shape;41;p2"/>
          <p:cNvSpPr/>
          <p:nvPr/>
        </p:nvSpPr>
        <p:spPr bwMode="auto"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2"/>
          <p:cNvSpPr/>
          <p:nvPr/>
        </p:nvSpPr>
        <p:spPr bwMode="auto"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43;p2"/>
          <p:cNvSpPr/>
          <p:nvPr/>
        </p:nvSpPr>
        <p:spPr bwMode="auto"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44;p2"/>
          <p:cNvSpPr/>
          <p:nvPr/>
        </p:nvSpPr>
        <p:spPr bwMode="auto"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" name="Google Shape;45;p2"/>
          <p:cNvSpPr/>
          <p:nvPr/>
        </p:nvSpPr>
        <p:spPr bwMode="auto"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46;p2"/>
          <p:cNvSpPr/>
          <p:nvPr/>
        </p:nvSpPr>
        <p:spPr bwMode="auto">
          <a:xfrm>
            <a:off x="8257048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2"/>
          <p:cNvSpPr/>
          <p:nvPr/>
        </p:nvSpPr>
        <p:spPr bwMode="auto"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48;p2"/>
          <p:cNvSpPr/>
          <p:nvPr/>
        </p:nvSpPr>
        <p:spPr bwMode="auto"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2"/>
          <p:cNvSpPr/>
          <p:nvPr/>
        </p:nvSpPr>
        <p:spPr bwMode="auto"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2"/>
          <p:cNvSpPr/>
          <p:nvPr/>
        </p:nvSpPr>
        <p:spPr bwMode="auto"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2"/>
          <p:cNvSpPr/>
          <p:nvPr/>
        </p:nvSpPr>
        <p:spPr bwMode="auto"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2"/>
          <p:cNvSpPr/>
          <p:nvPr/>
        </p:nvSpPr>
        <p:spPr bwMode="auto">
          <a:xfrm>
            <a:off x="1768932" y="363875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2"/>
          <p:cNvSpPr/>
          <p:nvPr/>
        </p:nvSpPr>
        <p:spPr bwMode="auto"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2"/>
          <p:cNvSpPr txBox="1"/>
          <p:nvPr>
            <p:ph type="ctrTitle"/>
          </p:nvPr>
        </p:nvSpPr>
        <p:spPr bwMode="auto">
          <a:xfrm>
            <a:off x="1841100" y="2279225"/>
            <a:ext cx="5461800" cy="948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2"/>
          <p:cNvSpPr txBox="1"/>
          <p:nvPr>
            <p:ph type="subTitle" idx="1"/>
          </p:nvPr>
        </p:nvSpPr>
        <p:spPr bwMode="auto"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2"/>
          <p:cNvSpPr txBox="1"/>
          <p:nvPr>
            <p:ph type="ctrTitle" idx="2"/>
          </p:nvPr>
        </p:nvSpPr>
        <p:spPr bwMode="auto">
          <a:xfrm>
            <a:off x="713100" y="1323175"/>
            <a:ext cx="77178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 bwMode="auto"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6" name="Google Shape;276;p11"/>
          <p:cNvSpPr/>
          <p:nvPr/>
        </p:nvSpPr>
        <p:spPr bwMode="auto"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" name="Google Shape;277;p11"/>
          <p:cNvSpPr/>
          <p:nvPr/>
        </p:nvSpPr>
        <p:spPr bwMode="auto"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8" name="Google Shape;278;p11"/>
          <p:cNvSpPr/>
          <p:nvPr/>
        </p:nvSpPr>
        <p:spPr bwMode="auto"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9" name="Google Shape;279;p11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0" name="Google Shape;280;p11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1" name="Google Shape;281;p11"/>
          <p:cNvSpPr/>
          <p:nvPr/>
        </p:nvSpPr>
        <p:spPr bwMode="auto"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" name="Google Shape;282;p11"/>
          <p:cNvSpPr/>
          <p:nvPr/>
        </p:nvSpPr>
        <p:spPr bwMode="auto"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3" name="Google Shape;283;p11"/>
          <p:cNvSpPr/>
          <p:nvPr/>
        </p:nvSpPr>
        <p:spPr bwMode="auto"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4" name="Google Shape;284;p11"/>
          <p:cNvSpPr/>
          <p:nvPr/>
        </p:nvSpPr>
        <p:spPr bwMode="auto"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5" name="Google Shape;285;p11"/>
          <p:cNvSpPr/>
          <p:nvPr/>
        </p:nvSpPr>
        <p:spPr bwMode="auto"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6" name="Google Shape;286;p11"/>
          <p:cNvSpPr/>
          <p:nvPr/>
        </p:nvSpPr>
        <p:spPr bwMode="auto"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7" name="Google Shape;287;p11"/>
          <p:cNvSpPr/>
          <p:nvPr/>
        </p:nvSpPr>
        <p:spPr bwMode="auto"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8" name="Google Shape;288;p11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9" name="Google Shape;289;p11"/>
          <p:cNvSpPr/>
          <p:nvPr/>
        </p:nvSpPr>
        <p:spPr bwMode="auto"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0" name="Google Shape;290;p11"/>
          <p:cNvSpPr/>
          <p:nvPr/>
        </p:nvSpPr>
        <p:spPr bwMode="auto"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1" name="Google Shape;291;p11"/>
          <p:cNvSpPr/>
          <p:nvPr/>
        </p:nvSpPr>
        <p:spPr bwMode="auto"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2" name="Google Shape;292;p11"/>
          <p:cNvSpPr/>
          <p:nvPr/>
        </p:nvSpPr>
        <p:spPr bwMode="auto"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3" name="Google Shape;293;p11"/>
          <p:cNvSpPr/>
          <p:nvPr/>
        </p:nvSpPr>
        <p:spPr bwMode="auto"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4" name="Google Shape;294;p11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5" name="Google Shape;295;p11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6" name="Google Shape;296;p11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7" name="Google Shape;297;p11"/>
          <p:cNvSpPr/>
          <p:nvPr/>
        </p:nvSpPr>
        <p:spPr bwMode="auto"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8" name="Google Shape;298;p11"/>
          <p:cNvSpPr/>
          <p:nvPr/>
        </p:nvSpPr>
        <p:spPr bwMode="auto"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9" name="Google Shape;299;p11"/>
          <p:cNvSpPr/>
          <p:nvPr/>
        </p:nvSpPr>
        <p:spPr bwMode="auto"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" name="Google Shape;300;p11"/>
          <p:cNvSpPr/>
          <p:nvPr/>
        </p:nvSpPr>
        <p:spPr bwMode="auto"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1" name="Google Shape;301;p11"/>
          <p:cNvSpPr/>
          <p:nvPr/>
        </p:nvSpPr>
        <p:spPr bwMode="auto"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11"/>
          <p:cNvSpPr/>
          <p:nvPr/>
        </p:nvSpPr>
        <p:spPr bwMode="auto"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3" name="Google Shape;303;p11"/>
          <p:cNvSpPr/>
          <p:nvPr/>
        </p:nvSpPr>
        <p:spPr bwMode="auto"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4" name="Google Shape;304;p11"/>
          <p:cNvSpPr/>
          <p:nvPr/>
        </p:nvSpPr>
        <p:spPr bwMode="auto"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5" name="Google Shape;305;p11"/>
          <p:cNvSpPr/>
          <p:nvPr/>
        </p:nvSpPr>
        <p:spPr bwMode="auto"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6" name="Google Shape;306;p11"/>
          <p:cNvSpPr/>
          <p:nvPr/>
        </p:nvSpPr>
        <p:spPr bwMode="auto"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7" name="Google Shape;307;p11"/>
          <p:cNvSpPr/>
          <p:nvPr/>
        </p:nvSpPr>
        <p:spPr bwMode="auto"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8" name="Google Shape;308;p11"/>
          <p:cNvSpPr/>
          <p:nvPr/>
        </p:nvSpPr>
        <p:spPr bwMode="auto">
          <a:xfrm>
            <a:off x="8257048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9" name="Google Shape;309;p11"/>
          <p:cNvSpPr/>
          <p:nvPr/>
        </p:nvSpPr>
        <p:spPr bwMode="auto"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0" name="Google Shape;310;p11"/>
          <p:cNvSpPr/>
          <p:nvPr/>
        </p:nvSpPr>
        <p:spPr bwMode="auto"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1" name="Google Shape;311;p11"/>
          <p:cNvSpPr/>
          <p:nvPr/>
        </p:nvSpPr>
        <p:spPr bwMode="auto"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" name="Google Shape;312;p11"/>
          <p:cNvSpPr/>
          <p:nvPr/>
        </p:nvSpPr>
        <p:spPr bwMode="auto"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11"/>
          <p:cNvSpPr/>
          <p:nvPr/>
        </p:nvSpPr>
        <p:spPr bwMode="auto"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4" name="Google Shape;314;p11"/>
          <p:cNvSpPr/>
          <p:nvPr/>
        </p:nvSpPr>
        <p:spPr bwMode="auto"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5" name="Google Shape;315;p11"/>
          <p:cNvSpPr/>
          <p:nvPr/>
        </p:nvSpPr>
        <p:spPr bwMode="auto"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6" name="Google Shape;316;p11"/>
          <p:cNvSpPr/>
          <p:nvPr/>
        </p:nvSpPr>
        <p:spPr bwMode="auto"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7" name="Google Shape;317;p11"/>
          <p:cNvSpPr/>
          <p:nvPr/>
        </p:nvSpPr>
        <p:spPr bwMode="auto"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11"/>
          <p:cNvSpPr/>
          <p:nvPr/>
        </p:nvSpPr>
        <p:spPr bwMode="auto"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" name="Google Shape;319;p11"/>
          <p:cNvSpPr/>
          <p:nvPr/>
        </p:nvSpPr>
        <p:spPr bwMode="auto"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0" name="Google Shape;320;p11"/>
          <p:cNvSpPr/>
          <p:nvPr/>
        </p:nvSpPr>
        <p:spPr bwMode="auto"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1" name="Google Shape;321;p11"/>
          <p:cNvSpPr/>
          <p:nvPr/>
        </p:nvSpPr>
        <p:spPr bwMode="auto"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11"/>
          <p:cNvSpPr/>
          <p:nvPr/>
        </p:nvSpPr>
        <p:spPr bwMode="auto"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11"/>
          <p:cNvSpPr/>
          <p:nvPr/>
        </p:nvSpPr>
        <p:spPr bwMode="auto"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" name="Google Shape;324;p11"/>
          <p:cNvSpPr/>
          <p:nvPr/>
        </p:nvSpPr>
        <p:spPr bwMode="auto"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" name="Google Shape;325;p11"/>
          <p:cNvSpPr/>
          <p:nvPr/>
        </p:nvSpPr>
        <p:spPr bwMode="auto"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11"/>
          <p:cNvSpPr/>
          <p:nvPr/>
        </p:nvSpPr>
        <p:spPr bwMode="auto"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7" name="Google Shape;327;p11"/>
          <p:cNvSpPr/>
          <p:nvPr/>
        </p:nvSpPr>
        <p:spPr bwMode="auto">
          <a:xfrm rot="10800000" flipH="1">
            <a:off x="353839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8" name="Google Shape;328;p11"/>
          <p:cNvSpPr/>
          <p:nvPr/>
        </p:nvSpPr>
        <p:spPr bwMode="auto"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9" name="Google Shape;329;p11"/>
          <p:cNvSpPr/>
          <p:nvPr/>
        </p:nvSpPr>
        <p:spPr bwMode="auto"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0" name="Google Shape;330;p11"/>
          <p:cNvSpPr/>
          <p:nvPr/>
        </p:nvSpPr>
        <p:spPr bwMode="auto"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1" name="Google Shape;331;p11"/>
          <p:cNvSpPr/>
          <p:nvPr/>
        </p:nvSpPr>
        <p:spPr bwMode="auto"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2" name="Google Shape;332;p11"/>
          <p:cNvSpPr/>
          <p:nvPr/>
        </p:nvSpPr>
        <p:spPr bwMode="auto"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3" name="Google Shape;333;p11"/>
          <p:cNvSpPr/>
          <p:nvPr/>
        </p:nvSpPr>
        <p:spPr bwMode="auto"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4" name="Google Shape;334;p11"/>
          <p:cNvSpPr/>
          <p:nvPr/>
        </p:nvSpPr>
        <p:spPr bwMode="auto"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5" name="Google Shape;335;p11"/>
          <p:cNvSpPr/>
          <p:nvPr/>
        </p:nvSpPr>
        <p:spPr bwMode="auto"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" name="Google Shape;336;p11"/>
          <p:cNvSpPr/>
          <p:nvPr/>
        </p:nvSpPr>
        <p:spPr bwMode="auto"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7" name="Google Shape;337;p11"/>
          <p:cNvSpPr txBox="1"/>
          <p:nvPr>
            <p:ph type="title" hasCustomPrompt="1"/>
          </p:nvPr>
        </p:nvSpPr>
        <p:spPr bwMode="auto"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8" name="Google Shape;338;p11"/>
          <p:cNvSpPr txBox="1"/>
          <p:nvPr>
            <p:ph type="subTitle" idx="1"/>
          </p:nvPr>
        </p:nvSpPr>
        <p:spPr bwMode="auto"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TITLE_AND_TWO_COLUMNS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 bwMode="auto"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2" name="Google Shape;342;p13"/>
          <p:cNvSpPr/>
          <p:nvPr/>
        </p:nvSpPr>
        <p:spPr bwMode="auto"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3" name="Google Shape;343;p13"/>
          <p:cNvSpPr/>
          <p:nvPr/>
        </p:nvSpPr>
        <p:spPr bwMode="auto"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4" name="Google Shape;344;p13"/>
          <p:cNvSpPr/>
          <p:nvPr/>
        </p:nvSpPr>
        <p:spPr bwMode="auto"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5" name="Google Shape;345;p13"/>
          <p:cNvSpPr/>
          <p:nvPr/>
        </p:nvSpPr>
        <p:spPr bwMode="auto"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6" name="Google Shape;346;p13"/>
          <p:cNvSpPr/>
          <p:nvPr/>
        </p:nvSpPr>
        <p:spPr bwMode="auto"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7" name="Google Shape;347;p13"/>
          <p:cNvSpPr/>
          <p:nvPr/>
        </p:nvSpPr>
        <p:spPr bwMode="auto"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8" name="Google Shape;348;p13"/>
          <p:cNvSpPr/>
          <p:nvPr/>
        </p:nvSpPr>
        <p:spPr bwMode="auto"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9" name="Google Shape;349;p13"/>
          <p:cNvSpPr/>
          <p:nvPr/>
        </p:nvSpPr>
        <p:spPr bwMode="auto"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0" name="Google Shape;350;p13"/>
          <p:cNvSpPr/>
          <p:nvPr/>
        </p:nvSpPr>
        <p:spPr bwMode="auto"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1" name="Google Shape;351;p13"/>
          <p:cNvSpPr/>
          <p:nvPr/>
        </p:nvSpPr>
        <p:spPr bwMode="auto"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2" name="Google Shape;352;p13"/>
          <p:cNvSpPr/>
          <p:nvPr/>
        </p:nvSpPr>
        <p:spPr bwMode="auto"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3" name="Google Shape;353;p13"/>
          <p:cNvSpPr/>
          <p:nvPr/>
        </p:nvSpPr>
        <p:spPr bwMode="auto"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4" name="Google Shape;354;p13"/>
          <p:cNvSpPr/>
          <p:nvPr/>
        </p:nvSpPr>
        <p:spPr bwMode="auto"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5" name="Google Shape;355;p13"/>
          <p:cNvSpPr/>
          <p:nvPr/>
        </p:nvSpPr>
        <p:spPr bwMode="auto"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6" name="Google Shape;356;p13"/>
          <p:cNvSpPr/>
          <p:nvPr/>
        </p:nvSpPr>
        <p:spPr bwMode="auto">
          <a:xfrm>
            <a:off x="8256072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7" name="Google Shape;357;p13"/>
          <p:cNvSpPr/>
          <p:nvPr/>
        </p:nvSpPr>
        <p:spPr bwMode="auto"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8" name="Google Shape;358;p13"/>
          <p:cNvSpPr/>
          <p:nvPr/>
        </p:nvSpPr>
        <p:spPr bwMode="auto"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9" name="Google Shape;359;p13"/>
          <p:cNvSpPr txBox="1"/>
          <p:nvPr>
            <p:ph type="subTitle" idx="1"/>
          </p:nvPr>
        </p:nvSpPr>
        <p:spPr bwMode="auto"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13"/>
          <p:cNvSpPr txBox="1"/>
          <p:nvPr>
            <p:ph type="subTitle" idx="2"/>
          </p:nvPr>
        </p:nvSpPr>
        <p:spPr bwMode="auto">
          <a:xfrm>
            <a:off x="4661319" y="4104336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13"/>
          <p:cNvSpPr txBox="1"/>
          <p:nvPr>
            <p:ph type="title" hasCustomPrompt="1"/>
          </p:nvPr>
        </p:nvSpPr>
        <p:spPr bwMode="auto">
          <a:xfrm>
            <a:off x="1462580" y="1367150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2" name="Google Shape;362;p13"/>
          <p:cNvSpPr txBox="1"/>
          <p:nvPr>
            <p:ph type="title" idx="3" hasCustomPrompt="1"/>
          </p:nvPr>
        </p:nvSpPr>
        <p:spPr bwMode="auto">
          <a:xfrm>
            <a:off x="4716219" y="1367150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3" name="Google Shape;363;p13"/>
          <p:cNvSpPr txBox="1"/>
          <p:nvPr>
            <p:ph type="title" idx="4" hasCustomPrompt="1"/>
          </p:nvPr>
        </p:nvSpPr>
        <p:spPr bwMode="auto">
          <a:xfrm>
            <a:off x="1462580" y="2996049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4" name="Google Shape;364;p13"/>
          <p:cNvSpPr txBox="1"/>
          <p:nvPr>
            <p:ph type="title" idx="5" hasCustomPrompt="1"/>
          </p:nvPr>
        </p:nvSpPr>
        <p:spPr bwMode="auto">
          <a:xfrm>
            <a:off x="4716219" y="2998075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5" name="Google Shape;365;p13"/>
          <p:cNvSpPr txBox="1"/>
          <p:nvPr>
            <p:ph type="subTitle" idx="6"/>
          </p:nvPr>
        </p:nvSpPr>
        <p:spPr bwMode="auto">
          <a:xfrm>
            <a:off x="1781031" y="2015849"/>
            <a:ext cx="2328300" cy="395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6" name="Google Shape;366;p13"/>
          <p:cNvSpPr txBox="1"/>
          <p:nvPr>
            <p:ph type="subTitle" idx="7"/>
          </p:nvPr>
        </p:nvSpPr>
        <p:spPr bwMode="auto">
          <a:xfrm>
            <a:off x="5034668" y="2018574"/>
            <a:ext cx="2328300" cy="395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7" name="Google Shape;367;p13"/>
          <p:cNvSpPr txBox="1"/>
          <p:nvPr>
            <p:ph type="subTitle" idx="8"/>
          </p:nvPr>
        </p:nvSpPr>
        <p:spPr bwMode="auto">
          <a:xfrm>
            <a:off x="5034668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8" name="Google Shape;368;p13"/>
          <p:cNvSpPr txBox="1"/>
          <p:nvPr>
            <p:ph type="subTitle" idx="9"/>
          </p:nvPr>
        </p:nvSpPr>
        <p:spPr bwMode="auto"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9" name="Google Shape;369;p13"/>
          <p:cNvSpPr txBox="1"/>
          <p:nvPr>
            <p:ph type="subTitle" idx="13"/>
          </p:nvPr>
        </p:nvSpPr>
        <p:spPr bwMode="auto"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0" name="Google Shape;370;p13"/>
          <p:cNvSpPr txBox="1"/>
          <p:nvPr>
            <p:ph type="subTitle" idx="14"/>
          </p:nvPr>
        </p:nvSpPr>
        <p:spPr bwMode="auto"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1" name="Google Shape;371;p13"/>
          <p:cNvSpPr txBox="1"/>
          <p:nvPr>
            <p:ph type="title" idx="15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TITLE_AND_TWO_COLUMNS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 bwMode="auto"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4" name="Google Shape;374;p14"/>
          <p:cNvSpPr/>
          <p:nvPr/>
        </p:nvSpPr>
        <p:spPr bwMode="auto"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5" name="Google Shape;375;p14"/>
          <p:cNvSpPr/>
          <p:nvPr/>
        </p:nvSpPr>
        <p:spPr bwMode="auto"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6" name="Google Shape;376;p14"/>
          <p:cNvSpPr/>
          <p:nvPr/>
        </p:nvSpPr>
        <p:spPr bwMode="auto"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7" name="Google Shape;377;p14"/>
          <p:cNvSpPr/>
          <p:nvPr/>
        </p:nvSpPr>
        <p:spPr bwMode="auto"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" name="Google Shape;378;p14"/>
          <p:cNvSpPr/>
          <p:nvPr/>
        </p:nvSpPr>
        <p:spPr bwMode="auto"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9" name="Google Shape;379;p14"/>
          <p:cNvSpPr/>
          <p:nvPr/>
        </p:nvSpPr>
        <p:spPr bwMode="auto"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0" name="Google Shape;380;p14"/>
          <p:cNvSpPr/>
          <p:nvPr/>
        </p:nvSpPr>
        <p:spPr bwMode="auto"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1" name="Google Shape;381;p14"/>
          <p:cNvSpPr/>
          <p:nvPr/>
        </p:nvSpPr>
        <p:spPr bwMode="auto"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2" name="Google Shape;382;p14"/>
          <p:cNvSpPr/>
          <p:nvPr/>
        </p:nvSpPr>
        <p:spPr bwMode="auto"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3" name="Google Shape;383;p14"/>
          <p:cNvSpPr/>
          <p:nvPr/>
        </p:nvSpPr>
        <p:spPr bwMode="auto"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4" name="Google Shape;384;p14"/>
          <p:cNvSpPr/>
          <p:nvPr/>
        </p:nvSpPr>
        <p:spPr bwMode="auto"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5" name="Google Shape;385;p14"/>
          <p:cNvSpPr txBox="1"/>
          <p:nvPr>
            <p:ph type="subTitle" idx="1"/>
          </p:nvPr>
        </p:nvSpPr>
        <p:spPr bwMode="auto"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6" name="Google Shape;386;p14"/>
          <p:cNvSpPr txBox="1"/>
          <p:nvPr>
            <p:ph type="subTitle" idx="2"/>
          </p:nvPr>
        </p:nvSpPr>
        <p:spPr bwMode="auto"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7" name="Google Shape;387;p14"/>
          <p:cNvSpPr txBox="1"/>
          <p:nvPr>
            <p:ph type="subTitle" idx="3"/>
          </p:nvPr>
        </p:nvSpPr>
        <p:spPr bwMode="auto"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8" name="Google Shape;388;p14"/>
          <p:cNvSpPr txBox="1"/>
          <p:nvPr>
            <p:ph type="subTitle" idx="4"/>
          </p:nvPr>
        </p:nvSpPr>
        <p:spPr bwMode="auto"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9" name="Google Shape;389;p14"/>
          <p:cNvSpPr txBox="1"/>
          <p:nvPr>
            <p:ph type="subTitle" idx="5"/>
          </p:nvPr>
        </p:nvSpPr>
        <p:spPr bwMode="auto"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0" name="Google Shape;390;p14"/>
          <p:cNvSpPr txBox="1"/>
          <p:nvPr>
            <p:ph type="subTitle" idx="6"/>
          </p:nvPr>
        </p:nvSpPr>
        <p:spPr bwMode="auto"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1" name="Google Shape;391;p14"/>
          <p:cNvSpPr/>
          <p:nvPr/>
        </p:nvSpPr>
        <p:spPr bwMode="auto"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2" name="Google Shape;392;p14"/>
          <p:cNvSpPr/>
          <p:nvPr/>
        </p:nvSpPr>
        <p:spPr bwMode="auto">
          <a:xfrm rot="10800000" flipH="1">
            <a:off x="589736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3" name="Google Shape;393;p1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TWO_COLUMNS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6" name="Google Shape;396;p15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7" name="Google Shape;397;p15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8" name="Google Shape;398;p15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9" name="Google Shape;399;p15"/>
          <p:cNvSpPr/>
          <p:nvPr/>
        </p:nvSpPr>
        <p:spPr bwMode="auto"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0" name="Google Shape;400;p15"/>
          <p:cNvSpPr/>
          <p:nvPr/>
        </p:nvSpPr>
        <p:spPr bwMode="auto"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1" name="Google Shape;401;p15"/>
          <p:cNvSpPr/>
          <p:nvPr/>
        </p:nvSpPr>
        <p:spPr bwMode="auto"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2" name="Google Shape;402;p15"/>
          <p:cNvSpPr/>
          <p:nvPr/>
        </p:nvSpPr>
        <p:spPr bwMode="auto"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3" name="Google Shape;403;p15"/>
          <p:cNvSpPr/>
          <p:nvPr/>
        </p:nvSpPr>
        <p:spPr bwMode="auto"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4" name="Google Shape;404;p15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5" name="Google Shape;405;p15"/>
          <p:cNvSpPr/>
          <p:nvPr/>
        </p:nvSpPr>
        <p:spPr bwMode="auto"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6" name="Google Shape;406;p15"/>
          <p:cNvSpPr/>
          <p:nvPr/>
        </p:nvSpPr>
        <p:spPr bwMode="auto"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7" name="Google Shape;407;p15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8" name="Google Shape;408;p15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9" name="Google Shape;409;p15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0" name="Google Shape;410;p15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1" name="Google Shape;411;p15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2" name="Google Shape;412;p15"/>
          <p:cNvSpPr/>
          <p:nvPr/>
        </p:nvSpPr>
        <p:spPr bwMode="auto"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3" name="Google Shape;413;p15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4" name="Google Shape;414;p15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5" name="Google Shape;415;p15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6" name="Google Shape;416;p15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7" name="Google Shape;417;p15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8" name="Google Shape;418;p15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" name="Google Shape;419;p15"/>
          <p:cNvSpPr txBox="1"/>
          <p:nvPr>
            <p:ph type="subTitle" idx="1"/>
          </p:nvPr>
        </p:nvSpPr>
        <p:spPr bwMode="auto"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0" name="Google Shape;420;p15"/>
          <p:cNvSpPr txBox="1"/>
          <p:nvPr>
            <p:ph type="subTitle" idx="2"/>
          </p:nvPr>
        </p:nvSpPr>
        <p:spPr bwMode="auto"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1" name="Google Shape;421;p15"/>
          <p:cNvSpPr txBox="1"/>
          <p:nvPr>
            <p:ph type="subTitle" idx="3"/>
          </p:nvPr>
        </p:nvSpPr>
        <p:spPr bwMode="auto"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2" name="Google Shape;422;p15"/>
          <p:cNvSpPr txBox="1"/>
          <p:nvPr>
            <p:ph type="subTitle" idx="4"/>
          </p:nvPr>
        </p:nvSpPr>
        <p:spPr bwMode="auto"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3" name="Google Shape;423;p15"/>
          <p:cNvSpPr txBox="1"/>
          <p:nvPr>
            <p:ph type="subTitle" idx="5"/>
          </p:nvPr>
        </p:nvSpPr>
        <p:spPr bwMode="auto"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4" name="Google Shape;424;p15"/>
          <p:cNvSpPr txBox="1"/>
          <p:nvPr>
            <p:ph type="subTitle" idx="6"/>
          </p:nvPr>
        </p:nvSpPr>
        <p:spPr bwMode="auto"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5" name="Google Shape;425;p15"/>
          <p:cNvSpPr txBox="1"/>
          <p:nvPr>
            <p:ph type="subTitle" idx="7"/>
          </p:nvPr>
        </p:nvSpPr>
        <p:spPr bwMode="auto"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6" name="Google Shape;426;p15"/>
          <p:cNvSpPr txBox="1"/>
          <p:nvPr>
            <p:ph type="subTitle" idx="8"/>
          </p:nvPr>
        </p:nvSpPr>
        <p:spPr bwMode="auto"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7" name="Google Shape;427;p15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1" preserve="0" showMasterPhAnim="0" userDrawn="1">
  <p:cSld name="TITLE_AND_TWO_COLUMNS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subTitle" idx="1"/>
          </p:nvPr>
        </p:nvSpPr>
        <p:spPr bwMode="auto"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0" name="Google Shape;430;p16"/>
          <p:cNvSpPr txBox="1"/>
          <p:nvPr>
            <p:ph type="subTitle" idx="2"/>
          </p:nvPr>
        </p:nvSpPr>
        <p:spPr bwMode="auto"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1" name="Google Shape;431;p16"/>
          <p:cNvSpPr txBox="1"/>
          <p:nvPr>
            <p:ph type="subTitle" idx="3"/>
          </p:nvPr>
        </p:nvSpPr>
        <p:spPr bwMode="auto"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2" name="Google Shape;432;p16"/>
          <p:cNvSpPr txBox="1"/>
          <p:nvPr>
            <p:ph type="subTitle" idx="4"/>
          </p:nvPr>
        </p:nvSpPr>
        <p:spPr bwMode="auto"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3" name="Google Shape;433;p16"/>
          <p:cNvSpPr txBox="1"/>
          <p:nvPr>
            <p:ph type="subTitle" idx="5"/>
          </p:nvPr>
        </p:nvSpPr>
        <p:spPr bwMode="auto"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4" name="Google Shape;434;p16"/>
          <p:cNvSpPr txBox="1"/>
          <p:nvPr>
            <p:ph type="subTitle" idx="6"/>
          </p:nvPr>
        </p:nvSpPr>
        <p:spPr bwMode="auto"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5" name="Google Shape;435;p16"/>
          <p:cNvSpPr txBox="1"/>
          <p:nvPr>
            <p:ph type="subTitle" idx="7"/>
          </p:nvPr>
        </p:nvSpPr>
        <p:spPr bwMode="auto"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6" name="Google Shape;436;p16"/>
          <p:cNvSpPr txBox="1"/>
          <p:nvPr>
            <p:ph type="subTitle" idx="8"/>
          </p:nvPr>
        </p:nvSpPr>
        <p:spPr bwMode="auto"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7" name="Google Shape;437;p16"/>
          <p:cNvSpPr/>
          <p:nvPr/>
        </p:nvSpPr>
        <p:spPr bwMode="auto"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8" name="Google Shape;438;p16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9" name="Google Shape;439;p16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0" name="Google Shape;440;p16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1" name="Google Shape;441;p16"/>
          <p:cNvSpPr/>
          <p:nvPr/>
        </p:nvSpPr>
        <p:spPr bwMode="auto"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2" name="Google Shape;442;p16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3" name="Google Shape;443;p16"/>
          <p:cNvSpPr/>
          <p:nvPr/>
        </p:nvSpPr>
        <p:spPr bwMode="auto"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4" name="Google Shape;444;p16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5" name="Google Shape;445;p16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6" name="Google Shape;446;p16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16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" name="Google Shape;448;p16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9" name="Google Shape;449;p16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0" name="Google Shape;450;p16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1" name="Google Shape;451;p16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" name="Google Shape;452;p16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3" name="Google Shape;453;p16"/>
          <p:cNvSpPr/>
          <p:nvPr/>
        </p:nvSpPr>
        <p:spPr bwMode="auto"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4" name="Google Shape;454;p16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5" name="Google Shape;455;p16"/>
          <p:cNvSpPr/>
          <p:nvPr/>
        </p:nvSpPr>
        <p:spPr bwMode="auto"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6" name="Google Shape;456;p16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2" preserve="0" showMasterPhAnim="0" userDrawn="1">
  <p:cSld name="TITLE_ONLY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 bwMode="auto"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9" name="Google Shape;459;p17"/>
          <p:cNvSpPr/>
          <p:nvPr/>
        </p:nvSpPr>
        <p:spPr bwMode="auto"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0" name="Google Shape;460;p17"/>
          <p:cNvSpPr/>
          <p:nvPr/>
        </p:nvSpPr>
        <p:spPr bwMode="auto"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1" name="Google Shape;461;p17"/>
          <p:cNvSpPr/>
          <p:nvPr/>
        </p:nvSpPr>
        <p:spPr bwMode="auto"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2" name="Google Shape;462;p17"/>
          <p:cNvSpPr/>
          <p:nvPr/>
        </p:nvSpPr>
        <p:spPr bwMode="auto"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3" name="Google Shape;463;p17"/>
          <p:cNvSpPr/>
          <p:nvPr/>
        </p:nvSpPr>
        <p:spPr bwMode="auto"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4" name="Google Shape;464;p17"/>
          <p:cNvSpPr/>
          <p:nvPr/>
        </p:nvSpPr>
        <p:spPr bwMode="auto"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5" name="Google Shape;465;p17"/>
          <p:cNvSpPr/>
          <p:nvPr/>
        </p:nvSpPr>
        <p:spPr bwMode="auto"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6" name="Google Shape;466;p17"/>
          <p:cNvSpPr/>
          <p:nvPr/>
        </p:nvSpPr>
        <p:spPr bwMode="auto"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7" name="Google Shape;467;p17"/>
          <p:cNvSpPr/>
          <p:nvPr/>
        </p:nvSpPr>
        <p:spPr bwMode="auto"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8" name="Google Shape;468;p17"/>
          <p:cNvSpPr/>
          <p:nvPr/>
        </p:nvSpPr>
        <p:spPr bwMode="auto"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9" name="Google Shape;469;p17"/>
          <p:cNvSpPr/>
          <p:nvPr/>
        </p:nvSpPr>
        <p:spPr bwMode="auto"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0" name="Google Shape;470;p17"/>
          <p:cNvSpPr/>
          <p:nvPr/>
        </p:nvSpPr>
        <p:spPr bwMode="auto"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1" name="Google Shape;471;p17"/>
          <p:cNvSpPr/>
          <p:nvPr/>
        </p:nvSpPr>
        <p:spPr bwMode="auto"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2" name="Google Shape;472;p17"/>
          <p:cNvSpPr/>
          <p:nvPr/>
        </p:nvSpPr>
        <p:spPr bwMode="auto"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3" name="Google Shape;473;p17"/>
          <p:cNvSpPr/>
          <p:nvPr/>
        </p:nvSpPr>
        <p:spPr bwMode="auto"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4" name="Google Shape;474;p17"/>
          <p:cNvSpPr/>
          <p:nvPr/>
        </p:nvSpPr>
        <p:spPr bwMode="auto"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5" name="Google Shape;475;p17"/>
          <p:cNvSpPr txBox="1"/>
          <p:nvPr>
            <p:ph type="title"/>
          </p:nvPr>
        </p:nvSpPr>
        <p:spPr bwMode="auto"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6" name="Google Shape;476;p17"/>
          <p:cNvSpPr txBox="1"/>
          <p:nvPr>
            <p:ph type="subTitle" idx="1"/>
          </p:nvPr>
        </p:nvSpPr>
        <p:spPr bwMode="auto"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7" name="Google Shape;477;p17"/>
          <p:cNvSpPr txBox="1"/>
          <p:nvPr>
            <p:ph type="title" idx="2"/>
          </p:nvPr>
        </p:nvSpPr>
        <p:spPr bwMode="auto"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8" name="Google Shape;478;p17"/>
          <p:cNvSpPr txBox="1"/>
          <p:nvPr>
            <p:ph type="subTitle" idx="3"/>
          </p:nvPr>
        </p:nvSpPr>
        <p:spPr bwMode="auto"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9" name="Google Shape;479;p17"/>
          <p:cNvSpPr txBox="1"/>
          <p:nvPr>
            <p:ph type="title" idx="4"/>
          </p:nvPr>
        </p:nvSpPr>
        <p:spPr bwMode="auto"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0" name="Google Shape;480;p17"/>
          <p:cNvSpPr txBox="1"/>
          <p:nvPr>
            <p:ph type="subTitle" idx="5"/>
          </p:nvPr>
        </p:nvSpPr>
        <p:spPr bwMode="auto"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1" name="Google Shape;481;p17"/>
          <p:cNvSpPr txBox="1"/>
          <p:nvPr>
            <p:ph type="title" idx="6"/>
          </p:nvPr>
        </p:nvSpPr>
        <p:spPr bwMode="auto"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2" name="Google Shape;482;p17"/>
          <p:cNvSpPr txBox="1"/>
          <p:nvPr>
            <p:ph type="subTitle" idx="7"/>
          </p:nvPr>
        </p:nvSpPr>
        <p:spPr bwMode="auto"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3" name="Google Shape;483;p17"/>
          <p:cNvSpPr txBox="1"/>
          <p:nvPr>
            <p:ph type="title" idx="8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ONE_COLUMN_TEXT_2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 bwMode="auto"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6" name="Google Shape;486;p18"/>
          <p:cNvSpPr/>
          <p:nvPr/>
        </p:nvSpPr>
        <p:spPr bwMode="auto"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7" name="Google Shape;487;p18"/>
          <p:cNvSpPr/>
          <p:nvPr/>
        </p:nvSpPr>
        <p:spPr bwMode="auto"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8" name="Google Shape;488;p18"/>
          <p:cNvSpPr/>
          <p:nvPr/>
        </p:nvSpPr>
        <p:spPr bwMode="auto"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9" name="Google Shape;489;p18"/>
          <p:cNvSpPr/>
          <p:nvPr/>
        </p:nvSpPr>
        <p:spPr bwMode="auto"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0" name="Google Shape;490;p18"/>
          <p:cNvSpPr/>
          <p:nvPr/>
        </p:nvSpPr>
        <p:spPr bwMode="auto"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1" name="Google Shape;491;p18"/>
          <p:cNvSpPr/>
          <p:nvPr/>
        </p:nvSpPr>
        <p:spPr bwMode="auto"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2" name="Google Shape;492;p18"/>
          <p:cNvSpPr/>
          <p:nvPr/>
        </p:nvSpPr>
        <p:spPr bwMode="auto"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3" name="Google Shape;493;p18"/>
          <p:cNvSpPr/>
          <p:nvPr/>
        </p:nvSpPr>
        <p:spPr bwMode="auto"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4" name="Google Shape;494;p18"/>
          <p:cNvSpPr/>
          <p:nvPr/>
        </p:nvSpPr>
        <p:spPr bwMode="auto"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5" name="Google Shape;495;p18"/>
          <p:cNvSpPr/>
          <p:nvPr/>
        </p:nvSpPr>
        <p:spPr bwMode="auto">
          <a:xfrm rot="-5400000">
            <a:off x="3072803" y="484000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6" name="Google Shape;496;p18"/>
          <p:cNvSpPr/>
          <p:nvPr/>
        </p:nvSpPr>
        <p:spPr bwMode="auto"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7" name="Google Shape;497;p18"/>
          <p:cNvSpPr/>
          <p:nvPr/>
        </p:nvSpPr>
        <p:spPr bwMode="auto"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8" name="Google Shape;498;p18"/>
          <p:cNvSpPr/>
          <p:nvPr/>
        </p:nvSpPr>
        <p:spPr bwMode="auto">
          <a:xfrm rot="-5400000">
            <a:off x="3675778" y="484000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9" name="Google Shape;499;p18"/>
          <p:cNvSpPr/>
          <p:nvPr/>
        </p:nvSpPr>
        <p:spPr bwMode="auto"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0" name="Google Shape;500;p18"/>
          <p:cNvSpPr/>
          <p:nvPr/>
        </p:nvSpPr>
        <p:spPr bwMode="auto"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1" name="Google Shape;501;p18"/>
          <p:cNvSpPr txBox="1"/>
          <p:nvPr>
            <p:ph type="subTitle" idx="1"/>
          </p:nvPr>
        </p:nvSpPr>
        <p:spPr bwMode="auto"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02" name="Google Shape;502;p18"/>
          <p:cNvSpPr txBox="1"/>
          <p:nvPr>
            <p:ph type="subTitle" idx="2"/>
          </p:nvPr>
        </p:nvSpPr>
        <p:spPr bwMode="auto"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03" name="Google Shape;503;p18"/>
          <p:cNvSpPr txBox="1"/>
          <p:nvPr>
            <p:ph type="ctrTitle"/>
          </p:nvPr>
        </p:nvSpPr>
        <p:spPr bwMode="auto"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4" name="Google Shape;504;p18"/>
          <p:cNvSpPr txBox="1"/>
          <p:nvPr>
            <p:ph type="ctrTitle" idx="3"/>
          </p:nvPr>
        </p:nvSpPr>
        <p:spPr bwMode="auto"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5" name="Google Shape;505;p18"/>
          <p:cNvSpPr txBox="1"/>
          <p:nvPr>
            <p:ph type="title" idx="4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1" preserve="0" showMasterPhAnim="0" userDrawn="1">
  <p:cSld name="ONE_COLUMN_TEXT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 bwMode="auto"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8" name="Google Shape;508;p19"/>
          <p:cNvSpPr/>
          <p:nvPr/>
        </p:nvSpPr>
        <p:spPr bwMode="auto"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" name="Google Shape;509;p19"/>
          <p:cNvSpPr/>
          <p:nvPr/>
        </p:nvSpPr>
        <p:spPr bwMode="auto">
          <a:xfrm flipH="1">
            <a:off x="76691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0" name="Google Shape;510;p19"/>
          <p:cNvSpPr/>
          <p:nvPr/>
        </p:nvSpPr>
        <p:spPr bwMode="auto"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1" name="Google Shape;511;p19"/>
          <p:cNvSpPr/>
          <p:nvPr/>
        </p:nvSpPr>
        <p:spPr bwMode="auto"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2" name="Google Shape;512;p19"/>
          <p:cNvSpPr/>
          <p:nvPr/>
        </p:nvSpPr>
        <p:spPr bwMode="auto"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3" name="Google Shape;513;p19"/>
          <p:cNvSpPr/>
          <p:nvPr/>
        </p:nvSpPr>
        <p:spPr bwMode="auto">
          <a:xfrm flipH="1">
            <a:off x="766908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4" name="Google Shape;514;p19"/>
          <p:cNvSpPr/>
          <p:nvPr/>
        </p:nvSpPr>
        <p:spPr bwMode="auto"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5" name="Google Shape;515;p19"/>
          <p:cNvSpPr/>
          <p:nvPr/>
        </p:nvSpPr>
        <p:spPr bwMode="auto">
          <a:xfrm flipH="1">
            <a:off x="8258732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6" name="Google Shape;516;p19"/>
          <p:cNvSpPr/>
          <p:nvPr/>
        </p:nvSpPr>
        <p:spPr bwMode="auto"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7" name="Google Shape;517;p19"/>
          <p:cNvSpPr/>
          <p:nvPr/>
        </p:nvSpPr>
        <p:spPr bwMode="auto"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8" name="Google Shape;518;p19"/>
          <p:cNvSpPr/>
          <p:nvPr/>
        </p:nvSpPr>
        <p:spPr bwMode="auto">
          <a:xfrm flipH="1">
            <a:off x="8258732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9" name="Google Shape;519;p19"/>
          <p:cNvSpPr/>
          <p:nvPr/>
        </p:nvSpPr>
        <p:spPr bwMode="auto">
          <a:xfrm flipH="1">
            <a:off x="766897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0" name="Google Shape;520;p19"/>
          <p:cNvSpPr/>
          <p:nvPr/>
        </p:nvSpPr>
        <p:spPr bwMode="auto"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1" name="Google Shape;521;p19"/>
          <p:cNvSpPr/>
          <p:nvPr/>
        </p:nvSpPr>
        <p:spPr bwMode="auto"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2" name="Google Shape;522;p19"/>
          <p:cNvSpPr/>
          <p:nvPr/>
        </p:nvSpPr>
        <p:spPr bwMode="auto"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3" name="Google Shape;523;p19"/>
          <p:cNvSpPr/>
          <p:nvPr/>
        </p:nvSpPr>
        <p:spPr bwMode="auto"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4" name="Google Shape;524;p19"/>
          <p:cNvSpPr/>
          <p:nvPr/>
        </p:nvSpPr>
        <p:spPr bwMode="auto"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5" name="Google Shape;525;p19"/>
          <p:cNvSpPr/>
          <p:nvPr/>
        </p:nvSpPr>
        <p:spPr bwMode="auto"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6" name="Google Shape;526;p19"/>
          <p:cNvSpPr/>
          <p:nvPr/>
        </p:nvSpPr>
        <p:spPr bwMode="auto"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7" name="Google Shape;527;p19"/>
          <p:cNvSpPr/>
          <p:nvPr/>
        </p:nvSpPr>
        <p:spPr bwMode="auto"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8" name="Google Shape;528;p19"/>
          <p:cNvSpPr/>
          <p:nvPr/>
        </p:nvSpPr>
        <p:spPr bwMode="auto"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9" name="Google Shape;529;p19"/>
          <p:cNvSpPr/>
          <p:nvPr/>
        </p:nvSpPr>
        <p:spPr bwMode="auto"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0" name="Google Shape;530;p19"/>
          <p:cNvSpPr/>
          <p:nvPr/>
        </p:nvSpPr>
        <p:spPr bwMode="auto"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1" name="Google Shape;531;p19"/>
          <p:cNvSpPr/>
          <p:nvPr/>
        </p:nvSpPr>
        <p:spPr bwMode="auto"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2" name="Google Shape;532;p19"/>
          <p:cNvSpPr txBox="1"/>
          <p:nvPr>
            <p:ph type="subTitle" idx="1"/>
          </p:nvPr>
        </p:nvSpPr>
        <p:spPr bwMode="auto"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33" name="Google Shape;533;p19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ly Title 1" preserve="0" showMasterPhAnim="0" userDrawn="1">
  <p:cSld name="ONE_COLUMN_TEXT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6" name="Google Shape;536;p20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7" name="Google Shape;537;p20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8" name="Google Shape;538;p20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9" name="Google Shape;539;p20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0" name="Google Shape;540;p20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1" name="Google Shape;541;p20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2" name="Google Shape;542;p20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3" name="Google Shape;543;p20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4" name="Google Shape;544;p20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5" name="Google Shape;545;p20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6" name="Google Shape;546;p20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7" name="Google Shape;547;p20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8" name="Google Shape;548;p20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9" name="Google Shape;549;p20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0" name="Google Shape;550;p20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1" name="Google Shape;551;p20"/>
          <p:cNvSpPr/>
          <p:nvPr/>
        </p:nvSpPr>
        <p:spPr bwMode="auto"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2" name="Google Shape;552;p20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 bwMode="auto"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" name="Google Shape;59;p3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3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" name="Google Shape;61;p3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" name="Google Shape;62;p3"/>
          <p:cNvSpPr/>
          <p:nvPr/>
        </p:nvSpPr>
        <p:spPr bwMode="auto"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3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" name="Google Shape;64;p3"/>
          <p:cNvSpPr/>
          <p:nvPr/>
        </p:nvSpPr>
        <p:spPr bwMode="auto"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3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" name="Google Shape;66;p3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" name="Google Shape;67;p3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3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3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3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" name="Google Shape;71;p3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3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" name="Google Shape;73;p3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" name="Google Shape;74;p3"/>
          <p:cNvSpPr/>
          <p:nvPr/>
        </p:nvSpPr>
        <p:spPr bwMode="auto"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" name="Google Shape;75;p3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3"/>
          <p:cNvSpPr/>
          <p:nvPr/>
        </p:nvSpPr>
        <p:spPr bwMode="auto"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 bwMode="auto"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3"/>
          <p:cNvSpPr txBox="1"/>
          <p:nvPr>
            <p:ph type="title" idx="2" hasCustomPrompt="1"/>
          </p:nvPr>
        </p:nvSpPr>
        <p:spPr bwMode="auto"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ly Title 2" preserve="0" showMasterPhAnim="0" userDrawn="1">
  <p:cSld name="ONE_COLUMN_TEXT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 bwMode="auto"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5" name="Google Shape;555;p21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6" name="Google Shape;556;p21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7" name="Google Shape;557;p21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8" name="Google Shape;558;p21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9" name="Google Shape;559;p21"/>
          <p:cNvSpPr/>
          <p:nvPr/>
        </p:nvSpPr>
        <p:spPr bwMode="auto"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0" name="Google Shape;560;p21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1" name="Google Shape;561;p21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2" name="Google Shape;562;p21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3" name="Google Shape;563;p21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4" name="Google Shape;564;p21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5" name="Google Shape;565;p21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6" name="Google Shape;566;p21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7" name="Google Shape;567;p21"/>
          <p:cNvSpPr/>
          <p:nvPr/>
        </p:nvSpPr>
        <p:spPr bwMode="auto"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8" name="Google Shape;568;p21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9" name="Google Shape;569;p21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0" name="Google Shape;570;p21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1" name="Google Shape;571;p21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ly Title 3" preserve="0" showMasterPhAnim="0" userDrawn="1">
  <p:cSld name="ONE_COLUMN_TEXT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 bwMode="auto"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4" name="Google Shape;574;p22"/>
          <p:cNvSpPr/>
          <p:nvPr/>
        </p:nvSpPr>
        <p:spPr bwMode="auto"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5" name="Google Shape;575;p22"/>
          <p:cNvSpPr/>
          <p:nvPr/>
        </p:nvSpPr>
        <p:spPr bwMode="auto"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6" name="Google Shape;576;p22"/>
          <p:cNvSpPr/>
          <p:nvPr/>
        </p:nvSpPr>
        <p:spPr bwMode="auto"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7" name="Google Shape;577;p22"/>
          <p:cNvSpPr/>
          <p:nvPr/>
        </p:nvSpPr>
        <p:spPr bwMode="auto"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8" name="Google Shape;578;p22"/>
          <p:cNvSpPr/>
          <p:nvPr/>
        </p:nvSpPr>
        <p:spPr bwMode="auto"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9" name="Google Shape;579;p22"/>
          <p:cNvSpPr/>
          <p:nvPr/>
        </p:nvSpPr>
        <p:spPr bwMode="auto"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0" name="Google Shape;580;p22"/>
          <p:cNvSpPr/>
          <p:nvPr/>
        </p:nvSpPr>
        <p:spPr bwMode="auto"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1" name="Google Shape;581;p22"/>
          <p:cNvSpPr/>
          <p:nvPr/>
        </p:nvSpPr>
        <p:spPr bwMode="auto"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2" name="Google Shape;582;p22"/>
          <p:cNvSpPr/>
          <p:nvPr/>
        </p:nvSpPr>
        <p:spPr bwMode="auto"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3" name="Google Shape;583;p22"/>
          <p:cNvSpPr/>
          <p:nvPr/>
        </p:nvSpPr>
        <p:spPr bwMode="auto"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4" name="Google Shape;584;p22"/>
          <p:cNvSpPr/>
          <p:nvPr/>
        </p:nvSpPr>
        <p:spPr bwMode="auto"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5" name="Google Shape;585;p22"/>
          <p:cNvSpPr/>
          <p:nvPr/>
        </p:nvSpPr>
        <p:spPr bwMode="auto"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6" name="Google Shape;586;p22"/>
          <p:cNvSpPr/>
          <p:nvPr/>
        </p:nvSpPr>
        <p:spPr bwMode="auto"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7" name="Google Shape;587;p22"/>
          <p:cNvSpPr/>
          <p:nvPr/>
        </p:nvSpPr>
        <p:spPr bwMode="auto"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8" name="Google Shape;588;p22"/>
          <p:cNvSpPr/>
          <p:nvPr/>
        </p:nvSpPr>
        <p:spPr bwMode="auto"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9" name="Google Shape;589;p22"/>
          <p:cNvSpPr/>
          <p:nvPr/>
        </p:nvSpPr>
        <p:spPr bwMode="auto"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0" name="Google Shape;590;p22"/>
          <p:cNvSpPr/>
          <p:nvPr/>
        </p:nvSpPr>
        <p:spPr bwMode="auto"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1" name="Google Shape;591;p22"/>
          <p:cNvSpPr/>
          <p:nvPr/>
        </p:nvSpPr>
        <p:spPr bwMode="auto"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2" name="Google Shape;592;p22"/>
          <p:cNvSpPr/>
          <p:nvPr/>
        </p:nvSpPr>
        <p:spPr bwMode="auto"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3" name="Google Shape;593;p22"/>
          <p:cNvSpPr/>
          <p:nvPr/>
        </p:nvSpPr>
        <p:spPr bwMode="auto"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4" name="Google Shape;594;p22"/>
          <p:cNvSpPr/>
          <p:nvPr/>
        </p:nvSpPr>
        <p:spPr bwMode="auto"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5" name="Google Shape;595;p22"/>
          <p:cNvSpPr/>
          <p:nvPr/>
        </p:nvSpPr>
        <p:spPr bwMode="auto"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6" name="Google Shape;596;p22"/>
          <p:cNvSpPr/>
          <p:nvPr/>
        </p:nvSpPr>
        <p:spPr bwMode="auto">
          <a:xfrm rot="-5400000">
            <a:off x="7603602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7" name="Google Shape;597;p22"/>
          <p:cNvSpPr/>
          <p:nvPr/>
        </p:nvSpPr>
        <p:spPr bwMode="auto"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8" name="Google Shape;598;p22"/>
          <p:cNvSpPr/>
          <p:nvPr/>
        </p:nvSpPr>
        <p:spPr bwMode="auto"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9" name="Google Shape;599;p22"/>
          <p:cNvSpPr/>
          <p:nvPr/>
        </p:nvSpPr>
        <p:spPr bwMode="auto"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0" name="Google Shape;600;p22"/>
          <p:cNvSpPr/>
          <p:nvPr/>
        </p:nvSpPr>
        <p:spPr bwMode="auto"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1" name="Google Shape;601;p22"/>
          <p:cNvSpPr/>
          <p:nvPr/>
        </p:nvSpPr>
        <p:spPr bwMode="auto"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2" name="Google Shape;602;p22"/>
          <p:cNvSpPr/>
          <p:nvPr/>
        </p:nvSpPr>
        <p:spPr bwMode="auto"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3" name="Google Shape;603;p22"/>
          <p:cNvSpPr/>
          <p:nvPr/>
        </p:nvSpPr>
        <p:spPr bwMode="auto"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4" name="Google Shape;604;p22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2" preserve="0" showMasterPhAnim="0" userDrawn="1">
  <p:cSld name="TITLE_AND_TWO_COLUMNS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7" name="Google Shape;607;p23"/>
          <p:cNvSpPr/>
          <p:nvPr/>
        </p:nvSpPr>
        <p:spPr bwMode="auto"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8" name="Google Shape;608;p23"/>
          <p:cNvSpPr/>
          <p:nvPr/>
        </p:nvSpPr>
        <p:spPr bwMode="auto"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9" name="Google Shape;609;p23"/>
          <p:cNvSpPr/>
          <p:nvPr/>
        </p:nvSpPr>
        <p:spPr bwMode="auto"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0" name="Google Shape;610;p23"/>
          <p:cNvSpPr/>
          <p:nvPr/>
        </p:nvSpPr>
        <p:spPr bwMode="auto"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1" name="Google Shape;611;p23"/>
          <p:cNvSpPr/>
          <p:nvPr/>
        </p:nvSpPr>
        <p:spPr bwMode="auto"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2" name="Google Shape;612;p23"/>
          <p:cNvSpPr/>
          <p:nvPr/>
        </p:nvSpPr>
        <p:spPr bwMode="auto"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3" name="Google Shape;613;p23"/>
          <p:cNvSpPr/>
          <p:nvPr/>
        </p:nvSpPr>
        <p:spPr bwMode="auto"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4" name="Google Shape;614;p23"/>
          <p:cNvSpPr/>
          <p:nvPr/>
        </p:nvSpPr>
        <p:spPr bwMode="auto">
          <a:xfrm rot="5400000">
            <a:off x="1244384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5" name="Google Shape;615;p23"/>
          <p:cNvSpPr/>
          <p:nvPr/>
        </p:nvSpPr>
        <p:spPr bwMode="auto"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6" name="Google Shape;616;p23"/>
          <p:cNvSpPr/>
          <p:nvPr/>
        </p:nvSpPr>
        <p:spPr bwMode="auto"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7" name="Google Shape;617;p23"/>
          <p:cNvSpPr/>
          <p:nvPr/>
        </p:nvSpPr>
        <p:spPr bwMode="auto"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8" name="Google Shape;618;p23"/>
          <p:cNvSpPr/>
          <p:nvPr/>
        </p:nvSpPr>
        <p:spPr bwMode="auto"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9" name="Google Shape;619;p23"/>
          <p:cNvSpPr/>
          <p:nvPr/>
        </p:nvSpPr>
        <p:spPr bwMode="auto"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0" name="Google Shape;620;p23"/>
          <p:cNvSpPr/>
          <p:nvPr/>
        </p:nvSpPr>
        <p:spPr bwMode="auto"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1" name="Google Shape;621;p23"/>
          <p:cNvSpPr/>
          <p:nvPr/>
        </p:nvSpPr>
        <p:spPr bwMode="auto"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2" name="Google Shape;622;p23"/>
          <p:cNvSpPr/>
          <p:nvPr/>
        </p:nvSpPr>
        <p:spPr bwMode="auto"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3" name="Google Shape;623;p23"/>
          <p:cNvSpPr/>
          <p:nvPr/>
        </p:nvSpPr>
        <p:spPr bwMode="auto"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4" name="Google Shape;624;p23"/>
          <p:cNvSpPr/>
          <p:nvPr/>
        </p:nvSpPr>
        <p:spPr bwMode="auto"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5" name="Google Shape;625;p23"/>
          <p:cNvSpPr/>
          <p:nvPr/>
        </p:nvSpPr>
        <p:spPr bwMode="auto"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6" name="Google Shape;626;p23"/>
          <p:cNvSpPr/>
          <p:nvPr/>
        </p:nvSpPr>
        <p:spPr bwMode="auto"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7" name="Google Shape;627;p23"/>
          <p:cNvSpPr/>
          <p:nvPr/>
        </p:nvSpPr>
        <p:spPr bwMode="auto"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8" name="Google Shape;628;p23"/>
          <p:cNvSpPr/>
          <p:nvPr/>
        </p:nvSpPr>
        <p:spPr bwMode="auto"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9" name="Google Shape;629;p23"/>
          <p:cNvSpPr/>
          <p:nvPr/>
        </p:nvSpPr>
        <p:spPr bwMode="auto"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0" name="Google Shape;630;p23"/>
          <p:cNvSpPr/>
          <p:nvPr/>
        </p:nvSpPr>
        <p:spPr bwMode="auto"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1" name="Google Shape;631;p23"/>
          <p:cNvSpPr/>
          <p:nvPr/>
        </p:nvSpPr>
        <p:spPr bwMode="auto"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2" name="Google Shape;632;p23"/>
          <p:cNvSpPr/>
          <p:nvPr/>
        </p:nvSpPr>
        <p:spPr bwMode="auto"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3" name="Google Shape;633;p23"/>
          <p:cNvSpPr/>
          <p:nvPr/>
        </p:nvSpPr>
        <p:spPr bwMode="auto"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4" name="Google Shape;634;p23"/>
          <p:cNvSpPr/>
          <p:nvPr/>
        </p:nvSpPr>
        <p:spPr bwMode="auto"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5" name="Google Shape;635;p23"/>
          <p:cNvSpPr/>
          <p:nvPr/>
        </p:nvSpPr>
        <p:spPr bwMode="auto"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6" name="Google Shape;636;p23"/>
          <p:cNvSpPr/>
          <p:nvPr/>
        </p:nvSpPr>
        <p:spPr bwMode="auto"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7" name="Google Shape;637;p23"/>
          <p:cNvSpPr/>
          <p:nvPr/>
        </p:nvSpPr>
        <p:spPr bwMode="auto"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8" name="Google Shape;638;p23"/>
          <p:cNvSpPr/>
          <p:nvPr/>
        </p:nvSpPr>
        <p:spPr bwMode="auto"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9" name="Google Shape;639;p23"/>
          <p:cNvSpPr/>
          <p:nvPr/>
        </p:nvSpPr>
        <p:spPr bwMode="auto"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0" name="Google Shape;640;p23"/>
          <p:cNvSpPr/>
          <p:nvPr/>
        </p:nvSpPr>
        <p:spPr bwMode="auto"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1" name="Google Shape;641;p23"/>
          <p:cNvSpPr/>
          <p:nvPr/>
        </p:nvSpPr>
        <p:spPr bwMode="auto"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2" name="Google Shape;642;p23"/>
          <p:cNvSpPr/>
          <p:nvPr/>
        </p:nvSpPr>
        <p:spPr bwMode="auto"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3" name="Google Shape;643;p23"/>
          <p:cNvSpPr/>
          <p:nvPr/>
        </p:nvSpPr>
        <p:spPr bwMode="auto"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4" name="Google Shape;644;p23"/>
          <p:cNvSpPr/>
          <p:nvPr/>
        </p:nvSpPr>
        <p:spPr bwMode="auto"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5" name="Google Shape;645;p23"/>
          <p:cNvSpPr/>
          <p:nvPr/>
        </p:nvSpPr>
        <p:spPr bwMode="auto"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6" name="Google Shape;646;p23"/>
          <p:cNvSpPr txBox="1"/>
          <p:nvPr>
            <p:ph type="subTitle" idx="1"/>
          </p:nvPr>
        </p:nvSpPr>
        <p:spPr bwMode="auto"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7" name="Google Shape;647;p23"/>
          <p:cNvSpPr txBox="1"/>
          <p:nvPr>
            <p:ph type="subTitle" idx="2"/>
          </p:nvPr>
        </p:nvSpPr>
        <p:spPr bwMode="auto"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8" name="Google Shape;648;p23"/>
          <p:cNvSpPr txBox="1"/>
          <p:nvPr>
            <p:ph type="subTitle" idx="3"/>
          </p:nvPr>
        </p:nvSpPr>
        <p:spPr bwMode="auto"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9" name="Google Shape;649;p23"/>
          <p:cNvSpPr txBox="1"/>
          <p:nvPr>
            <p:ph type="subTitle" idx="4"/>
          </p:nvPr>
        </p:nvSpPr>
        <p:spPr bwMode="auto"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50" name="Google Shape;650;p23"/>
          <p:cNvSpPr txBox="1"/>
          <p:nvPr>
            <p:ph type="subTitle" idx="5"/>
          </p:nvPr>
        </p:nvSpPr>
        <p:spPr bwMode="auto"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51" name="Google Shape;651;p23"/>
          <p:cNvSpPr txBox="1"/>
          <p:nvPr>
            <p:ph type="subTitle" idx="6"/>
          </p:nvPr>
        </p:nvSpPr>
        <p:spPr bwMode="auto"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TITLE_AND_TWO_COLUMNS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4" name="Google Shape;654;p24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" name="Google Shape;655;p24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6" name="Google Shape;656;p24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7" name="Google Shape;657;p24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8" name="Google Shape;658;p24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9" name="Google Shape;659;p24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0" name="Google Shape;660;p24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1" name="Google Shape;661;p24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2" name="Google Shape;662;p24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3" name="Google Shape;663;p24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4" name="Google Shape;664;p24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5" name="Google Shape;665;p24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6" name="Google Shape;666;p24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7" name="Google Shape;667;p24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8" name="Google Shape;668;p24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9" name="Google Shape;669;p24"/>
          <p:cNvSpPr/>
          <p:nvPr/>
        </p:nvSpPr>
        <p:spPr bwMode="auto"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0" name="Google Shape;670;p24"/>
          <p:cNvSpPr txBox="1"/>
          <p:nvPr>
            <p:ph type="subTitle" idx="1"/>
          </p:nvPr>
        </p:nvSpPr>
        <p:spPr bwMode="auto"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1" name="Google Shape;671;p24"/>
          <p:cNvSpPr txBox="1"/>
          <p:nvPr>
            <p:ph type="subTitle" idx="2"/>
          </p:nvPr>
        </p:nvSpPr>
        <p:spPr bwMode="auto"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2" name="Google Shape;672;p24"/>
          <p:cNvSpPr txBox="1"/>
          <p:nvPr>
            <p:ph type="subTitle" idx="3"/>
          </p:nvPr>
        </p:nvSpPr>
        <p:spPr bwMode="auto"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3" name="Google Shape;673;p24"/>
          <p:cNvSpPr txBox="1"/>
          <p:nvPr>
            <p:ph type="subTitle" idx="4"/>
          </p:nvPr>
        </p:nvSpPr>
        <p:spPr bwMode="auto"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4" name="Google Shape;674;p24"/>
          <p:cNvSpPr txBox="1"/>
          <p:nvPr>
            <p:ph type="subTitle" idx="5"/>
          </p:nvPr>
        </p:nvSpPr>
        <p:spPr bwMode="auto"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5" name="Google Shape;675;p24"/>
          <p:cNvSpPr txBox="1"/>
          <p:nvPr>
            <p:ph type="subTitle" idx="6"/>
          </p:nvPr>
        </p:nvSpPr>
        <p:spPr bwMode="auto"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6" name="Google Shape;676;p24"/>
          <p:cNvSpPr txBox="1"/>
          <p:nvPr>
            <p:ph type="subTitle" idx="7"/>
          </p:nvPr>
        </p:nvSpPr>
        <p:spPr bwMode="auto"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7" name="Google Shape;677;p24"/>
          <p:cNvSpPr txBox="1"/>
          <p:nvPr>
            <p:ph type="subTitle" idx="8"/>
          </p:nvPr>
        </p:nvSpPr>
        <p:spPr bwMode="auto"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8" name="Google Shape;678;p24"/>
          <p:cNvSpPr txBox="1"/>
          <p:nvPr>
            <p:ph type="subTitle" idx="9"/>
          </p:nvPr>
        </p:nvSpPr>
        <p:spPr bwMode="auto"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9" name="Google Shape;679;p24"/>
          <p:cNvSpPr txBox="1"/>
          <p:nvPr>
            <p:ph type="subTitle" idx="13"/>
          </p:nvPr>
        </p:nvSpPr>
        <p:spPr bwMode="auto"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0" name="Google Shape;680;p24"/>
          <p:cNvSpPr txBox="1"/>
          <p:nvPr>
            <p:ph type="subTitle" idx="14"/>
          </p:nvPr>
        </p:nvSpPr>
        <p:spPr bwMode="auto"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1" name="Google Shape;681;p24"/>
          <p:cNvSpPr txBox="1"/>
          <p:nvPr>
            <p:ph type="subTitle" idx="15"/>
          </p:nvPr>
        </p:nvSpPr>
        <p:spPr bwMode="auto"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2" name="Google Shape;682;p2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2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 bwMode="auto"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5" name="Google Shape;685;p25"/>
          <p:cNvSpPr/>
          <p:nvPr/>
        </p:nvSpPr>
        <p:spPr bwMode="auto"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6" name="Google Shape;686;p25"/>
          <p:cNvSpPr/>
          <p:nvPr/>
        </p:nvSpPr>
        <p:spPr bwMode="auto"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7" name="Google Shape;687;p25"/>
          <p:cNvSpPr/>
          <p:nvPr/>
        </p:nvSpPr>
        <p:spPr bwMode="auto"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8" name="Google Shape;688;p25"/>
          <p:cNvSpPr/>
          <p:nvPr/>
        </p:nvSpPr>
        <p:spPr bwMode="auto"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9" name="Google Shape;689;p25"/>
          <p:cNvSpPr/>
          <p:nvPr/>
        </p:nvSpPr>
        <p:spPr bwMode="auto"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0" name="Google Shape;690;p25"/>
          <p:cNvSpPr/>
          <p:nvPr/>
        </p:nvSpPr>
        <p:spPr bwMode="auto"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1" name="Google Shape;691;p25"/>
          <p:cNvSpPr/>
          <p:nvPr/>
        </p:nvSpPr>
        <p:spPr bwMode="auto"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2" name="Google Shape;692;p25"/>
          <p:cNvSpPr/>
          <p:nvPr/>
        </p:nvSpPr>
        <p:spPr bwMode="auto"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3" name="Google Shape;693;p25"/>
          <p:cNvSpPr/>
          <p:nvPr/>
        </p:nvSpPr>
        <p:spPr bwMode="auto">
          <a:xfrm rot="5400000">
            <a:off x="3717146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4" name="Google Shape;694;p25"/>
          <p:cNvSpPr/>
          <p:nvPr/>
        </p:nvSpPr>
        <p:spPr bwMode="auto"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5" name="Google Shape;695;p25"/>
          <p:cNvSpPr/>
          <p:nvPr/>
        </p:nvSpPr>
        <p:spPr bwMode="auto"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6" name="Google Shape;696;p25"/>
          <p:cNvSpPr/>
          <p:nvPr/>
        </p:nvSpPr>
        <p:spPr bwMode="auto"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7" name="Google Shape;697;p25"/>
          <p:cNvSpPr/>
          <p:nvPr/>
        </p:nvSpPr>
        <p:spPr bwMode="auto"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8" name="Google Shape;698;p25"/>
          <p:cNvSpPr/>
          <p:nvPr/>
        </p:nvSpPr>
        <p:spPr bwMode="auto"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9" name="Google Shape;699;p25"/>
          <p:cNvSpPr/>
          <p:nvPr/>
        </p:nvSpPr>
        <p:spPr bwMode="auto"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0" name="Google Shape;700;p25"/>
          <p:cNvSpPr/>
          <p:nvPr/>
        </p:nvSpPr>
        <p:spPr bwMode="auto"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1" name="Google Shape;701;p25"/>
          <p:cNvSpPr/>
          <p:nvPr/>
        </p:nvSpPr>
        <p:spPr bwMode="auto"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2" name="Google Shape;702;p25"/>
          <p:cNvSpPr/>
          <p:nvPr/>
        </p:nvSpPr>
        <p:spPr bwMode="auto"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3" name="Google Shape;703;p25"/>
          <p:cNvSpPr/>
          <p:nvPr/>
        </p:nvSpPr>
        <p:spPr bwMode="auto"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4" name="Google Shape;704;p25"/>
          <p:cNvSpPr/>
          <p:nvPr/>
        </p:nvSpPr>
        <p:spPr bwMode="auto"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5" name="Google Shape;705;p25"/>
          <p:cNvSpPr/>
          <p:nvPr/>
        </p:nvSpPr>
        <p:spPr bwMode="auto"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6" name="Google Shape;706;p25"/>
          <p:cNvSpPr/>
          <p:nvPr/>
        </p:nvSpPr>
        <p:spPr bwMode="auto"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7" name="Google Shape;707;p25"/>
          <p:cNvSpPr/>
          <p:nvPr/>
        </p:nvSpPr>
        <p:spPr bwMode="auto"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8" name="Google Shape;708;p25"/>
          <p:cNvSpPr/>
          <p:nvPr/>
        </p:nvSpPr>
        <p:spPr bwMode="auto"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9" name="Google Shape;709;p25"/>
          <p:cNvSpPr/>
          <p:nvPr/>
        </p:nvSpPr>
        <p:spPr bwMode="auto"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0" name="Google Shape;710;p25"/>
          <p:cNvSpPr/>
          <p:nvPr/>
        </p:nvSpPr>
        <p:spPr bwMode="auto"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25"/>
          <p:cNvSpPr/>
          <p:nvPr/>
        </p:nvSpPr>
        <p:spPr bwMode="auto"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25"/>
          <p:cNvSpPr/>
          <p:nvPr/>
        </p:nvSpPr>
        <p:spPr bwMode="auto"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25"/>
          <p:cNvSpPr/>
          <p:nvPr/>
        </p:nvSpPr>
        <p:spPr bwMode="auto"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25"/>
          <p:cNvSpPr/>
          <p:nvPr/>
        </p:nvSpPr>
        <p:spPr bwMode="auto"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25"/>
          <p:cNvSpPr/>
          <p:nvPr/>
        </p:nvSpPr>
        <p:spPr bwMode="auto"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6" name="Google Shape;716;p25"/>
          <p:cNvSpPr/>
          <p:nvPr/>
        </p:nvSpPr>
        <p:spPr bwMode="auto"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7" name="Google Shape;717;p25"/>
          <p:cNvSpPr/>
          <p:nvPr/>
        </p:nvSpPr>
        <p:spPr bwMode="auto"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8" name="Google Shape;718;p25"/>
          <p:cNvSpPr/>
          <p:nvPr/>
        </p:nvSpPr>
        <p:spPr bwMode="auto"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9" name="Google Shape;719;p25"/>
          <p:cNvSpPr/>
          <p:nvPr/>
        </p:nvSpPr>
        <p:spPr bwMode="auto"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0" name="Google Shape;720;p25"/>
          <p:cNvSpPr/>
          <p:nvPr/>
        </p:nvSpPr>
        <p:spPr bwMode="auto"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1" name="Google Shape;721;p25"/>
          <p:cNvSpPr/>
          <p:nvPr/>
        </p:nvSpPr>
        <p:spPr bwMode="auto"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2" name="Google Shape;722;p25"/>
          <p:cNvSpPr/>
          <p:nvPr/>
        </p:nvSpPr>
        <p:spPr bwMode="auto"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3" name="Google Shape;723;p25"/>
          <p:cNvSpPr/>
          <p:nvPr/>
        </p:nvSpPr>
        <p:spPr bwMode="auto">
          <a:xfrm rot="5400000">
            <a:off x="624204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4" name="Google Shape;724;p25"/>
          <p:cNvSpPr/>
          <p:nvPr/>
        </p:nvSpPr>
        <p:spPr bwMode="auto">
          <a:xfrm rot="5400000">
            <a:off x="62420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5" name="Google Shape;725;p25"/>
          <p:cNvSpPr/>
          <p:nvPr/>
        </p:nvSpPr>
        <p:spPr bwMode="auto"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6" name="Google Shape;726;p25"/>
          <p:cNvSpPr/>
          <p:nvPr/>
        </p:nvSpPr>
        <p:spPr bwMode="auto"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7" name="Google Shape;727;p25"/>
          <p:cNvSpPr/>
          <p:nvPr/>
        </p:nvSpPr>
        <p:spPr bwMode="auto"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8" name="Google Shape;728;p25"/>
          <p:cNvSpPr/>
          <p:nvPr/>
        </p:nvSpPr>
        <p:spPr bwMode="auto"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9" name="Google Shape;729;p25"/>
          <p:cNvSpPr/>
          <p:nvPr/>
        </p:nvSpPr>
        <p:spPr bwMode="auto"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0" name="Google Shape;730;p25"/>
          <p:cNvSpPr/>
          <p:nvPr/>
        </p:nvSpPr>
        <p:spPr bwMode="auto"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1" name="Google Shape;731;p25"/>
          <p:cNvSpPr/>
          <p:nvPr/>
        </p:nvSpPr>
        <p:spPr bwMode="auto"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2" name="Google Shape;732;p25"/>
          <p:cNvSpPr/>
          <p:nvPr/>
        </p:nvSpPr>
        <p:spPr bwMode="auto"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3" name="Google Shape;733;p25"/>
          <p:cNvSpPr/>
          <p:nvPr/>
        </p:nvSpPr>
        <p:spPr bwMode="auto"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4" name="Google Shape;734;p25"/>
          <p:cNvSpPr/>
          <p:nvPr/>
        </p:nvSpPr>
        <p:spPr bwMode="auto"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5" name="Google Shape;735;p25"/>
          <p:cNvSpPr/>
          <p:nvPr/>
        </p:nvSpPr>
        <p:spPr bwMode="auto"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6" name="Google Shape;736;p25"/>
          <p:cNvSpPr/>
          <p:nvPr/>
        </p:nvSpPr>
        <p:spPr bwMode="auto"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7" name="Google Shape;737;p25"/>
          <p:cNvSpPr/>
          <p:nvPr/>
        </p:nvSpPr>
        <p:spPr bwMode="auto"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8" name="Google Shape;738;p25"/>
          <p:cNvSpPr/>
          <p:nvPr/>
        </p:nvSpPr>
        <p:spPr bwMode="auto"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9" name="Google Shape;739;p25"/>
          <p:cNvSpPr/>
          <p:nvPr/>
        </p:nvSpPr>
        <p:spPr bwMode="auto"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0" name="Google Shape;740;p25"/>
          <p:cNvSpPr/>
          <p:nvPr/>
        </p:nvSpPr>
        <p:spPr bwMode="auto"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1" name="Google Shape;741;p25"/>
          <p:cNvSpPr/>
          <p:nvPr/>
        </p:nvSpPr>
        <p:spPr bwMode="auto"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2" name="Google Shape;742;p25"/>
          <p:cNvSpPr/>
          <p:nvPr/>
        </p:nvSpPr>
        <p:spPr bwMode="auto"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3" name="Google Shape;743;p25"/>
          <p:cNvSpPr/>
          <p:nvPr/>
        </p:nvSpPr>
        <p:spPr bwMode="auto"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4" name="Google Shape;744;p25"/>
          <p:cNvSpPr txBox="1"/>
          <p:nvPr>
            <p:ph type="title"/>
          </p:nvPr>
        </p:nvSpPr>
        <p:spPr bwMode="auto"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45" name="Google Shape;745;p25"/>
          <p:cNvSpPr txBox="1"/>
          <p:nvPr>
            <p:ph type="title" idx="2" hasCustomPrompt="1"/>
          </p:nvPr>
        </p:nvSpPr>
        <p:spPr bwMode="auto"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6" name="Google Shape;746;p25"/>
          <p:cNvSpPr txBox="1"/>
          <p:nvPr>
            <p:ph type="subTitle" idx="1"/>
          </p:nvPr>
        </p:nvSpPr>
        <p:spPr bwMode="auto">
          <a:xfrm>
            <a:off x="5718775" y="3474975"/>
            <a:ext cx="2707800" cy="70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1" preserve="0" showMasterPhAnim="0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 bwMode="auto"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9" name="Google Shape;749;p26"/>
          <p:cNvSpPr/>
          <p:nvPr/>
        </p:nvSpPr>
        <p:spPr bwMode="auto"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" name="Google Shape;750;p26"/>
          <p:cNvSpPr/>
          <p:nvPr/>
        </p:nvSpPr>
        <p:spPr bwMode="auto"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1" name="Google Shape;751;p26"/>
          <p:cNvSpPr/>
          <p:nvPr/>
        </p:nvSpPr>
        <p:spPr bwMode="auto"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2" name="Google Shape;752;p26"/>
          <p:cNvSpPr/>
          <p:nvPr/>
        </p:nvSpPr>
        <p:spPr bwMode="auto"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3" name="Google Shape;753;p26"/>
          <p:cNvSpPr/>
          <p:nvPr/>
        </p:nvSpPr>
        <p:spPr bwMode="auto"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4" name="Google Shape;754;p26"/>
          <p:cNvSpPr/>
          <p:nvPr/>
        </p:nvSpPr>
        <p:spPr bwMode="auto"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5" name="Google Shape;755;p26"/>
          <p:cNvSpPr/>
          <p:nvPr/>
        </p:nvSpPr>
        <p:spPr bwMode="auto"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6" name="Google Shape;756;p26"/>
          <p:cNvSpPr/>
          <p:nvPr/>
        </p:nvSpPr>
        <p:spPr bwMode="auto"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7" name="Google Shape;757;p26"/>
          <p:cNvSpPr/>
          <p:nvPr/>
        </p:nvSpPr>
        <p:spPr bwMode="auto"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8" name="Google Shape;758;p26"/>
          <p:cNvSpPr/>
          <p:nvPr/>
        </p:nvSpPr>
        <p:spPr bwMode="auto"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9" name="Google Shape;759;p26"/>
          <p:cNvSpPr/>
          <p:nvPr/>
        </p:nvSpPr>
        <p:spPr bwMode="auto"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0" name="Google Shape;760;p26"/>
          <p:cNvSpPr/>
          <p:nvPr/>
        </p:nvSpPr>
        <p:spPr bwMode="auto"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1" name="Google Shape;761;p26"/>
          <p:cNvSpPr/>
          <p:nvPr/>
        </p:nvSpPr>
        <p:spPr bwMode="auto"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2" name="Google Shape;762;p26"/>
          <p:cNvSpPr/>
          <p:nvPr/>
        </p:nvSpPr>
        <p:spPr bwMode="auto"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3" name="Google Shape;763;p26"/>
          <p:cNvSpPr/>
          <p:nvPr/>
        </p:nvSpPr>
        <p:spPr bwMode="auto"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4" name="Google Shape;764;p26"/>
          <p:cNvSpPr/>
          <p:nvPr/>
        </p:nvSpPr>
        <p:spPr bwMode="auto"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5" name="Google Shape;765;p26"/>
          <p:cNvSpPr/>
          <p:nvPr/>
        </p:nvSpPr>
        <p:spPr bwMode="auto"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6" name="Google Shape;766;p26"/>
          <p:cNvSpPr/>
          <p:nvPr/>
        </p:nvSpPr>
        <p:spPr bwMode="auto">
          <a:xfrm rot="-5400000">
            <a:off x="5742544" y="241725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7" name="Google Shape;767;p26"/>
          <p:cNvSpPr/>
          <p:nvPr/>
        </p:nvSpPr>
        <p:spPr bwMode="auto"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8" name="Google Shape;768;p26"/>
          <p:cNvSpPr/>
          <p:nvPr/>
        </p:nvSpPr>
        <p:spPr bwMode="auto"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9" name="Google Shape;769;p26"/>
          <p:cNvSpPr/>
          <p:nvPr/>
        </p:nvSpPr>
        <p:spPr bwMode="auto"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0" name="Google Shape;770;p26"/>
          <p:cNvSpPr/>
          <p:nvPr/>
        </p:nvSpPr>
        <p:spPr bwMode="auto">
          <a:xfrm rot="-5400000">
            <a:off x="5742602" y="6017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1" name="Google Shape;771;p26"/>
          <p:cNvSpPr/>
          <p:nvPr/>
        </p:nvSpPr>
        <p:spPr bwMode="auto"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2" name="Google Shape;772;p26"/>
          <p:cNvSpPr/>
          <p:nvPr/>
        </p:nvSpPr>
        <p:spPr bwMode="auto"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3" name="Google Shape;773;p26"/>
          <p:cNvSpPr/>
          <p:nvPr/>
        </p:nvSpPr>
        <p:spPr bwMode="auto"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4" name="Google Shape;774;p26"/>
          <p:cNvSpPr/>
          <p:nvPr/>
        </p:nvSpPr>
        <p:spPr bwMode="auto"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5" name="Google Shape;775;p26"/>
          <p:cNvSpPr/>
          <p:nvPr/>
        </p:nvSpPr>
        <p:spPr bwMode="auto"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6" name="Google Shape;776;p26"/>
          <p:cNvSpPr/>
          <p:nvPr/>
        </p:nvSpPr>
        <p:spPr bwMode="auto"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7" name="Google Shape;777;p26"/>
          <p:cNvSpPr/>
          <p:nvPr/>
        </p:nvSpPr>
        <p:spPr bwMode="auto"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8" name="Google Shape;778;p26"/>
          <p:cNvSpPr/>
          <p:nvPr/>
        </p:nvSpPr>
        <p:spPr bwMode="auto"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9" name="Google Shape;779;p26"/>
          <p:cNvSpPr/>
          <p:nvPr/>
        </p:nvSpPr>
        <p:spPr bwMode="auto"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0" name="Google Shape;780;p26"/>
          <p:cNvSpPr/>
          <p:nvPr/>
        </p:nvSpPr>
        <p:spPr bwMode="auto"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1" name="Google Shape;781;p26"/>
          <p:cNvSpPr/>
          <p:nvPr/>
        </p:nvSpPr>
        <p:spPr bwMode="auto"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2" name="Google Shape;782;p26"/>
          <p:cNvSpPr/>
          <p:nvPr/>
        </p:nvSpPr>
        <p:spPr bwMode="auto"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3" name="Google Shape;783;p26"/>
          <p:cNvSpPr/>
          <p:nvPr/>
        </p:nvSpPr>
        <p:spPr bwMode="auto"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4" name="Google Shape;784;p26"/>
          <p:cNvSpPr/>
          <p:nvPr/>
        </p:nvSpPr>
        <p:spPr bwMode="auto"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5" name="Google Shape;785;p26"/>
          <p:cNvSpPr/>
          <p:nvPr/>
        </p:nvSpPr>
        <p:spPr bwMode="auto"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6" name="Google Shape;786;p26"/>
          <p:cNvSpPr/>
          <p:nvPr/>
        </p:nvSpPr>
        <p:spPr bwMode="auto"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7" name="Google Shape;787;p26"/>
          <p:cNvSpPr/>
          <p:nvPr/>
        </p:nvSpPr>
        <p:spPr bwMode="auto"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8" name="Google Shape;788;p26"/>
          <p:cNvSpPr/>
          <p:nvPr/>
        </p:nvSpPr>
        <p:spPr bwMode="auto"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9" name="Google Shape;789;p26"/>
          <p:cNvSpPr/>
          <p:nvPr/>
        </p:nvSpPr>
        <p:spPr bwMode="auto">
          <a:xfrm rot="-5400000">
            <a:off x="7596822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0" name="Google Shape;790;p26"/>
          <p:cNvSpPr/>
          <p:nvPr/>
        </p:nvSpPr>
        <p:spPr bwMode="auto"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1" name="Google Shape;791;p26"/>
          <p:cNvSpPr/>
          <p:nvPr/>
        </p:nvSpPr>
        <p:spPr bwMode="auto"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2" name="Google Shape;792;p26"/>
          <p:cNvSpPr/>
          <p:nvPr/>
        </p:nvSpPr>
        <p:spPr bwMode="auto"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3" name="Google Shape;793;p26"/>
          <p:cNvSpPr/>
          <p:nvPr/>
        </p:nvSpPr>
        <p:spPr bwMode="auto"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4" name="Google Shape;794;p26"/>
          <p:cNvSpPr/>
          <p:nvPr/>
        </p:nvSpPr>
        <p:spPr bwMode="auto"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5" name="Google Shape;795;p26"/>
          <p:cNvSpPr/>
          <p:nvPr/>
        </p:nvSpPr>
        <p:spPr bwMode="auto"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6" name="Google Shape;796;p26"/>
          <p:cNvSpPr/>
          <p:nvPr/>
        </p:nvSpPr>
        <p:spPr bwMode="auto"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7" name="Google Shape;797;p26"/>
          <p:cNvSpPr/>
          <p:nvPr/>
        </p:nvSpPr>
        <p:spPr bwMode="auto"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8" name="Google Shape;798;p26"/>
          <p:cNvSpPr/>
          <p:nvPr/>
        </p:nvSpPr>
        <p:spPr bwMode="auto"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9" name="Google Shape;799;p26"/>
          <p:cNvSpPr/>
          <p:nvPr/>
        </p:nvSpPr>
        <p:spPr bwMode="auto"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0" name="Google Shape;800;p26"/>
          <p:cNvSpPr/>
          <p:nvPr/>
        </p:nvSpPr>
        <p:spPr bwMode="auto"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1" name="Google Shape;801;p26"/>
          <p:cNvSpPr/>
          <p:nvPr/>
        </p:nvSpPr>
        <p:spPr bwMode="auto"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2" name="Google Shape;802;p26"/>
          <p:cNvSpPr/>
          <p:nvPr/>
        </p:nvSpPr>
        <p:spPr bwMode="auto"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3" name="Google Shape;803;p26"/>
          <p:cNvSpPr/>
          <p:nvPr/>
        </p:nvSpPr>
        <p:spPr bwMode="auto"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4" name="Google Shape;804;p26"/>
          <p:cNvSpPr/>
          <p:nvPr/>
        </p:nvSpPr>
        <p:spPr bwMode="auto"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5" name="Google Shape;805;p26"/>
          <p:cNvSpPr/>
          <p:nvPr/>
        </p:nvSpPr>
        <p:spPr bwMode="auto"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6" name="Google Shape;806;p26"/>
          <p:cNvSpPr/>
          <p:nvPr/>
        </p:nvSpPr>
        <p:spPr bwMode="auto"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7" name="Google Shape;807;p26"/>
          <p:cNvSpPr/>
          <p:nvPr/>
        </p:nvSpPr>
        <p:spPr bwMode="auto"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8" name="Google Shape;808;p26"/>
          <p:cNvSpPr/>
          <p:nvPr/>
        </p:nvSpPr>
        <p:spPr bwMode="auto"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9" name="Google Shape;809;p26"/>
          <p:cNvSpPr/>
          <p:nvPr/>
        </p:nvSpPr>
        <p:spPr bwMode="auto"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0" name="Google Shape;810;p26"/>
          <p:cNvSpPr/>
          <p:nvPr/>
        </p:nvSpPr>
        <p:spPr bwMode="auto"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1" name="Google Shape;811;p26"/>
          <p:cNvSpPr txBox="1"/>
          <p:nvPr>
            <p:ph type="title"/>
          </p:nvPr>
        </p:nvSpPr>
        <p:spPr bwMode="auto"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2" name="Google Shape;812;p26"/>
          <p:cNvSpPr txBox="1"/>
          <p:nvPr>
            <p:ph type="title" idx="2" hasCustomPrompt="1"/>
          </p:nvPr>
        </p:nvSpPr>
        <p:spPr bwMode="auto"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13" name="Google Shape;813;p26"/>
          <p:cNvSpPr txBox="1"/>
          <p:nvPr>
            <p:ph type="subTitle" idx="1"/>
          </p:nvPr>
        </p:nvSpPr>
        <p:spPr bwMode="auto">
          <a:xfrm>
            <a:off x="717500" y="3488750"/>
            <a:ext cx="2707800" cy="70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APTION_ONLY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 bwMode="auto"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6" name="Google Shape;816;p27"/>
          <p:cNvSpPr/>
          <p:nvPr/>
        </p:nvSpPr>
        <p:spPr bwMode="auto"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7" name="Google Shape;817;p27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8" name="Google Shape;818;p27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9" name="Google Shape;819;p27"/>
          <p:cNvSpPr/>
          <p:nvPr/>
        </p:nvSpPr>
        <p:spPr bwMode="auto"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0" name="Google Shape;820;p27"/>
          <p:cNvSpPr/>
          <p:nvPr/>
        </p:nvSpPr>
        <p:spPr bwMode="auto"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1" name="Google Shape;821;p27"/>
          <p:cNvSpPr/>
          <p:nvPr/>
        </p:nvSpPr>
        <p:spPr bwMode="auto"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2" name="Google Shape;822;p27"/>
          <p:cNvSpPr/>
          <p:nvPr/>
        </p:nvSpPr>
        <p:spPr bwMode="auto"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3" name="Google Shape;823;p27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4" name="Google Shape;824;p27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5" name="Google Shape;825;p27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6" name="Google Shape;826;p27"/>
          <p:cNvSpPr/>
          <p:nvPr/>
        </p:nvSpPr>
        <p:spPr bwMode="auto"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7" name="Google Shape;827;p27"/>
          <p:cNvSpPr/>
          <p:nvPr/>
        </p:nvSpPr>
        <p:spPr bwMode="auto"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8" name="Google Shape;828;p27"/>
          <p:cNvSpPr/>
          <p:nvPr/>
        </p:nvSpPr>
        <p:spPr bwMode="auto"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27"/>
          <p:cNvSpPr/>
          <p:nvPr/>
        </p:nvSpPr>
        <p:spPr bwMode="auto"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27"/>
          <p:cNvSpPr/>
          <p:nvPr/>
        </p:nvSpPr>
        <p:spPr bwMode="auto">
          <a:xfrm>
            <a:off x="353839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27"/>
          <p:cNvSpPr/>
          <p:nvPr/>
        </p:nvSpPr>
        <p:spPr bwMode="auto"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2" name="Google Shape;832;p27"/>
          <p:cNvSpPr/>
          <p:nvPr/>
        </p:nvSpPr>
        <p:spPr bwMode="auto"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3" name="Google Shape;833;p27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4" name="Google Shape;834;p27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5" name="Google Shape;835;p27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6" name="Google Shape;836;p27"/>
          <p:cNvSpPr/>
          <p:nvPr/>
        </p:nvSpPr>
        <p:spPr bwMode="auto"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7" name="Google Shape;837;p27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8" name="Google Shape;838;p27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9" name="Google Shape;839;p27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0" name="Google Shape;840;p27"/>
          <p:cNvSpPr/>
          <p:nvPr/>
        </p:nvSpPr>
        <p:spPr bwMode="auto"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1" name="Google Shape;841;p27"/>
          <p:cNvSpPr/>
          <p:nvPr/>
        </p:nvSpPr>
        <p:spPr bwMode="auto"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2" name="Google Shape;842;p27"/>
          <p:cNvSpPr/>
          <p:nvPr/>
        </p:nvSpPr>
        <p:spPr bwMode="auto"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3" name="Google Shape;843;p27"/>
          <p:cNvSpPr txBox="1"/>
          <p:nvPr>
            <p:ph type="subTitle" idx="1"/>
          </p:nvPr>
        </p:nvSpPr>
        <p:spPr bwMode="auto"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4" name="Google Shape;844;p27"/>
          <p:cNvSpPr txBox="1"/>
          <p:nvPr>
            <p:ph type="title"/>
          </p:nvPr>
        </p:nvSpPr>
        <p:spPr bwMode="auto"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 1" preserve="0" showMasterPhAnim="0" userDrawn="1">
  <p:cSld name="SECTION_TITLE_AND_DESCRIPTION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/>
          <p:nvPr>
            <p:ph type="title"/>
          </p:nvPr>
        </p:nvSpPr>
        <p:spPr bwMode="auto"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847" name="Google Shape;847;p28"/>
          <p:cNvSpPr txBox="1"/>
          <p:nvPr>
            <p:ph type="subTitle" idx="1"/>
          </p:nvPr>
        </p:nvSpPr>
        <p:spPr bwMode="auto">
          <a:xfrm>
            <a:off x="889950" y="2270875"/>
            <a:ext cx="4045199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848" name="Google Shape;848;p28"/>
          <p:cNvSpPr txBox="1"/>
          <p:nvPr>
            <p:ph type="body" idx="2"/>
          </p:nvPr>
        </p:nvSpPr>
        <p:spPr bwMode="auto"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9" name="Google Shape;849;p28"/>
          <p:cNvSpPr/>
          <p:nvPr/>
        </p:nvSpPr>
        <p:spPr bwMode="auto"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0" name="Google Shape;850;p28"/>
          <p:cNvSpPr/>
          <p:nvPr/>
        </p:nvSpPr>
        <p:spPr bwMode="auto"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1" name="Google Shape;851;p28"/>
          <p:cNvSpPr/>
          <p:nvPr/>
        </p:nvSpPr>
        <p:spPr bwMode="auto"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2" name="Google Shape;852;p28"/>
          <p:cNvSpPr/>
          <p:nvPr/>
        </p:nvSpPr>
        <p:spPr bwMode="auto"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3" name="Google Shape;853;p28"/>
          <p:cNvSpPr/>
          <p:nvPr/>
        </p:nvSpPr>
        <p:spPr bwMode="auto"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4" name="Google Shape;854;p28"/>
          <p:cNvSpPr/>
          <p:nvPr/>
        </p:nvSpPr>
        <p:spPr bwMode="auto"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5" name="Google Shape;855;p28"/>
          <p:cNvSpPr/>
          <p:nvPr/>
        </p:nvSpPr>
        <p:spPr bwMode="auto"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6" name="Google Shape;856;p28"/>
          <p:cNvSpPr/>
          <p:nvPr/>
        </p:nvSpPr>
        <p:spPr bwMode="auto"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7" name="Google Shape;857;p28"/>
          <p:cNvSpPr/>
          <p:nvPr/>
        </p:nvSpPr>
        <p:spPr bwMode="auto"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8" name="Google Shape;858;p28"/>
          <p:cNvSpPr/>
          <p:nvPr/>
        </p:nvSpPr>
        <p:spPr bwMode="auto"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9" name="Google Shape;859;p28"/>
          <p:cNvSpPr/>
          <p:nvPr/>
        </p:nvSpPr>
        <p:spPr bwMode="auto"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0" name="Google Shape;860;p28"/>
          <p:cNvSpPr/>
          <p:nvPr/>
        </p:nvSpPr>
        <p:spPr bwMode="auto"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1" name="Google Shape;861;p28"/>
          <p:cNvSpPr/>
          <p:nvPr/>
        </p:nvSpPr>
        <p:spPr bwMode="auto"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2" name="Google Shape;862;p28"/>
          <p:cNvSpPr/>
          <p:nvPr/>
        </p:nvSpPr>
        <p:spPr bwMode="auto"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3" name="Google Shape;863;p28"/>
          <p:cNvSpPr/>
          <p:nvPr/>
        </p:nvSpPr>
        <p:spPr bwMode="auto">
          <a:xfrm rot="10800000" flipH="1">
            <a:off x="825704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4" name="Google Shape;864;p28"/>
          <p:cNvSpPr/>
          <p:nvPr/>
        </p:nvSpPr>
        <p:spPr bwMode="auto"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5" name="Google Shape;865;p28"/>
          <p:cNvSpPr/>
          <p:nvPr/>
        </p:nvSpPr>
        <p:spPr bwMode="auto"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6" name="Google Shape;866;p28"/>
          <p:cNvSpPr/>
          <p:nvPr/>
        </p:nvSpPr>
        <p:spPr bwMode="auto"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7" name="Google Shape;867;p28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8" name="Google Shape;868;p28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9" name="Google Shape;869;p28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0" name="Google Shape;870;p28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1" name="Google Shape;871;p28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2" name="Google Shape;872;p28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3" name="Google Shape;873;p28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4" name="Google Shape;874;p28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5" name="Google Shape;875;p28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6" name="Google Shape;876;p28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7" name="Google Shape;877;p28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8" name="Google Shape;878;p28"/>
          <p:cNvSpPr/>
          <p:nvPr/>
        </p:nvSpPr>
        <p:spPr bwMode="auto"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03" preserve="0" showMasterPhAnim="0" userDrawn="1">
  <p:cSld name="ONE_COLUMN_TEXT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/>
          <p:nvPr>
            <p:ph type="title"/>
          </p:nvPr>
        </p:nvSpPr>
        <p:spPr bwMode="auto"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81" name="Google Shape;881;p29"/>
          <p:cNvSpPr txBox="1"/>
          <p:nvPr>
            <p:ph type="subTitle" idx="1"/>
          </p:nvPr>
        </p:nvSpPr>
        <p:spPr bwMode="auto"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2" name="Google Shape;882;p29"/>
          <p:cNvSpPr/>
          <p:nvPr/>
        </p:nvSpPr>
        <p:spPr bwMode="auto"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3" name="Google Shape;883;p29"/>
          <p:cNvSpPr/>
          <p:nvPr/>
        </p:nvSpPr>
        <p:spPr bwMode="auto"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4" name="Google Shape;884;p29"/>
          <p:cNvSpPr/>
          <p:nvPr/>
        </p:nvSpPr>
        <p:spPr bwMode="auto"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5" name="Google Shape;885;p29"/>
          <p:cNvSpPr/>
          <p:nvPr/>
        </p:nvSpPr>
        <p:spPr bwMode="auto"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6" name="Google Shape;886;p29"/>
          <p:cNvSpPr/>
          <p:nvPr/>
        </p:nvSpPr>
        <p:spPr bwMode="auto"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7" name="Google Shape;887;p29"/>
          <p:cNvSpPr/>
          <p:nvPr/>
        </p:nvSpPr>
        <p:spPr bwMode="auto"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8" name="Google Shape;888;p29"/>
          <p:cNvSpPr/>
          <p:nvPr/>
        </p:nvSpPr>
        <p:spPr bwMode="auto"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9" name="Google Shape;889;p29"/>
          <p:cNvSpPr/>
          <p:nvPr/>
        </p:nvSpPr>
        <p:spPr bwMode="auto"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0" name="Google Shape;890;p29"/>
          <p:cNvSpPr/>
          <p:nvPr/>
        </p:nvSpPr>
        <p:spPr bwMode="auto"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" name="Google Shape;891;p29"/>
          <p:cNvSpPr/>
          <p:nvPr/>
        </p:nvSpPr>
        <p:spPr bwMode="auto"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2" name="Google Shape;892;p29"/>
          <p:cNvSpPr/>
          <p:nvPr/>
        </p:nvSpPr>
        <p:spPr bwMode="auto"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3" name="Google Shape;893;p29"/>
          <p:cNvSpPr/>
          <p:nvPr/>
        </p:nvSpPr>
        <p:spPr bwMode="auto"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4" name="Google Shape;894;p29"/>
          <p:cNvSpPr/>
          <p:nvPr/>
        </p:nvSpPr>
        <p:spPr bwMode="auto"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5" name="Google Shape;895;p29"/>
          <p:cNvSpPr/>
          <p:nvPr/>
        </p:nvSpPr>
        <p:spPr bwMode="auto"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6" name="Google Shape;896;p29"/>
          <p:cNvSpPr/>
          <p:nvPr/>
        </p:nvSpPr>
        <p:spPr bwMode="auto"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7" name="Google Shape;897;p29"/>
          <p:cNvSpPr/>
          <p:nvPr/>
        </p:nvSpPr>
        <p:spPr bwMode="auto"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8" name="Google Shape;898;p29"/>
          <p:cNvSpPr/>
          <p:nvPr/>
        </p:nvSpPr>
        <p:spPr bwMode="auto"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9" name="Google Shape;899;p29"/>
          <p:cNvSpPr/>
          <p:nvPr/>
        </p:nvSpPr>
        <p:spPr bwMode="auto"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0" name="Google Shape;900;p29"/>
          <p:cNvSpPr/>
          <p:nvPr/>
        </p:nvSpPr>
        <p:spPr bwMode="auto"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TITLE_AND_DESCRIPTION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 bwMode="auto"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</p:txBody>
      </p:sp>
      <p:sp>
        <p:nvSpPr>
          <p:cNvPr id="903" name="Google Shape;903;p30"/>
          <p:cNvSpPr txBox="1"/>
          <p:nvPr>
            <p:ph type="title"/>
          </p:nvPr>
        </p:nvSpPr>
        <p:spPr bwMode="auto">
          <a:xfrm>
            <a:off x="2522400" y="796850"/>
            <a:ext cx="4099199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4" name="Google Shape;904;p30"/>
          <p:cNvSpPr txBox="1"/>
          <p:nvPr>
            <p:ph type="subTitle" idx="1"/>
          </p:nvPr>
        </p:nvSpPr>
        <p:spPr bwMode="auto"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5" name="Google Shape;905;p30"/>
          <p:cNvSpPr txBox="1"/>
          <p:nvPr>
            <p:ph type="subTitle" idx="2"/>
          </p:nvPr>
        </p:nvSpPr>
        <p:spPr bwMode="auto"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6" name="Google Shape;906;p30"/>
          <p:cNvSpPr/>
          <p:nvPr/>
        </p:nvSpPr>
        <p:spPr bwMode="auto"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7" name="Google Shape;907;p30"/>
          <p:cNvSpPr/>
          <p:nvPr/>
        </p:nvSpPr>
        <p:spPr bwMode="auto"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8" name="Google Shape;908;p30"/>
          <p:cNvSpPr/>
          <p:nvPr/>
        </p:nvSpPr>
        <p:spPr bwMode="auto"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9" name="Google Shape;909;p30"/>
          <p:cNvSpPr/>
          <p:nvPr/>
        </p:nvSpPr>
        <p:spPr bwMode="auto"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0" name="Google Shape;910;p30"/>
          <p:cNvSpPr/>
          <p:nvPr/>
        </p:nvSpPr>
        <p:spPr bwMode="auto"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1" name="Google Shape;911;p30"/>
          <p:cNvSpPr/>
          <p:nvPr/>
        </p:nvSpPr>
        <p:spPr bwMode="auto"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" name="Google Shape;912;p30"/>
          <p:cNvSpPr/>
          <p:nvPr/>
        </p:nvSpPr>
        <p:spPr bwMode="auto"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3" name="Google Shape;913;p30"/>
          <p:cNvSpPr/>
          <p:nvPr/>
        </p:nvSpPr>
        <p:spPr bwMode="auto">
          <a:xfrm rot="5400000" flipH="1">
            <a:off x="1244384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4" name="Google Shape;914;p30"/>
          <p:cNvSpPr/>
          <p:nvPr/>
        </p:nvSpPr>
        <p:spPr bwMode="auto"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5" name="Google Shape;915;p30"/>
          <p:cNvSpPr/>
          <p:nvPr/>
        </p:nvSpPr>
        <p:spPr bwMode="auto"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6" name="Google Shape;916;p30"/>
          <p:cNvSpPr/>
          <p:nvPr/>
        </p:nvSpPr>
        <p:spPr bwMode="auto"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7" name="Google Shape;917;p30"/>
          <p:cNvSpPr/>
          <p:nvPr/>
        </p:nvSpPr>
        <p:spPr bwMode="auto"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8" name="Google Shape;918;p30"/>
          <p:cNvSpPr/>
          <p:nvPr/>
        </p:nvSpPr>
        <p:spPr bwMode="auto"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9" name="Google Shape;919;p30"/>
          <p:cNvSpPr/>
          <p:nvPr/>
        </p:nvSpPr>
        <p:spPr bwMode="auto"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0" name="Google Shape;920;p30"/>
          <p:cNvSpPr/>
          <p:nvPr/>
        </p:nvSpPr>
        <p:spPr bwMode="auto"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1" name="Google Shape;921;p30"/>
          <p:cNvSpPr/>
          <p:nvPr/>
        </p:nvSpPr>
        <p:spPr bwMode="auto"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2" name="Google Shape;922;p30"/>
          <p:cNvSpPr/>
          <p:nvPr/>
        </p:nvSpPr>
        <p:spPr bwMode="auto">
          <a:xfrm rot="5400000" flipH="1">
            <a:off x="10077" y="6021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3" name="Google Shape;923;p30"/>
          <p:cNvSpPr/>
          <p:nvPr/>
        </p:nvSpPr>
        <p:spPr bwMode="auto">
          <a:xfrm rot="5400000" flipH="1">
            <a:off x="9570" y="-29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4" name="Google Shape;924;p30"/>
          <p:cNvSpPr/>
          <p:nvPr/>
        </p:nvSpPr>
        <p:spPr bwMode="auto"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5" name="Google Shape;925;p30"/>
          <p:cNvSpPr/>
          <p:nvPr/>
        </p:nvSpPr>
        <p:spPr bwMode="auto"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6" name="Google Shape;926;p30"/>
          <p:cNvSpPr/>
          <p:nvPr/>
        </p:nvSpPr>
        <p:spPr bwMode="auto"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7" name="Google Shape;927;p30"/>
          <p:cNvSpPr/>
          <p:nvPr/>
        </p:nvSpPr>
        <p:spPr bwMode="auto"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8" name="Google Shape;928;p30"/>
          <p:cNvSpPr/>
          <p:nvPr/>
        </p:nvSpPr>
        <p:spPr bwMode="auto"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9" name="Google Shape;929;p30"/>
          <p:cNvSpPr/>
          <p:nvPr/>
        </p:nvSpPr>
        <p:spPr bwMode="auto"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0" name="Google Shape;930;p30"/>
          <p:cNvSpPr/>
          <p:nvPr/>
        </p:nvSpPr>
        <p:spPr bwMode="auto"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1" name="Google Shape;931;p30"/>
          <p:cNvSpPr/>
          <p:nvPr/>
        </p:nvSpPr>
        <p:spPr bwMode="auto"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2" name="Google Shape;932;p30"/>
          <p:cNvSpPr/>
          <p:nvPr/>
        </p:nvSpPr>
        <p:spPr bwMode="auto"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3" name="Google Shape;933;p30"/>
          <p:cNvSpPr/>
          <p:nvPr/>
        </p:nvSpPr>
        <p:spPr bwMode="auto"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4" name="Google Shape;934;p30"/>
          <p:cNvSpPr/>
          <p:nvPr/>
        </p:nvSpPr>
        <p:spPr bwMode="auto"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5" name="Google Shape;935;p30"/>
          <p:cNvSpPr/>
          <p:nvPr/>
        </p:nvSpPr>
        <p:spPr bwMode="auto"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6" name="Google Shape;936;p30"/>
          <p:cNvSpPr/>
          <p:nvPr/>
        </p:nvSpPr>
        <p:spPr bwMode="auto"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7" name="Google Shape;937;p30"/>
          <p:cNvSpPr/>
          <p:nvPr/>
        </p:nvSpPr>
        <p:spPr bwMode="auto"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8" name="Google Shape;938;p30"/>
          <p:cNvSpPr/>
          <p:nvPr/>
        </p:nvSpPr>
        <p:spPr bwMode="auto"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9" name="Google Shape;939;p30"/>
          <p:cNvSpPr/>
          <p:nvPr/>
        </p:nvSpPr>
        <p:spPr bwMode="auto">
          <a:xfrm rot="-5400000" flipH="1">
            <a:off x="8217290" y="60207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0" name="Google Shape;940;p30"/>
          <p:cNvSpPr/>
          <p:nvPr/>
        </p:nvSpPr>
        <p:spPr bwMode="auto"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1" name="Google Shape;941;p30"/>
          <p:cNvSpPr/>
          <p:nvPr/>
        </p:nvSpPr>
        <p:spPr bwMode="auto"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2" name="Google Shape;942;p30"/>
          <p:cNvSpPr/>
          <p:nvPr/>
        </p:nvSpPr>
        <p:spPr bwMode="auto">
          <a:xfrm rot="-5400000" flipH="1">
            <a:off x="8215066" y="36273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3" name="Google Shape;943;p30"/>
          <p:cNvSpPr/>
          <p:nvPr/>
        </p:nvSpPr>
        <p:spPr bwMode="auto"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4" name="Google Shape;944;p30"/>
          <p:cNvSpPr/>
          <p:nvPr/>
        </p:nvSpPr>
        <p:spPr bwMode="auto"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5" name="Google Shape;945;p30"/>
          <p:cNvSpPr/>
          <p:nvPr/>
        </p:nvSpPr>
        <p:spPr bwMode="auto"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6" name="Google Shape;946;p30"/>
          <p:cNvSpPr/>
          <p:nvPr/>
        </p:nvSpPr>
        <p:spPr bwMode="auto"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7" name="Google Shape;947;p30"/>
          <p:cNvSpPr/>
          <p:nvPr/>
        </p:nvSpPr>
        <p:spPr bwMode="auto"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8" name="Google Shape;948;p30"/>
          <p:cNvSpPr/>
          <p:nvPr/>
        </p:nvSpPr>
        <p:spPr bwMode="auto"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9" name="Google Shape;949;p30"/>
          <p:cNvSpPr/>
          <p:nvPr/>
        </p:nvSpPr>
        <p:spPr bwMode="auto"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0" name="Google Shape;950;p30"/>
          <p:cNvSpPr/>
          <p:nvPr/>
        </p:nvSpPr>
        <p:spPr bwMode="auto"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1" name="Google Shape;951;p30"/>
          <p:cNvSpPr/>
          <p:nvPr/>
        </p:nvSpPr>
        <p:spPr bwMode="auto"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2" name="Google Shape;952;p30"/>
          <p:cNvSpPr/>
          <p:nvPr/>
        </p:nvSpPr>
        <p:spPr bwMode="auto"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3" name="Google Shape;953;p30"/>
          <p:cNvSpPr/>
          <p:nvPr/>
        </p:nvSpPr>
        <p:spPr bwMode="auto"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4" name="Google Shape;954;p30"/>
          <p:cNvSpPr/>
          <p:nvPr/>
        </p:nvSpPr>
        <p:spPr bwMode="auto"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" name="Google Shape;81;p4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" name="Google Shape;82;p4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4"/>
          <p:cNvSpPr/>
          <p:nvPr/>
        </p:nvSpPr>
        <p:spPr bwMode="auto"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4"/>
          <p:cNvSpPr/>
          <p:nvPr/>
        </p:nvSpPr>
        <p:spPr bwMode="auto"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" name="Google Shape;85;p4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" name="Google Shape;86;p4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" name="Google Shape;87;p4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" name="Google Shape;88;p4"/>
          <p:cNvSpPr/>
          <p:nvPr/>
        </p:nvSpPr>
        <p:spPr bwMode="auto"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" name="Google Shape;89;p4"/>
          <p:cNvSpPr/>
          <p:nvPr/>
        </p:nvSpPr>
        <p:spPr bwMode="auto"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4"/>
          <p:cNvSpPr/>
          <p:nvPr/>
        </p:nvSpPr>
        <p:spPr bwMode="auto"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4"/>
          <p:cNvSpPr/>
          <p:nvPr/>
        </p:nvSpPr>
        <p:spPr bwMode="auto"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" name="Google Shape;92;p4"/>
          <p:cNvSpPr/>
          <p:nvPr/>
        </p:nvSpPr>
        <p:spPr bwMode="auto"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" name="Google Shape;93;p4"/>
          <p:cNvSpPr/>
          <p:nvPr/>
        </p:nvSpPr>
        <p:spPr bwMode="auto"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4"/>
          <p:cNvSpPr txBox="1"/>
          <p:nvPr>
            <p:ph type="body" idx="1"/>
          </p:nvPr>
        </p:nvSpPr>
        <p:spPr bwMode="auto"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4"/>
          <p:cNvSpPr txBox="1"/>
          <p:nvPr/>
        </p:nvSpPr>
        <p:spPr bwMode="auto"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 bwMode="auto">
          <a:xfrm>
            <a:off x="3834541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" name="Google Shape;99;p5"/>
          <p:cNvSpPr/>
          <p:nvPr/>
        </p:nvSpPr>
        <p:spPr bwMode="auto"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" name="Google Shape;100;p5"/>
          <p:cNvSpPr/>
          <p:nvPr/>
        </p:nvSpPr>
        <p:spPr bwMode="auto">
          <a:xfrm>
            <a:off x="5013971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" name="Google Shape;101;p5"/>
          <p:cNvSpPr/>
          <p:nvPr/>
        </p:nvSpPr>
        <p:spPr bwMode="auto">
          <a:xfrm>
            <a:off x="3834541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5"/>
          <p:cNvSpPr/>
          <p:nvPr/>
        </p:nvSpPr>
        <p:spPr bwMode="auto"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" name="Google Shape;103;p5"/>
          <p:cNvSpPr/>
          <p:nvPr/>
        </p:nvSpPr>
        <p:spPr bwMode="auto"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" name="Google Shape;104;p5"/>
          <p:cNvSpPr/>
          <p:nvPr/>
        </p:nvSpPr>
        <p:spPr bwMode="auto"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" name="Google Shape;105;p5"/>
          <p:cNvSpPr/>
          <p:nvPr/>
        </p:nvSpPr>
        <p:spPr bwMode="auto"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" name="Google Shape;106;p5"/>
          <p:cNvSpPr/>
          <p:nvPr/>
        </p:nvSpPr>
        <p:spPr bwMode="auto"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" name="Google Shape;107;p5"/>
          <p:cNvSpPr/>
          <p:nvPr/>
        </p:nvSpPr>
        <p:spPr bwMode="auto"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5"/>
          <p:cNvSpPr/>
          <p:nvPr/>
        </p:nvSpPr>
        <p:spPr bwMode="auto"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5"/>
          <p:cNvSpPr/>
          <p:nvPr/>
        </p:nvSpPr>
        <p:spPr bwMode="auto"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" name="Google Shape;110;p5"/>
          <p:cNvSpPr/>
          <p:nvPr/>
        </p:nvSpPr>
        <p:spPr bwMode="auto"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" name="Google Shape;111;p5"/>
          <p:cNvSpPr/>
          <p:nvPr/>
        </p:nvSpPr>
        <p:spPr bwMode="auto"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" name="Google Shape;112;p5"/>
          <p:cNvSpPr/>
          <p:nvPr/>
        </p:nvSpPr>
        <p:spPr bwMode="auto"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" name="Google Shape;113;p5"/>
          <p:cNvSpPr/>
          <p:nvPr/>
        </p:nvSpPr>
        <p:spPr bwMode="auto"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" name="Google Shape;114;p5"/>
          <p:cNvSpPr/>
          <p:nvPr/>
        </p:nvSpPr>
        <p:spPr bwMode="auto"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" name="Google Shape;115;p5"/>
          <p:cNvSpPr/>
          <p:nvPr/>
        </p:nvSpPr>
        <p:spPr bwMode="auto"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" name="Google Shape;116;p5"/>
          <p:cNvSpPr/>
          <p:nvPr/>
        </p:nvSpPr>
        <p:spPr bwMode="auto"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 bwMode="auto"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5"/>
          <p:cNvSpPr txBox="1"/>
          <p:nvPr>
            <p:ph type="title" idx="2"/>
          </p:nvPr>
        </p:nvSpPr>
        <p:spPr bwMode="auto">
          <a:xfrm>
            <a:off x="5341081" y="1785775"/>
            <a:ext cx="3086699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5"/>
          <p:cNvSpPr txBox="1"/>
          <p:nvPr>
            <p:ph type="subTitle" idx="1"/>
          </p:nvPr>
        </p:nvSpPr>
        <p:spPr bwMode="auto"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5"/>
          <p:cNvSpPr txBox="1"/>
          <p:nvPr>
            <p:ph type="subTitle" idx="3"/>
          </p:nvPr>
        </p:nvSpPr>
        <p:spPr bwMode="auto"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 bwMode="auto"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" name="Google Shape;123;p6"/>
          <p:cNvSpPr/>
          <p:nvPr/>
        </p:nvSpPr>
        <p:spPr bwMode="auto"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" name="Google Shape;124;p6"/>
          <p:cNvSpPr/>
          <p:nvPr/>
        </p:nvSpPr>
        <p:spPr bwMode="auto"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" name="Google Shape;125;p6"/>
          <p:cNvSpPr/>
          <p:nvPr/>
        </p:nvSpPr>
        <p:spPr bwMode="auto"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" name="Google Shape;126;p6"/>
          <p:cNvSpPr/>
          <p:nvPr/>
        </p:nvSpPr>
        <p:spPr bwMode="auto"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" name="Google Shape;127;p6"/>
          <p:cNvSpPr/>
          <p:nvPr/>
        </p:nvSpPr>
        <p:spPr bwMode="auto"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6"/>
          <p:cNvSpPr/>
          <p:nvPr/>
        </p:nvSpPr>
        <p:spPr bwMode="auto"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" name="Google Shape;129;p6"/>
          <p:cNvSpPr/>
          <p:nvPr/>
        </p:nvSpPr>
        <p:spPr bwMode="auto"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6"/>
          <p:cNvSpPr/>
          <p:nvPr/>
        </p:nvSpPr>
        <p:spPr bwMode="auto"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1" name="Google Shape;131;p6"/>
          <p:cNvSpPr/>
          <p:nvPr/>
        </p:nvSpPr>
        <p:spPr bwMode="auto"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" name="Google Shape;132;p6"/>
          <p:cNvSpPr/>
          <p:nvPr/>
        </p:nvSpPr>
        <p:spPr bwMode="auto"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" name="Google Shape;133;p6"/>
          <p:cNvSpPr/>
          <p:nvPr/>
        </p:nvSpPr>
        <p:spPr bwMode="auto"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" name="Google Shape;134;p6"/>
          <p:cNvSpPr/>
          <p:nvPr/>
        </p:nvSpPr>
        <p:spPr bwMode="auto"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" name="Google Shape;135;p6"/>
          <p:cNvSpPr/>
          <p:nvPr/>
        </p:nvSpPr>
        <p:spPr bwMode="auto"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6" name="Google Shape;136;p6"/>
          <p:cNvSpPr/>
          <p:nvPr/>
        </p:nvSpPr>
        <p:spPr bwMode="auto"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" name="Google Shape;137;p6"/>
          <p:cNvSpPr/>
          <p:nvPr/>
        </p:nvSpPr>
        <p:spPr bwMode="auto"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 bwMode="auto"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7"/>
          <p:cNvSpPr/>
          <p:nvPr/>
        </p:nvSpPr>
        <p:spPr bwMode="auto"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7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" name="Google Shape;143;p7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7"/>
          <p:cNvSpPr/>
          <p:nvPr/>
        </p:nvSpPr>
        <p:spPr bwMode="auto"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7"/>
          <p:cNvSpPr/>
          <p:nvPr/>
        </p:nvSpPr>
        <p:spPr bwMode="auto"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7"/>
          <p:cNvSpPr/>
          <p:nvPr/>
        </p:nvSpPr>
        <p:spPr bwMode="auto"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" name="Google Shape;147;p7"/>
          <p:cNvSpPr/>
          <p:nvPr/>
        </p:nvSpPr>
        <p:spPr bwMode="auto"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7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7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7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" name="Google Shape;151;p7"/>
          <p:cNvSpPr/>
          <p:nvPr/>
        </p:nvSpPr>
        <p:spPr bwMode="auto"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7"/>
          <p:cNvSpPr/>
          <p:nvPr/>
        </p:nvSpPr>
        <p:spPr bwMode="auto"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7"/>
          <p:cNvSpPr/>
          <p:nvPr/>
        </p:nvSpPr>
        <p:spPr bwMode="auto"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7"/>
          <p:cNvSpPr/>
          <p:nvPr/>
        </p:nvSpPr>
        <p:spPr bwMode="auto"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7"/>
          <p:cNvSpPr/>
          <p:nvPr/>
        </p:nvSpPr>
        <p:spPr bwMode="auto">
          <a:xfrm>
            <a:off x="353839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7"/>
          <p:cNvSpPr/>
          <p:nvPr/>
        </p:nvSpPr>
        <p:spPr bwMode="auto"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7"/>
          <p:cNvSpPr/>
          <p:nvPr/>
        </p:nvSpPr>
        <p:spPr bwMode="auto"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7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" name="Google Shape;159;p7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7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7"/>
          <p:cNvSpPr/>
          <p:nvPr/>
        </p:nvSpPr>
        <p:spPr bwMode="auto"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7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7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7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" name="Google Shape;165;p7"/>
          <p:cNvSpPr/>
          <p:nvPr/>
        </p:nvSpPr>
        <p:spPr bwMode="auto"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7"/>
          <p:cNvSpPr/>
          <p:nvPr/>
        </p:nvSpPr>
        <p:spPr bwMode="auto"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7"/>
          <p:cNvSpPr/>
          <p:nvPr/>
        </p:nvSpPr>
        <p:spPr bwMode="auto"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 bwMode="auto">
          <a:xfrm>
            <a:off x="1108900" y="1540449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7"/>
          <p:cNvSpPr txBox="1"/>
          <p:nvPr>
            <p:ph type="body" idx="1"/>
          </p:nvPr>
        </p:nvSpPr>
        <p:spPr bwMode="auto"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 bwMode="auto"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8"/>
          <p:cNvSpPr/>
          <p:nvPr/>
        </p:nvSpPr>
        <p:spPr bwMode="auto"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8"/>
          <p:cNvSpPr/>
          <p:nvPr/>
        </p:nvSpPr>
        <p:spPr bwMode="auto"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" name="Google Shape;174;p8"/>
          <p:cNvSpPr/>
          <p:nvPr/>
        </p:nvSpPr>
        <p:spPr bwMode="auto"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" name="Google Shape;175;p8"/>
          <p:cNvSpPr/>
          <p:nvPr/>
        </p:nvSpPr>
        <p:spPr bwMode="auto"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" name="Google Shape;176;p8"/>
          <p:cNvSpPr/>
          <p:nvPr/>
        </p:nvSpPr>
        <p:spPr bwMode="auto"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8"/>
          <p:cNvSpPr/>
          <p:nvPr/>
        </p:nvSpPr>
        <p:spPr bwMode="auto"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" name="Google Shape;178;p8"/>
          <p:cNvSpPr/>
          <p:nvPr/>
        </p:nvSpPr>
        <p:spPr bwMode="auto"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" name="Google Shape;179;p8"/>
          <p:cNvSpPr/>
          <p:nvPr/>
        </p:nvSpPr>
        <p:spPr bwMode="auto"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" name="Google Shape;180;p8"/>
          <p:cNvSpPr/>
          <p:nvPr/>
        </p:nvSpPr>
        <p:spPr bwMode="auto"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" name="Google Shape;181;p8"/>
          <p:cNvSpPr/>
          <p:nvPr/>
        </p:nvSpPr>
        <p:spPr bwMode="auto"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2" name="Google Shape;182;p8"/>
          <p:cNvSpPr/>
          <p:nvPr/>
        </p:nvSpPr>
        <p:spPr bwMode="auto"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3" name="Google Shape;183;p8"/>
          <p:cNvSpPr/>
          <p:nvPr/>
        </p:nvSpPr>
        <p:spPr bwMode="auto"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4" name="Google Shape;184;p8"/>
          <p:cNvSpPr/>
          <p:nvPr/>
        </p:nvSpPr>
        <p:spPr bwMode="auto"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8"/>
          <p:cNvSpPr/>
          <p:nvPr/>
        </p:nvSpPr>
        <p:spPr bwMode="auto"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8"/>
          <p:cNvSpPr/>
          <p:nvPr/>
        </p:nvSpPr>
        <p:spPr bwMode="auto"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8"/>
          <p:cNvSpPr/>
          <p:nvPr/>
        </p:nvSpPr>
        <p:spPr bwMode="auto"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" name="Google Shape;188;p8"/>
          <p:cNvSpPr/>
          <p:nvPr/>
        </p:nvSpPr>
        <p:spPr bwMode="auto"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" name="Google Shape;189;p8"/>
          <p:cNvSpPr/>
          <p:nvPr/>
        </p:nvSpPr>
        <p:spPr bwMode="auto"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8"/>
          <p:cNvSpPr/>
          <p:nvPr/>
        </p:nvSpPr>
        <p:spPr bwMode="auto"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1" name="Google Shape;191;p8"/>
          <p:cNvSpPr/>
          <p:nvPr/>
        </p:nvSpPr>
        <p:spPr bwMode="auto"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" name="Google Shape;192;p8"/>
          <p:cNvSpPr/>
          <p:nvPr/>
        </p:nvSpPr>
        <p:spPr bwMode="auto"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" name="Google Shape;193;p8"/>
          <p:cNvSpPr/>
          <p:nvPr/>
        </p:nvSpPr>
        <p:spPr bwMode="auto"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4" name="Google Shape;194;p8"/>
          <p:cNvSpPr/>
          <p:nvPr/>
        </p:nvSpPr>
        <p:spPr bwMode="auto"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" name="Google Shape;195;p8"/>
          <p:cNvSpPr/>
          <p:nvPr/>
        </p:nvSpPr>
        <p:spPr bwMode="auto"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" name="Google Shape;196;p8"/>
          <p:cNvSpPr/>
          <p:nvPr/>
        </p:nvSpPr>
        <p:spPr bwMode="auto"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" name="Google Shape;197;p8"/>
          <p:cNvSpPr/>
          <p:nvPr/>
        </p:nvSpPr>
        <p:spPr bwMode="auto"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 bwMode="auto"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9" name="Google Shape;199;p8"/>
          <p:cNvSpPr/>
          <p:nvPr/>
        </p:nvSpPr>
        <p:spPr bwMode="auto"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" name="Google Shape;200;p8"/>
          <p:cNvSpPr/>
          <p:nvPr/>
        </p:nvSpPr>
        <p:spPr bwMode="auto"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" name="Google Shape;201;p8"/>
          <p:cNvSpPr/>
          <p:nvPr/>
        </p:nvSpPr>
        <p:spPr bwMode="auto"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2" name="Google Shape;202;p8"/>
          <p:cNvSpPr/>
          <p:nvPr/>
        </p:nvSpPr>
        <p:spPr bwMode="auto"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" name="Google Shape;203;p8"/>
          <p:cNvSpPr/>
          <p:nvPr/>
        </p:nvSpPr>
        <p:spPr bwMode="auto"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" name="Google Shape;204;p8"/>
          <p:cNvSpPr/>
          <p:nvPr/>
        </p:nvSpPr>
        <p:spPr bwMode="auto"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" name="Google Shape;205;p8"/>
          <p:cNvSpPr/>
          <p:nvPr/>
        </p:nvSpPr>
        <p:spPr bwMode="auto"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" name="Google Shape;206;p8"/>
          <p:cNvSpPr/>
          <p:nvPr/>
        </p:nvSpPr>
        <p:spPr bwMode="auto"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" name="Google Shape;207;p8"/>
          <p:cNvSpPr/>
          <p:nvPr/>
        </p:nvSpPr>
        <p:spPr bwMode="auto"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" name="Google Shape;208;p8"/>
          <p:cNvSpPr/>
          <p:nvPr/>
        </p:nvSpPr>
        <p:spPr bwMode="auto"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9" name="Google Shape;209;p8"/>
          <p:cNvSpPr/>
          <p:nvPr/>
        </p:nvSpPr>
        <p:spPr bwMode="auto"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" name="Google Shape;210;p8"/>
          <p:cNvSpPr/>
          <p:nvPr/>
        </p:nvSpPr>
        <p:spPr bwMode="auto"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" name="Google Shape;211;p8"/>
          <p:cNvSpPr/>
          <p:nvPr/>
        </p:nvSpPr>
        <p:spPr bwMode="auto"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" name="Google Shape;212;p8"/>
          <p:cNvSpPr/>
          <p:nvPr/>
        </p:nvSpPr>
        <p:spPr bwMode="auto"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8"/>
          <p:cNvSpPr/>
          <p:nvPr/>
        </p:nvSpPr>
        <p:spPr bwMode="auto"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8"/>
          <p:cNvSpPr/>
          <p:nvPr/>
        </p:nvSpPr>
        <p:spPr bwMode="auto">
          <a:xfrm rot="5400000">
            <a:off x="620382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5" name="Google Shape;215;p8"/>
          <p:cNvSpPr/>
          <p:nvPr/>
        </p:nvSpPr>
        <p:spPr bwMode="auto"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 bwMode="auto"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" name="Google Shape;218;p9"/>
          <p:cNvSpPr/>
          <p:nvPr/>
        </p:nvSpPr>
        <p:spPr bwMode="auto"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" name="Google Shape;219;p9"/>
          <p:cNvSpPr/>
          <p:nvPr/>
        </p:nvSpPr>
        <p:spPr bwMode="auto"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" name="Google Shape;220;p9"/>
          <p:cNvSpPr/>
          <p:nvPr/>
        </p:nvSpPr>
        <p:spPr bwMode="auto"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1" name="Google Shape;221;p9"/>
          <p:cNvSpPr/>
          <p:nvPr/>
        </p:nvSpPr>
        <p:spPr bwMode="auto"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2" name="Google Shape;222;p9"/>
          <p:cNvSpPr/>
          <p:nvPr/>
        </p:nvSpPr>
        <p:spPr bwMode="auto"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" name="Google Shape;223;p9"/>
          <p:cNvSpPr/>
          <p:nvPr/>
        </p:nvSpPr>
        <p:spPr bwMode="auto"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4" name="Google Shape;224;p9"/>
          <p:cNvSpPr/>
          <p:nvPr/>
        </p:nvSpPr>
        <p:spPr bwMode="auto"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5" name="Google Shape;225;p9"/>
          <p:cNvSpPr/>
          <p:nvPr/>
        </p:nvSpPr>
        <p:spPr bwMode="auto"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6" name="Google Shape;226;p9"/>
          <p:cNvSpPr/>
          <p:nvPr/>
        </p:nvSpPr>
        <p:spPr bwMode="auto"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7" name="Google Shape;227;p9"/>
          <p:cNvSpPr/>
          <p:nvPr/>
        </p:nvSpPr>
        <p:spPr bwMode="auto"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8" name="Google Shape;228;p9"/>
          <p:cNvSpPr/>
          <p:nvPr/>
        </p:nvSpPr>
        <p:spPr bwMode="auto"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9" name="Google Shape;229;p9"/>
          <p:cNvSpPr/>
          <p:nvPr/>
        </p:nvSpPr>
        <p:spPr bwMode="auto"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0" name="Google Shape;230;p9"/>
          <p:cNvSpPr/>
          <p:nvPr/>
        </p:nvSpPr>
        <p:spPr bwMode="auto"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1" name="Google Shape;231;p9"/>
          <p:cNvSpPr/>
          <p:nvPr/>
        </p:nvSpPr>
        <p:spPr bwMode="auto"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2" name="Google Shape;232;p9"/>
          <p:cNvSpPr/>
          <p:nvPr/>
        </p:nvSpPr>
        <p:spPr bwMode="auto"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3" name="Google Shape;233;p9"/>
          <p:cNvSpPr/>
          <p:nvPr/>
        </p:nvSpPr>
        <p:spPr bwMode="auto"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4" name="Google Shape;234;p9"/>
          <p:cNvSpPr/>
          <p:nvPr/>
        </p:nvSpPr>
        <p:spPr bwMode="auto"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9"/>
          <p:cNvSpPr/>
          <p:nvPr/>
        </p:nvSpPr>
        <p:spPr bwMode="auto"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6" name="Google Shape;236;p9"/>
          <p:cNvSpPr/>
          <p:nvPr/>
        </p:nvSpPr>
        <p:spPr bwMode="auto"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7" name="Google Shape;237;p9"/>
          <p:cNvSpPr/>
          <p:nvPr/>
        </p:nvSpPr>
        <p:spPr bwMode="auto"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8" name="Google Shape;238;p9"/>
          <p:cNvSpPr/>
          <p:nvPr/>
        </p:nvSpPr>
        <p:spPr bwMode="auto"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9" name="Google Shape;239;p9"/>
          <p:cNvSpPr/>
          <p:nvPr/>
        </p:nvSpPr>
        <p:spPr bwMode="auto"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0" name="Google Shape;240;p9"/>
          <p:cNvSpPr/>
          <p:nvPr/>
        </p:nvSpPr>
        <p:spPr bwMode="auto"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1" name="Google Shape;241;p9"/>
          <p:cNvSpPr/>
          <p:nvPr/>
        </p:nvSpPr>
        <p:spPr bwMode="auto"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2" name="Google Shape;242;p9"/>
          <p:cNvSpPr/>
          <p:nvPr/>
        </p:nvSpPr>
        <p:spPr bwMode="auto"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3" name="Google Shape;243;p9"/>
          <p:cNvSpPr/>
          <p:nvPr/>
        </p:nvSpPr>
        <p:spPr bwMode="auto"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4" name="Google Shape;244;p9"/>
          <p:cNvSpPr/>
          <p:nvPr/>
        </p:nvSpPr>
        <p:spPr bwMode="auto"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5" name="Google Shape;245;p9"/>
          <p:cNvSpPr/>
          <p:nvPr/>
        </p:nvSpPr>
        <p:spPr bwMode="auto"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6" name="Google Shape;246;p9"/>
          <p:cNvSpPr/>
          <p:nvPr/>
        </p:nvSpPr>
        <p:spPr bwMode="auto"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" name="Google Shape;247;p9"/>
          <p:cNvSpPr txBox="1"/>
          <p:nvPr>
            <p:ph type="title"/>
          </p:nvPr>
        </p:nvSpPr>
        <p:spPr bwMode="auto"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p9"/>
          <p:cNvSpPr txBox="1"/>
          <p:nvPr>
            <p:ph type="subTitle" idx="1"/>
          </p:nvPr>
        </p:nvSpPr>
        <p:spPr bwMode="auto"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 bwMode="auto"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pPr>
              <a:defRPr/>
            </a:pPr>
            <a:endParaRPr/>
          </a:p>
        </p:txBody>
      </p:sp>
      <p:sp>
        <p:nvSpPr>
          <p:cNvPr id="251" name="Google Shape;251;p10"/>
          <p:cNvSpPr/>
          <p:nvPr/>
        </p:nvSpPr>
        <p:spPr bwMode="auto"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2" name="Google Shape;252;p10"/>
          <p:cNvSpPr/>
          <p:nvPr/>
        </p:nvSpPr>
        <p:spPr bwMode="auto"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3" name="Google Shape;253;p10"/>
          <p:cNvSpPr/>
          <p:nvPr/>
        </p:nvSpPr>
        <p:spPr bwMode="auto"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4" name="Google Shape;254;p10"/>
          <p:cNvSpPr/>
          <p:nvPr/>
        </p:nvSpPr>
        <p:spPr bwMode="auto"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5" name="Google Shape;255;p10"/>
          <p:cNvSpPr/>
          <p:nvPr/>
        </p:nvSpPr>
        <p:spPr bwMode="auto"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6" name="Google Shape;256;p10"/>
          <p:cNvSpPr/>
          <p:nvPr/>
        </p:nvSpPr>
        <p:spPr bwMode="auto"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7" name="Google Shape;257;p10"/>
          <p:cNvSpPr/>
          <p:nvPr/>
        </p:nvSpPr>
        <p:spPr bwMode="auto"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8" name="Google Shape;258;p10"/>
          <p:cNvSpPr/>
          <p:nvPr/>
        </p:nvSpPr>
        <p:spPr bwMode="auto"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9" name="Google Shape;259;p10"/>
          <p:cNvSpPr/>
          <p:nvPr/>
        </p:nvSpPr>
        <p:spPr bwMode="auto">
          <a:xfrm rot="-5400000">
            <a:off x="8241909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0" name="Google Shape;260;p10"/>
          <p:cNvSpPr/>
          <p:nvPr/>
        </p:nvSpPr>
        <p:spPr bwMode="auto"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1" name="Google Shape;261;p10"/>
          <p:cNvSpPr/>
          <p:nvPr/>
        </p:nvSpPr>
        <p:spPr bwMode="auto"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2" name="Google Shape;262;p10"/>
          <p:cNvSpPr/>
          <p:nvPr/>
        </p:nvSpPr>
        <p:spPr bwMode="auto"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3" name="Google Shape;263;p10"/>
          <p:cNvSpPr/>
          <p:nvPr/>
        </p:nvSpPr>
        <p:spPr bwMode="auto"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4" name="Google Shape;264;p10"/>
          <p:cNvSpPr/>
          <p:nvPr/>
        </p:nvSpPr>
        <p:spPr bwMode="auto"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5" name="Google Shape;265;p10"/>
          <p:cNvSpPr/>
          <p:nvPr/>
        </p:nvSpPr>
        <p:spPr bwMode="auto"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6" name="Google Shape;266;p10"/>
          <p:cNvSpPr/>
          <p:nvPr/>
        </p:nvSpPr>
        <p:spPr bwMode="auto"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7" name="Google Shape;267;p10"/>
          <p:cNvSpPr/>
          <p:nvPr/>
        </p:nvSpPr>
        <p:spPr bwMode="auto"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8" name="Google Shape;268;p10"/>
          <p:cNvSpPr/>
          <p:nvPr/>
        </p:nvSpPr>
        <p:spPr bwMode="auto"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" name="Google Shape;269;p10"/>
          <p:cNvSpPr/>
          <p:nvPr/>
        </p:nvSpPr>
        <p:spPr bwMode="auto"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0" name="Google Shape;270;p10"/>
          <p:cNvSpPr/>
          <p:nvPr/>
        </p:nvSpPr>
        <p:spPr bwMode="auto"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1" name="Google Shape;271;p10"/>
          <p:cNvSpPr/>
          <p:nvPr/>
        </p:nvSpPr>
        <p:spPr bwMode="auto"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2" name="Google Shape;272;p10"/>
          <p:cNvSpPr/>
          <p:nvPr/>
        </p:nvSpPr>
        <p:spPr bwMode="auto"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3" name="Google Shape;273;p10"/>
          <p:cNvSpPr/>
          <p:nvPr/>
        </p:nvSpPr>
        <p:spPr bwMode="auto"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1pPr>
            <a:lvl2pPr marL="914400" lvl="1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2pPr>
            <a:lvl3pPr marL="1371600" lvl="2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3pPr>
            <a:lvl4pPr marL="1828800" lvl="3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4pPr>
            <a:lvl5pPr marL="2286000" lvl="4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5pPr>
            <a:lvl6pPr marL="2743200" lvl="5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6pPr>
            <a:lvl7pPr marL="3200400" lvl="6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7pPr>
            <a:lvl8pPr marL="3657600" lvl="7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8pPr>
            <a:lvl9pPr marL="4114800" lvl="8" indent="-3302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6" name="Google Shape;956;p31"/>
          <p:cNvSpPr txBox="1"/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7" name="Google Shape;957;p31"/>
          <p:cNvSpPr txBox="1"/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" name="Google Shape;964;p33"/>
          <p:cNvSpPr txBox="1"/>
          <p:nvPr>
            <p:ph type="subTitle" idx="1"/>
          </p:nvPr>
        </p:nvSpPr>
        <p:spPr bwMode="auto">
          <a:xfrm flipH="0" flipV="0">
            <a:off x="2192867" y="2794466"/>
            <a:ext cx="4902573" cy="522826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600">
                <a:latin typeface="Source Code Pro"/>
                <a:cs typeface="Source Code Pro"/>
              </a:rPr>
              <a:t>Andrei Iancu</a:t>
            </a:r>
            <a:endParaRPr sz="2600">
              <a:latin typeface="Source Code Pro"/>
              <a:cs typeface="Source Code Pro"/>
            </a:endParaRPr>
          </a:p>
          <a:p>
            <a:pPr>
              <a:defRPr/>
            </a:pPr>
            <a:r>
              <a:rPr lang="en" sz="2600">
                <a:latin typeface="Source Code Pro"/>
                <a:cs typeface="Source Code Pro"/>
              </a:rPr>
              <a:t>Andy </a:t>
            </a:r>
            <a:r>
              <a:rPr lang="en" sz="2600">
                <a:latin typeface="Source Code Pro"/>
                <a:cs typeface="Source Code Pro"/>
              </a:rPr>
              <a:t>B</a:t>
            </a:r>
            <a:r>
              <a:rPr lang="en" sz="2600">
                <a:latin typeface="Source Code Pro"/>
                <a:ea typeface="DejaVu Sans"/>
                <a:cs typeface="Source Code Pro"/>
              </a:rPr>
              <a:t>ă</a:t>
            </a:r>
            <a:r>
              <a:rPr lang="en" sz="2600">
                <a:latin typeface="Source Code Pro"/>
                <a:cs typeface="Source Code Pro"/>
              </a:rPr>
              <a:t>nescu</a:t>
            </a:r>
            <a:endParaRPr sz="2600">
              <a:latin typeface="Source Code Pro"/>
              <a:cs typeface="Source Code Pro"/>
            </a:endParaRPr>
          </a:p>
          <a:p>
            <a:pPr>
              <a:defRPr/>
            </a:pPr>
            <a:r>
              <a:rPr lang="en" sz="2600">
                <a:latin typeface="Source Code Pro"/>
                <a:cs typeface="Source Code Pro"/>
              </a:rPr>
              <a:t>Augustin N</a:t>
            </a:r>
            <a:r>
              <a:rPr lang="en" sz="2600">
                <a:latin typeface="Source Code Pro"/>
                <a:cs typeface="Source Code Pro"/>
              </a:rPr>
              <a:t>i</a:t>
            </a:r>
            <a:r>
              <a:rPr lang="en" sz="2600">
                <a:latin typeface="Source Code Pro"/>
                <a:ea typeface="DejaVu Sans"/>
                <a:cs typeface="Source Code Pro"/>
              </a:rPr>
              <a:t>ƫ</a:t>
            </a:r>
            <a:r>
              <a:rPr sz="2600">
                <a:latin typeface="Source Code Pro"/>
                <a:cs typeface="Source Code Pro"/>
              </a:rPr>
              <a:t>u</a:t>
            </a:r>
            <a:endParaRPr sz="2600">
              <a:latin typeface="Source Code Pro"/>
              <a:cs typeface="Source Code Pro"/>
            </a:endParaRPr>
          </a:p>
        </p:txBody>
      </p:sp>
      <p:sp>
        <p:nvSpPr>
          <p:cNvPr id="965" name="Google Shape;965;p33"/>
          <p:cNvSpPr txBox="1"/>
          <p:nvPr>
            <p:ph type="ctrTitle" idx="2"/>
          </p:nvPr>
        </p:nvSpPr>
        <p:spPr bwMode="auto">
          <a:xfrm>
            <a:off x="713099" y="957024"/>
            <a:ext cx="77178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000">
                <a:latin typeface="Source Code Pro"/>
                <a:cs typeface="Source Code Pro"/>
              </a:rPr>
              <a:t>Snake</a:t>
            </a:r>
            <a:br>
              <a:rPr lang="en" sz="5000">
                <a:latin typeface="Source Code Pro"/>
                <a:cs typeface="Source Code Pro"/>
              </a:rPr>
            </a:br>
            <a:r>
              <a:rPr lang="en" sz="5000">
                <a:latin typeface="Source Code Pro"/>
                <a:cs typeface="Source Code Pro"/>
              </a:rPr>
              <a:t>Python Game</a:t>
            </a:r>
            <a:endParaRPr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/>
          <p:nvPr>
            <p:ph type="title"/>
          </p:nvPr>
        </p:nvSpPr>
        <p:spPr bwMode="auto"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4" name="Google Shape;1064;p41"/>
          <p:cNvSpPr txBox="1"/>
          <p:nvPr>
            <p:ph type="title" idx="2"/>
          </p:nvPr>
        </p:nvSpPr>
        <p:spPr bwMode="auto"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5" name="Google Shape;1065;p41"/>
          <p:cNvSpPr txBox="1"/>
          <p:nvPr>
            <p:ph type="subTitle" idx="1"/>
          </p:nvPr>
        </p:nvSpPr>
        <p:spPr bwMode="auto">
          <a:xfrm>
            <a:off x="717500" y="3488750"/>
            <a:ext cx="2707800" cy="70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Maven Pro"/>
              <a:ea typeface="Maven Pro"/>
              <a:cs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</p:txBody>
      </p:sp>
      <p:sp>
        <p:nvSpPr>
          <p:cNvPr id="1078" name="Google Shape;1078;p42"/>
          <p:cNvSpPr/>
          <p:nvPr/>
        </p:nvSpPr>
        <p:spPr bwMode="auto"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9" name="Google Shape;1079;p42"/>
          <p:cNvSpPr/>
          <p:nvPr/>
        </p:nvSpPr>
        <p:spPr bwMode="auto"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0" name="Google Shape;1080;p42"/>
          <p:cNvSpPr/>
          <p:nvPr/>
        </p:nvSpPr>
        <p:spPr bwMode="auto"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fill="norm" stroke="1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1" name="Google Shape;1081;p42"/>
          <p:cNvSpPr/>
          <p:nvPr/>
        </p:nvSpPr>
        <p:spPr bwMode="auto"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fill="norm" stroke="1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2" name="Google Shape;1082;p42"/>
          <p:cNvSpPr/>
          <p:nvPr/>
        </p:nvSpPr>
        <p:spPr bwMode="auto"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fill="norm" stroke="1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3" name="Google Shape;1083;p42"/>
          <p:cNvSpPr/>
          <p:nvPr/>
        </p:nvSpPr>
        <p:spPr bwMode="auto"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4" name="Google Shape;1084;p42"/>
          <p:cNvSpPr txBox="1"/>
          <p:nvPr>
            <p:ph type="subTitle" idx="1"/>
          </p:nvPr>
        </p:nvSpPr>
        <p:spPr bwMode="auto"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 u="none">
                <a:solidFill>
                  <a:schemeClr val="dk1"/>
                </a:solidFill>
                <a:latin typeface="Source Code Pro"/>
                <a:cs typeface="Source Code Pro"/>
              </a:rPr>
              <a:t>Motiva</a:t>
            </a:r>
            <a:r>
              <a:rPr lang="en" sz="2800" b="0" i="0" u="none" strike="noStrike" cap="none" spc="0">
                <a:solidFill>
                  <a:schemeClr val="dk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2800" u="none">
                <a:solidFill>
                  <a:schemeClr val="dk1"/>
                </a:solidFill>
                <a:latin typeface="Source Code Pro"/>
                <a:cs typeface="Source Code Pro"/>
              </a:rPr>
              <a:t>ia?</a:t>
            </a:r>
            <a:endParaRPr sz="2800">
              <a:solidFill>
                <a:schemeClr val="dk1"/>
              </a:solidFill>
              <a:latin typeface="Source Code Pro"/>
              <a:cs typeface="Source Code Pro"/>
            </a:endParaRPr>
          </a:p>
        </p:txBody>
      </p:sp>
      <p:sp>
        <p:nvSpPr>
          <p:cNvPr id="1091" name="Google Shape;1091;p43"/>
          <p:cNvSpPr/>
          <p:nvPr/>
        </p:nvSpPr>
        <p:spPr bwMode="auto"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2" name="Google Shape;1092;p43"/>
          <p:cNvSpPr txBox="1"/>
          <p:nvPr>
            <p:ph type="subTitle" idx="1"/>
          </p:nvPr>
        </p:nvSpPr>
        <p:spPr bwMode="auto">
          <a:xfrm flipH="0" flipV="0">
            <a:off x="2059797" y="3379149"/>
            <a:ext cx="5056654" cy="117323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Pasiunea pentru jocuri, pentru modul in care partea grafic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interac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ioneaz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cu partea logic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n cod, pentru a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nv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a lucruri noi.</a:t>
            </a:r>
            <a:endParaRPr sz="160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/>
          </a:p>
        </p:txBody>
      </p:sp>
      <p:grpSp>
        <p:nvGrpSpPr>
          <p:cNvPr id="1093" name="Google Shape;1093;p43"/>
          <p:cNvGrpSpPr/>
          <p:nvPr/>
        </p:nvGrpSpPr>
        <p:grpSpPr bwMode="auto">
          <a:xfrm>
            <a:off x="3930670" y="1318843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 bwMode="auto"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fill="norm" stroke="1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 bwMode="auto"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fill="norm" stroke="1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 bwMode="auto"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fill="norm" stroke="1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 bwMode="auto"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fill="norm" stroke="1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 bwMode="auto">
            <a:xfrm>
              <a:off x="3278275" y="3717824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fill="norm" stroke="1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 bwMode="auto">
            <a:xfrm>
              <a:off x="1886225" y="3717824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fill="norm" stroke="1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 bwMode="auto"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fill="norm" stroke="1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 bwMode="auto">
            <a:xfrm>
              <a:off x="3800200" y="3717824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fill="norm" stroke="1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 bwMode="auto"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fill="norm" stroke="1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 bwMode="auto"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fill="norm" stroke="1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 bwMode="auto"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fill="norm" stroke="1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>
                <a:latin typeface="Source Code Pro"/>
                <a:cs typeface="Source Code Pro"/>
              </a:rPr>
              <a:t>Introducere</a:t>
            </a:r>
            <a:endParaRPr sz="2800"/>
          </a:p>
        </p:txBody>
      </p:sp>
      <p:sp>
        <p:nvSpPr>
          <p:cNvPr id="971" name="Google Shape;971;p34"/>
          <p:cNvSpPr txBox="1"/>
          <p:nvPr>
            <p:ph type="body" idx="1"/>
          </p:nvPr>
        </p:nvSpPr>
        <p:spPr bwMode="auto">
          <a:xfrm flipH="0" flipV="0">
            <a:off x="717424" y="1527760"/>
            <a:ext cx="7709099" cy="2087977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158749" indent="0">
              <a:buClr>
                <a:srgbClr val="FFFFFF"/>
              </a:buClr>
              <a:buSzPts val="1100"/>
              <a:buFont typeface="Maven Pro"/>
              <a:buNone/>
              <a:defRPr/>
            </a:pPr>
            <a:endParaRPr>
              <a:latin typeface="Liberation Serif"/>
              <a:cs typeface="Liberation Serif"/>
            </a:endParaRPr>
          </a:p>
          <a:p>
            <a:pPr marL="558799" lvl="1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None/>
              <a:defRPr/>
            </a:pPr>
            <a:r>
              <a:rPr sz="160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sz="1600" b="0" i="0" u="none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Snake este un joc de strategie și îndemânare în care jucătorul trebuie să-și manevreze caracterectul printre obstacole pentru a crește în lungime și colecta cât mai multe puncte.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Jocul se termin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 dac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 juc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torul se love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te de obstacole sau propriul caracter.</a:t>
            </a:r>
            <a:endParaRPr sz="1600" b="0" i="0" u="none">
              <a:solidFill>
                <a:schemeClr val="tx1"/>
              </a:solidFill>
              <a:latin typeface="Source Code Pro"/>
              <a:ea typeface="Ubuntu"/>
              <a:cs typeface="Source Code Pro"/>
            </a:endParaRPr>
          </a:p>
          <a:p>
            <a:pPr marL="558799" lvl="1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None/>
              <a:defRPr/>
            </a:pPr>
            <a:r>
              <a:rPr sz="1600" b="0" i="0" u="none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	</a:t>
            </a:r>
            <a:endParaRPr sz="16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grpSp>
        <p:nvGrpSpPr>
          <p:cNvPr id="1727018860" name="Google Shape;1732;p68"/>
          <p:cNvGrpSpPr/>
          <p:nvPr/>
        </p:nvGrpSpPr>
        <p:grpSpPr bwMode="auto">
          <a:xfrm>
            <a:off x="7478159" y="3589310"/>
            <a:ext cx="669371" cy="855426"/>
            <a:chOff x="1758199" y="238124"/>
            <a:chExt cx="4084024" cy="5219199"/>
          </a:xfrm>
        </p:grpSpPr>
        <p:sp>
          <p:nvSpPr>
            <p:cNvPr id="52572257" name="Google Shape;1733;p68"/>
            <p:cNvSpPr/>
            <p:nvPr/>
          </p:nvSpPr>
          <p:spPr bwMode="auto">
            <a:xfrm>
              <a:off x="1758199" y="238124"/>
              <a:ext cx="4084024" cy="5219199"/>
            </a:xfrm>
            <a:custGeom>
              <a:avLst/>
              <a:gdLst/>
              <a:ahLst/>
              <a:cxnLst/>
              <a:rect l="l" t="t" r="r" b="b"/>
              <a:pathLst>
                <a:path w="163361" h="208768" fill="norm" stroke="1" extrusionOk="0">
                  <a:moveTo>
                    <a:pt x="20420" y="0"/>
                  </a:moveTo>
                  <a:cubicBezTo>
                    <a:pt x="9167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lnTo>
                    <a:pt x="115703" y="208767"/>
                  </a:lnTo>
                  <a:cubicBezTo>
                    <a:pt x="141995" y="208767"/>
                    <a:pt x="163361" y="187401"/>
                    <a:pt x="163361" y="161110"/>
                  </a:cubicBezTo>
                  <a:lnTo>
                    <a:pt x="163361" y="20420"/>
                  </a:lnTo>
                  <a:cubicBezTo>
                    <a:pt x="163361" y="9166"/>
                    <a:pt x="154227" y="0"/>
                    <a:pt x="142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7597685" name="Google Shape;1734;p68"/>
            <p:cNvSpPr/>
            <p:nvPr/>
          </p:nvSpPr>
          <p:spPr bwMode="auto">
            <a:xfrm>
              <a:off x="3800199" y="238124"/>
              <a:ext cx="2042024" cy="5219199"/>
            </a:xfrm>
            <a:custGeom>
              <a:avLst/>
              <a:gdLst/>
              <a:ahLst/>
              <a:cxnLst/>
              <a:rect l="l" t="t" r="r" b="b"/>
              <a:pathLst>
                <a:path w="81681" h="208768" fill="norm" stroke="1" extrusionOk="0">
                  <a:moveTo>
                    <a:pt x="1" y="0"/>
                  </a:moveTo>
                  <a:lnTo>
                    <a:pt x="1" y="208767"/>
                  </a:lnTo>
                  <a:lnTo>
                    <a:pt x="34023" y="208767"/>
                  </a:lnTo>
                  <a:cubicBezTo>
                    <a:pt x="60315" y="208767"/>
                    <a:pt x="81681" y="187401"/>
                    <a:pt x="81681" y="161110"/>
                  </a:cubicBezTo>
                  <a:lnTo>
                    <a:pt x="81681" y="20420"/>
                  </a:lnTo>
                  <a:cubicBezTo>
                    <a:pt x="81681" y="9166"/>
                    <a:pt x="72547" y="0"/>
                    <a:pt x="6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3475238" name="Google Shape;1735;p68"/>
            <p:cNvSpPr/>
            <p:nvPr/>
          </p:nvSpPr>
          <p:spPr bwMode="auto">
            <a:xfrm>
              <a:off x="2438325" y="919048"/>
              <a:ext cx="2723774" cy="2155374"/>
            </a:xfrm>
            <a:custGeom>
              <a:avLst/>
              <a:gdLst/>
              <a:ahLst/>
              <a:cxnLst/>
              <a:rect l="l" t="t" r="r" b="b"/>
              <a:pathLst>
                <a:path w="108951" h="86215" fill="norm" stroke="1" extrusionOk="0">
                  <a:moveTo>
                    <a:pt x="6818" y="1"/>
                  </a:moveTo>
                  <a:cubicBezTo>
                    <a:pt x="3067" y="1"/>
                    <a:pt x="0" y="3034"/>
                    <a:pt x="0" y="6786"/>
                  </a:cubicBezTo>
                  <a:lnTo>
                    <a:pt x="0" y="79430"/>
                  </a:lnTo>
                  <a:cubicBezTo>
                    <a:pt x="0" y="83181"/>
                    <a:pt x="3067" y="86215"/>
                    <a:pt x="6818" y="86215"/>
                  </a:cubicBezTo>
                  <a:lnTo>
                    <a:pt x="102133" y="86215"/>
                  </a:lnTo>
                  <a:cubicBezTo>
                    <a:pt x="105884" y="86215"/>
                    <a:pt x="108951" y="83181"/>
                    <a:pt x="108951" y="79430"/>
                  </a:cubicBezTo>
                  <a:lnTo>
                    <a:pt x="108951" y="6786"/>
                  </a:lnTo>
                  <a:cubicBezTo>
                    <a:pt x="108951" y="3034"/>
                    <a:pt x="105884" y="1"/>
                    <a:pt x="102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0426391" name="Google Shape;1736;p68"/>
            <p:cNvSpPr/>
            <p:nvPr/>
          </p:nvSpPr>
          <p:spPr bwMode="auto">
            <a:xfrm>
              <a:off x="2438325" y="3415275"/>
              <a:ext cx="1021849" cy="1021050"/>
            </a:xfrm>
            <a:custGeom>
              <a:avLst/>
              <a:gdLst/>
              <a:ahLst/>
              <a:cxnLst/>
              <a:rect l="l" t="t" r="r" b="b"/>
              <a:pathLst>
                <a:path w="40874" h="40842" fill="norm" stroke="1" extrusionOk="0">
                  <a:moveTo>
                    <a:pt x="20453" y="1"/>
                  </a:moveTo>
                  <a:cubicBezTo>
                    <a:pt x="16669" y="1"/>
                    <a:pt x="13635" y="3035"/>
                    <a:pt x="13635" y="6786"/>
                  </a:cubicBezTo>
                  <a:lnTo>
                    <a:pt x="13635" y="13603"/>
                  </a:lnTo>
                  <a:lnTo>
                    <a:pt x="6818" y="13603"/>
                  </a:lnTo>
                  <a:cubicBezTo>
                    <a:pt x="3067" y="13603"/>
                    <a:pt x="0" y="16670"/>
                    <a:pt x="0" y="20421"/>
                  </a:cubicBezTo>
                  <a:cubicBezTo>
                    <a:pt x="0" y="24172"/>
                    <a:pt x="3067" y="27206"/>
                    <a:pt x="6818" y="27206"/>
                  </a:cubicBezTo>
                  <a:lnTo>
                    <a:pt x="13635" y="27206"/>
                  </a:lnTo>
                  <a:lnTo>
                    <a:pt x="13635" y="34024"/>
                  </a:lnTo>
                  <a:cubicBezTo>
                    <a:pt x="13635" y="37775"/>
                    <a:pt x="16669" y="40841"/>
                    <a:pt x="20453" y="40841"/>
                  </a:cubicBezTo>
                  <a:cubicBezTo>
                    <a:pt x="24204" y="40841"/>
                    <a:pt x="27238" y="37775"/>
                    <a:pt x="27238" y="34024"/>
                  </a:cubicBezTo>
                  <a:lnTo>
                    <a:pt x="27238" y="27206"/>
                  </a:lnTo>
                  <a:lnTo>
                    <a:pt x="34056" y="27206"/>
                  </a:lnTo>
                  <a:cubicBezTo>
                    <a:pt x="37807" y="27206"/>
                    <a:pt x="40873" y="24172"/>
                    <a:pt x="40873" y="20421"/>
                  </a:cubicBezTo>
                  <a:cubicBezTo>
                    <a:pt x="40873" y="16670"/>
                    <a:pt x="37807" y="13603"/>
                    <a:pt x="34056" y="13603"/>
                  </a:cubicBezTo>
                  <a:lnTo>
                    <a:pt x="27238" y="13603"/>
                  </a:lnTo>
                  <a:lnTo>
                    <a:pt x="27238" y="6786"/>
                  </a:lnTo>
                  <a:cubicBezTo>
                    <a:pt x="27238" y="3035"/>
                    <a:pt x="24204" y="1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874363" name="Google Shape;1737;p68"/>
            <p:cNvSpPr/>
            <p:nvPr/>
          </p:nvSpPr>
          <p:spPr bwMode="auto">
            <a:xfrm>
              <a:off x="4481149" y="3415275"/>
              <a:ext cx="340074" cy="340099"/>
            </a:xfrm>
            <a:custGeom>
              <a:avLst/>
              <a:gdLst/>
              <a:ahLst/>
              <a:cxnLst/>
              <a:rect l="l" t="t" r="r" b="b"/>
              <a:pathLst>
                <a:path w="13603" h="13604" fill="norm" stroke="1" extrusionOk="0">
                  <a:moveTo>
                    <a:pt x="6785" y="1"/>
                  </a:moveTo>
                  <a:cubicBezTo>
                    <a:pt x="3034" y="1"/>
                    <a:pt x="0" y="3035"/>
                    <a:pt x="0" y="6786"/>
                  </a:cubicBezTo>
                  <a:cubicBezTo>
                    <a:pt x="0" y="10570"/>
                    <a:pt x="3034" y="13603"/>
                    <a:pt x="6785" y="13603"/>
                  </a:cubicBezTo>
                  <a:cubicBezTo>
                    <a:pt x="10569" y="13603"/>
                    <a:pt x="13603" y="10570"/>
                    <a:pt x="13603" y="6786"/>
                  </a:cubicBezTo>
                  <a:cubicBezTo>
                    <a:pt x="13603" y="3035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4600535" name="Google Shape;1738;p68"/>
            <p:cNvSpPr/>
            <p:nvPr/>
          </p:nvSpPr>
          <p:spPr bwMode="auto">
            <a:xfrm>
              <a:off x="4481149" y="4095399"/>
              <a:ext cx="340074" cy="340924"/>
            </a:xfrm>
            <a:custGeom>
              <a:avLst/>
              <a:gdLst/>
              <a:ahLst/>
              <a:cxnLst/>
              <a:rect l="l" t="t" r="r" b="b"/>
              <a:pathLst>
                <a:path w="13603" h="13637" fill="norm" stroke="1" extrusionOk="0">
                  <a:moveTo>
                    <a:pt x="6785" y="1"/>
                  </a:moveTo>
                  <a:cubicBezTo>
                    <a:pt x="3034" y="1"/>
                    <a:pt x="0" y="3067"/>
                    <a:pt x="0" y="6819"/>
                  </a:cubicBezTo>
                  <a:cubicBezTo>
                    <a:pt x="0" y="10570"/>
                    <a:pt x="3034" y="13636"/>
                    <a:pt x="6785" y="13636"/>
                  </a:cubicBezTo>
                  <a:cubicBezTo>
                    <a:pt x="10569" y="13636"/>
                    <a:pt x="13603" y="10570"/>
                    <a:pt x="13603" y="6819"/>
                  </a:cubicBezTo>
                  <a:cubicBezTo>
                    <a:pt x="13603" y="3067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8486008" name="Google Shape;1739;p68"/>
            <p:cNvSpPr/>
            <p:nvPr/>
          </p:nvSpPr>
          <p:spPr bwMode="auto">
            <a:xfrm>
              <a:off x="4821199" y="3755349"/>
              <a:ext cx="340899" cy="340074"/>
            </a:xfrm>
            <a:custGeom>
              <a:avLst/>
              <a:gdLst/>
              <a:ahLst/>
              <a:cxnLst/>
              <a:rect l="l" t="t" r="r" b="b"/>
              <a:pathLst>
                <a:path w="13636" h="13603" fill="norm" stroke="1" extrusionOk="0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36" y="10569"/>
                    <a:pt x="13636" y="6818"/>
                  </a:cubicBezTo>
                  <a:cubicBezTo>
                    <a:pt x="13636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4817330" name="Google Shape;1740;p68"/>
            <p:cNvSpPr/>
            <p:nvPr/>
          </p:nvSpPr>
          <p:spPr bwMode="auto">
            <a:xfrm>
              <a:off x="4140274" y="3755349"/>
              <a:ext cx="340899" cy="340074"/>
            </a:xfrm>
            <a:custGeom>
              <a:avLst/>
              <a:gdLst/>
              <a:ahLst/>
              <a:cxnLst/>
              <a:rect l="l" t="t" r="r" b="b"/>
              <a:pathLst>
                <a:path w="13636" h="13603" fill="norm" stroke="1" extrusionOk="0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835321" name="Google Shape;1741;p68"/>
            <p:cNvSpPr/>
            <p:nvPr/>
          </p:nvSpPr>
          <p:spPr bwMode="auto">
            <a:xfrm>
              <a:off x="3460149" y="4436299"/>
              <a:ext cx="680149" cy="340074"/>
            </a:xfrm>
            <a:custGeom>
              <a:avLst/>
              <a:gdLst/>
              <a:ahLst/>
              <a:cxnLst/>
              <a:rect l="l" t="t" r="r" b="b"/>
              <a:pathLst>
                <a:path w="27206" h="13603" fill="norm" stroke="1" extrusionOk="0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lnTo>
                    <a:pt x="20420" y="13603"/>
                  </a:lnTo>
                  <a:cubicBezTo>
                    <a:pt x="24171" y="13603"/>
                    <a:pt x="27205" y="10569"/>
                    <a:pt x="27205" y="6818"/>
                  </a:cubicBezTo>
                  <a:cubicBezTo>
                    <a:pt x="27205" y="3034"/>
                    <a:pt x="24171" y="0"/>
                    <a:pt x="20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632420" name="Google Shape;1742;p68"/>
            <p:cNvSpPr/>
            <p:nvPr/>
          </p:nvSpPr>
          <p:spPr bwMode="auto">
            <a:xfrm>
              <a:off x="3800199" y="4436299"/>
              <a:ext cx="340099" cy="340074"/>
            </a:xfrm>
            <a:custGeom>
              <a:avLst/>
              <a:gdLst/>
              <a:ahLst/>
              <a:cxnLst/>
              <a:rect l="l" t="t" r="r" b="b"/>
              <a:pathLst>
                <a:path w="13604" h="13603" fill="norm" stroke="1" extrusionOk="0">
                  <a:moveTo>
                    <a:pt x="1" y="0"/>
                  </a:moveTo>
                  <a:lnTo>
                    <a:pt x="1" y="13603"/>
                  </a:lnTo>
                  <a:lnTo>
                    <a:pt x="6818" y="13603"/>
                  </a:ln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945818" name="Google Shape;1743;p68"/>
            <p:cNvSpPr/>
            <p:nvPr/>
          </p:nvSpPr>
          <p:spPr bwMode="auto">
            <a:xfrm>
              <a:off x="3800199" y="919048"/>
              <a:ext cx="1361899" cy="2155374"/>
            </a:xfrm>
            <a:custGeom>
              <a:avLst/>
              <a:gdLst/>
              <a:ahLst/>
              <a:cxnLst/>
              <a:rect l="l" t="t" r="r" b="b"/>
              <a:pathLst>
                <a:path w="54476" h="86215" fill="norm" stroke="1" extrusionOk="0">
                  <a:moveTo>
                    <a:pt x="1" y="1"/>
                  </a:moveTo>
                  <a:lnTo>
                    <a:pt x="1" y="86215"/>
                  </a:lnTo>
                  <a:lnTo>
                    <a:pt x="47658" y="86215"/>
                  </a:lnTo>
                  <a:cubicBezTo>
                    <a:pt x="51409" y="86215"/>
                    <a:pt x="54476" y="83181"/>
                    <a:pt x="54476" y="79430"/>
                  </a:cubicBezTo>
                  <a:lnTo>
                    <a:pt x="54476" y="6786"/>
                  </a:lnTo>
                  <a:cubicBezTo>
                    <a:pt x="54476" y="3034"/>
                    <a:pt x="51409" y="1"/>
                    <a:pt x="47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/>
          <p:nvPr>
            <p:ph type="title" idx="15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>
                <a:solidFill>
                  <a:schemeClr val="tx1"/>
                </a:solidFill>
                <a:latin typeface="Source Code Pro"/>
                <a:cs typeface="Source Code Pro"/>
              </a:rPr>
              <a:t>Module folosite</a:t>
            </a:r>
            <a:endParaRPr sz="2800" u="sng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977" name="Google Shape;977;p35"/>
          <p:cNvSpPr txBox="1"/>
          <p:nvPr>
            <p:ph type="subTitle" idx="6"/>
          </p:nvPr>
        </p:nvSpPr>
        <p:spPr bwMode="auto">
          <a:xfrm flipH="0" flipV="0">
            <a:off x="1667591" y="1680882"/>
            <a:ext cx="6758933" cy="959503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/>
              <a:t>	</a:t>
            </a:r>
            <a:endParaRPr/>
          </a:p>
        </p:txBody>
      </p:sp>
      <p:sp>
        <p:nvSpPr>
          <p:cNvPr id="515999889" name=""/>
          <p:cNvSpPr txBox="1"/>
          <p:nvPr/>
        </p:nvSpPr>
        <p:spPr bwMode="auto">
          <a:xfrm flipH="0" flipV="0">
            <a:off x="890183" y="1482582"/>
            <a:ext cx="7807855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/>
                </a:solidFill>
                <a:latin typeface="Source Code Pro"/>
                <a:cs typeface="Source Code Pro"/>
              </a:rPr>
              <a:t>Pygame</a:t>
            </a:r>
            <a:endParaRPr sz="22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655160154" name=""/>
          <p:cNvSpPr txBox="1"/>
          <p:nvPr/>
        </p:nvSpPr>
        <p:spPr bwMode="auto">
          <a:xfrm flipH="0" flipV="0">
            <a:off x="1282389" y="1908505"/>
            <a:ext cx="389001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lvl="2" indent="-239821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A</a:t>
            </a:r>
            <a:endParaRPr sz="1600">
              <a:solidFill>
                <a:schemeClr val="tx1"/>
              </a:solidFill>
            </a:endParaRPr>
          </a:p>
          <a:p>
            <a:pPr marL="239821" lvl="2" indent="-239821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A</a:t>
            </a:r>
            <a:endParaRPr sz="1600">
              <a:solidFill>
                <a:schemeClr val="tx1"/>
              </a:solidFill>
            </a:endParaRPr>
          </a:p>
          <a:p>
            <a:pPr marL="239821" lvl="2" indent="-239821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A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017644554" name=""/>
          <p:cNvSpPr txBox="1"/>
          <p:nvPr/>
        </p:nvSpPr>
        <p:spPr bwMode="auto">
          <a:xfrm flipH="0" flipV="0">
            <a:off x="890183" y="2927536"/>
            <a:ext cx="145084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/>
                </a:solidFill>
                <a:latin typeface="Source Code Pro"/>
                <a:cs typeface="Source Code Pro"/>
              </a:rPr>
              <a:t>Random</a:t>
            </a:r>
            <a:endParaRPr sz="22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669422968" name=""/>
          <p:cNvSpPr txBox="1"/>
          <p:nvPr/>
        </p:nvSpPr>
        <p:spPr bwMode="auto">
          <a:xfrm flipH="0" flipV="0">
            <a:off x="1282389" y="3410790"/>
            <a:ext cx="285445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  <a:latin typeface="Source Code Pro"/>
                <a:cs typeface="Source Code Pro"/>
              </a:rPr>
              <a:t>A</a:t>
            </a:r>
            <a:endParaRPr sz="160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  <a:latin typeface="Source Code Pro"/>
                <a:cs typeface="Source Code Pro"/>
              </a:rPr>
              <a:t>A</a:t>
            </a:r>
            <a:endParaRPr sz="16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/>
          <p:nvPr>
            <p:ph type="title"/>
          </p:nvPr>
        </p:nvSpPr>
        <p:spPr bwMode="auto"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Pygame</a:t>
            </a:r>
            <a:endParaRPr/>
          </a:p>
        </p:txBody>
      </p:sp>
      <p:sp>
        <p:nvSpPr>
          <p:cNvPr id="1056" name="Google Shape;1056;p40"/>
          <p:cNvSpPr txBox="1"/>
          <p:nvPr>
            <p:ph type="title" idx="2"/>
          </p:nvPr>
        </p:nvSpPr>
        <p:spPr bwMode="auto">
          <a:xfrm>
            <a:off x="5341081" y="1785775"/>
            <a:ext cx="3086699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Random</a:t>
            </a:r>
            <a:endParaRPr/>
          </a:p>
        </p:txBody>
      </p:sp>
      <p:sp>
        <p:nvSpPr>
          <p:cNvPr id="1057" name="Google Shape;1057;p40"/>
          <p:cNvSpPr txBox="1"/>
          <p:nvPr>
            <p:ph type="subTitle" idx="1"/>
          </p:nvPr>
        </p:nvSpPr>
        <p:spPr bwMode="auto"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8" name="Google Shape;1058;p40"/>
          <p:cNvSpPr txBox="1"/>
          <p:nvPr>
            <p:ph type="subTitle" idx="3"/>
          </p:nvPr>
        </p:nvSpPr>
        <p:spPr bwMode="auto"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/>
          <p:nvPr>
            <p:ph type="title"/>
          </p:nvPr>
        </p:nvSpPr>
        <p:spPr bwMode="auto">
          <a:xfrm flipH="0" flipV="0">
            <a:off x="338886" y="416116"/>
            <a:ext cx="4150563" cy="698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>
                <a:latin typeface="Source Code Pro"/>
                <a:cs typeface="Source Code Pro"/>
              </a:rPr>
              <a:t>Meniu</a:t>
            </a:r>
            <a:endParaRPr sz="2800">
              <a:latin typeface="Source Code Pro"/>
              <a:cs typeface="Source Code Pro"/>
            </a:endParaRPr>
          </a:p>
        </p:txBody>
      </p:sp>
      <p:pic>
        <p:nvPicPr>
          <p:cNvPr id="9267297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50173" y="917943"/>
            <a:ext cx="4033153" cy="3307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489598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11730" y="1296520"/>
            <a:ext cx="4725677" cy="315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58668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16306" y="1022816"/>
            <a:ext cx="4360402" cy="280819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633198" y="2600114"/>
            <a:ext cx="441231" cy="285399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915148" y="1926010"/>
            <a:ext cx="574301" cy="304659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915148" y="1926010"/>
            <a:ext cx="1310310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4027830" y="3326746"/>
            <a:ext cx="875459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430486" name=""/>
          <p:cNvSpPr txBox="1"/>
          <p:nvPr/>
        </p:nvSpPr>
        <p:spPr bwMode="auto">
          <a:xfrm flipH="0" flipV="0">
            <a:off x="2531104" y="3174166"/>
            <a:ext cx="138476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  <a:latin typeface="Source Code Pro"/>
                <a:cs typeface="Source Code Pro"/>
              </a:rPr>
              <a:t>Caracter</a:t>
            </a:r>
            <a:endParaRPr sz="1600"/>
          </a:p>
        </p:txBody>
      </p:sp>
      <p:sp>
        <p:nvSpPr>
          <p:cNvPr id="385304296" name=""/>
          <p:cNvSpPr txBox="1"/>
          <p:nvPr/>
        </p:nvSpPr>
        <p:spPr bwMode="auto">
          <a:xfrm flipH="0" flipV="0">
            <a:off x="2318933" y="1792941"/>
            <a:ext cx="142246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  <a:latin typeface="Source Code Pro"/>
                <a:cs typeface="Source Code Pro"/>
              </a:rPr>
              <a:t>Obstacole</a:t>
            </a:r>
            <a:endParaRPr sz="18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976275407" name=""/>
          <p:cNvSpPr txBox="1"/>
          <p:nvPr/>
        </p:nvSpPr>
        <p:spPr bwMode="auto">
          <a:xfrm flipH="0" flipV="0">
            <a:off x="6927352" y="2426913"/>
            <a:ext cx="121935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800">
                <a:solidFill>
                  <a:schemeClr val="tx1"/>
                </a:solidFill>
                <a:latin typeface="Source Code Pro"/>
                <a:cs typeface="Source Code Pro"/>
              </a:rPr>
              <a:t>Fruct (Punct)</a:t>
            </a:r>
            <a:endParaRPr sz="18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469224558" name=""/>
          <p:cNvSpPr txBox="1"/>
          <p:nvPr/>
        </p:nvSpPr>
        <p:spPr bwMode="auto">
          <a:xfrm flipH="0" flipV="0">
            <a:off x="3147297" y="357187"/>
            <a:ext cx="284601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/>
                </a:solidFill>
                <a:latin typeface="Source Code Pro"/>
                <a:cs typeface="Source Code Pro"/>
              </a:rPr>
              <a:t>Regulile de joc</a:t>
            </a:r>
            <a:endParaRPr sz="22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" name="Google Shape;1023;p39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