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75785680" y="0"/>
      </p:cViewPr>
      <p:guideLst>
        <p:guide pos="2859"/>
        <p:guide pos="1606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bg>
      <p:bgPr shadeToTitle="0"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 bwMode="auto"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" name="Google Shape;10;p2"/>
          <p:cNvSpPr/>
          <p:nvPr/>
        </p:nvSpPr>
        <p:spPr bwMode="auto"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2"/>
          <p:cNvSpPr/>
          <p:nvPr/>
        </p:nvSpPr>
        <p:spPr bwMode="auto"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" name="Google Shape;12;p2"/>
          <p:cNvSpPr/>
          <p:nvPr/>
        </p:nvSpPr>
        <p:spPr bwMode="auto"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" name="Google Shape;13;p2"/>
          <p:cNvSpPr/>
          <p:nvPr/>
        </p:nvSpPr>
        <p:spPr bwMode="auto"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" name="Google Shape;14;p2"/>
          <p:cNvSpPr/>
          <p:nvPr/>
        </p:nvSpPr>
        <p:spPr bwMode="auto"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" name="Google Shape;15;p2"/>
          <p:cNvSpPr/>
          <p:nvPr/>
        </p:nvSpPr>
        <p:spPr bwMode="auto"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" name="Google Shape;16;p2"/>
          <p:cNvSpPr/>
          <p:nvPr/>
        </p:nvSpPr>
        <p:spPr bwMode="auto"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" name="Google Shape;17;p2"/>
          <p:cNvSpPr/>
          <p:nvPr/>
        </p:nvSpPr>
        <p:spPr bwMode="auto"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" name="Google Shape;18;p2"/>
          <p:cNvSpPr/>
          <p:nvPr/>
        </p:nvSpPr>
        <p:spPr bwMode="auto"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" name="Google Shape;19;p2"/>
          <p:cNvSpPr/>
          <p:nvPr/>
        </p:nvSpPr>
        <p:spPr bwMode="auto"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" name="Google Shape;20;p2"/>
          <p:cNvSpPr/>
          <p:nvPr/>
        </p:nvSpPr>
        <p:spPr bwMode="auto"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" name="Google Shape;21;p2"/>
          <p:cNvSpPr/>
          <p:nvPr/>
        </p:nvSpPr>
        <p:spPr bwMode="auto"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" name="Google Shape;22;p2"/>
          <p:cNvSpPr/>
          <p:nvPr/>
        </p:nvSpPr>
        <p:spPr bwMode="auto"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23;p2"/>
          <p:cNvSpPr/>
          <p:nvPr/>
        </p:nvSpPr>
        <p:spPr bwMode="auto"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" name="Google Shape;24;p2"/>
          <p:cNvSpPr/>
          <p:nvPr/>
        </p:nvSpPr>
        <p:spPr bwMode="auto"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" name="Google Shape;25;p2"/>
          <p:cNvSpPr/>
          <p:nvPr/>
        </p:nvSpPr>
        <p:spPr bwMode="auto"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" name="Google Shape;26;p2"/>
          <p:cNvSpPr/>
          <p:nvPr/>
        </p:nvSpPr>
        <p:spPr bwMode="auto"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" name="Google Shape;27;p2"/>
          <p:cNvSpPr/>
          <p:nvPr/>
        </p:nvSpPr>
        <p:spPr bwMode="auto"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" name="Google Shape;28;p2"/>
          <p:cNvSpPr/>
          <p:nvPr/>
        </p:nvSpPr>
        <p:spPr bwMode="auto"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" name="Google Shape;29;p2"/>
          <p:cNvSpPr/>
          <p:nvPr/>
        </p:nvSpPr>
        <p:spPr bwMode="auto"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" name="Google Shape;30;p2"/>
          <p:cNvSpPr/>
          <p:nvPr/>
        </p:nvSpPr>
        <p:spPr bwMode="auto"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fill="norm" stroke="1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" name="Google Shape;31;p2"/>
          <p:cNvSpPr/>
          <p:nvPr/>
        </p:nvSpPr>
        <p:spPr bwMode="auto"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" name="Google Shape;32;p2"/>
          <p:cNvSpPr/>
          <p:nvPr/>
        </p:nvSpPr>
        <p:spPr bwMode="auto"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" name="Google Shape;33;p2"/>
          <p:cNvSpPr/>
          <p:nvPr/>
        </p:nvSpPr>
        <p:spPr bwMode="auto"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" name="Google Shape;34;p2"/>
          <p:cNvSpPr/>
          <p:nvPr/>
        </p:nvSpPr>
        <p:spPr bwMode="auto"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" name="Google Shape;35;p2"/>
          <p:cNvSpPr/>
          <p:nvPr/>
        </p:nvSpPr>
        <p:spPr bwMode="auto"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" name="Google Shape;36;p2"/>
          <p:cNvSpPr/>
          <p:nvPr/>
        </p:nvSpPr>
        <p:spPr bwMode="auto"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" name="Google Shape;37;p2"/>
          <p:cNvSpPr/>
          <p:nvPr/>
        </p:nvSpPr>
        <p:spPr bwMode="auto"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" name="Google Shape;38;p2"/>
          <p:cNvSpPr/>
          <p:nvPr/>
        </p:nvSpPr>
        <p:spPr bwMode="auto"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" name="Google Shape;39;p2"/>
          <p:cNvSpPr/>
          <p:nvPr/>
        </p:nvSpPr>
        <p:spPr bwMode="auto"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" name="Google Shape;40;p2"/>
          <p:cNvSpPr/>
          <p:nvPr/>
        </p:nvSpPr>
        <p:spPr bwMode="auto"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" name="Google Shape;41;p2"/>
          <p:cNvSpPr/>
          <p:nvPr/>
        </p:nvSpPr>
        <p:spPr bwMode="auto"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42;p2"/>
          <p:cNvSpPr/>
          <p:nvPr/>
        </p:nvSpPr>
        <p:spPr bwMode="auto"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43;p2"/>
          <p:cNvSpPr/>
          <p:nvPr/>
        </p:nvSpPr>
        <p:spPr bwMode="auto"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44;p2"/>
          <p:cNvSpPr/>
          <p:nvPr/>
        </p:nvSpPr>
        <p:spPr bwMode="auto"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" name="Google Shape;45;p2"/>
          <p:cNvSpPr/>
          <p:nvPr/>
        </p:nvSpPr>
        <p:spPr bwMode="auto"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" name="Google Shape;46;p2"/>
          <p:cNvSpPr/>
          <p:nvPr/>
        </p:nvSpPr>
        <p:spPr bwMode="auto">
          <a:xfrm>
            <a:off x="8257048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" name="Google Shape;47;p2"/>
          <p:cNvSpPr/>
          <p:nvPr/>
        </p:nvSpPr>
        <p:spPr bwMode="auto"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" name="Google Shape;48;p2"/>
          <p:cNvSpPr/>
          <p:nvPr/>
        </p:nvSpPr>
        <p:spPr bwMode="auto"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" name="Google Shape;49;p2"/>
          <p:cNvSpPr/>
          <p:nvPr/>
        </p:nvSpPr>
        <p:spPr bwMode="auto"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" name="Google Shape;50;p2"/>
          <p:cNvSpPr/>
          <p:nvPr/>
        </p:nvSpPr>
        <p:spPr bwMode="auto"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" name="Google Shape;51;p2"/>
          <p:cNvSpPr/>
          <p:nvPr/>
        </p:nvSpPr>
        <p:spPr bwMode="auto"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" name="Google Shape;52;p2"/>
          <p:cNvSpPr/>
          <p:nvPr/>
        </p:nvSpPr>
        <p:spPr bwMode="auto">
          <a:xfrm>
            <a:off x="1768932" y="3638750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" name="Google Shape;53;p2"/>
          <p:cNvSpPr/>
          <p:nvPr/>
        </p:nvSpPr>
        <p:spPr bwMode="auto"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" name="Google Shape;54;p2"/>
          <p:cNvSpPr txBox="1"/>
          <p:nvPr>
            <p:ph type="ctrTitle"/>
          </p:nvPr>
        </p:nvSpPr>
        <p:spPr bwMode="auto">
          <a:xfrm>
            <a:off x="1841100" y="2279225"/>
            <a:ext cx="5461800" cy="948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2"/>
          <p:cNvSpPr txBox="1"/>
          <p:nvPr>
            <p:ph type="subTitle" idx="1"/>
          </p:nvPr>
        </p:nvSpPr>
        <p:spPr bwMode="auto"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2"/>
          <p:cNvSpPr txBox="1"/>
          <p:nvPr>
            <p:ph type="ctrTitle" idx="2"/>
          </p:nvPr>
        </p:nvSpPr>
        <p:spPr bwMode="auto">
          <a:xfrm>
            <a:off x="713100" y="1323175"/>
            <a:ext cx="7717800" cy="732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bg>
      <p:bgPr shadeToTitle="0">
        <a:solidFill>
          <a:schemeClr val="dk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/>
          <p:nvPr/>
        </p:nvSpPr>
        <p:spPr bwMode="auto"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6" name="Google Shape;276;p11"/>
          <p:cNvSpPr/>
          <p:nvPr/>
        </p:nvSpPr>
        <p:spPr bwMode="auto"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7" name="Google Shape;277;p11"/>
          <p:cNvSpPr/>
          <p:nvPr/>
        </p:nvSpPr>
        <p:spPr bwMode="auto"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8" name="Google Shape;278;p11"/>
          <p:cNvSpPr/>
          <p:nvPr/>
        </p:nvSpPr>
        <p:spPr bwMode="auto"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9" name="Google Shape;279;p11"/>
          <p:cNvSpPr/>
          <p:nvPr/>
        </p:nvSpPr>
        <p:spPr bwMode="auto"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0" name="Google Shape;280;p11"/>
          <p:cNvSpPr/>
          <p:nvPr/>
        </p:nvSpPr>
        <p:spPr bwMode="auto"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1" name="Google Shape;281;p11"/>
          <p:cNvSpPr/>
          <p:nvPr/>
        </p:nvSpPr>
        <p:spPr bwMode="auto"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2" name="Google Shape;282;p11"/>
          <p:cNvSpPr/>
          <p:nvPr/>
        </p:nvSpPr>
        <p:spPr bwMode="auto"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3" name="Google Shape;283;p11"/>
          <p:cNvSpPr/>
          <p:nvPr/>
        </p:nvSpPr>
        <p:spPr bwMode="auto"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4" name="Google Shape;284;p11"/>
          <p:cNvSpPr/>
          <p:nvPr/>
        </p:nvSpPr>
        <p:spPr bwMode="auto">
          <a:xfrm>
            <a:off x="471779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5" name="Google Shape;285;p11"/>
          <p:cNvSpPr/>
          <p:nvPr/>
        </p:nvSpPr>
        <p:spPr bwMode="auto"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6" name="Google Shape;286;p11"/>
          <p:cNvSpPr/>
          <p:nvPr/>
        </p:nvSpPr>
        <p:spPr bwMode="auto"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7" name="Google Shape;287;p11"/>
          <p:cNvSpPr/>
          <p:nvPr/>
        </p:nvSpPr>
        <p:spPr bwMode="auto"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8" name="Google Shape;288;p11"/>
          <p:cNvSpPr/>
          <p:nvPr/>
        </p:nvSpPr>
        <p:spPr bwMode="auto"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9" name="Google Shape;289;p11"/>
          <p:cNvSpPr/>
          <p:nvPr/>
        </p:nvSpPr>
        <p:spPr bwMode="auto"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0" name="Google Shape;290;p11"/>
          <p:cNvSpPr/>
          <p:nvPr/>
        </p:nvSpPr>
        <p:spPr bwMode="auto"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1" name="Google Shape;291;p11"/>
          <p:cNvSpPr/>
          <p:nvPr/>
        </p:nvSpPr>
        <p:spPr bwMode="auto"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2" name="Google Shape;292;p11"/>
          <p:cNvSpPr/>
          <p:nvPr/>
        </p:nvSpPr>
        <p:spPr bwMode="auto"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3" name="Google Shape;293;p11"/>
          <p:cNvSpPr/>
          <p:nvPr/>
        </p:nvSpPr>
        <p:spPr bwMode="auto"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4" name="Google Shape;294;p11"/>
          <p:cNvSpPr/>
          <p:nvPr/>
        </p:nvSpPr>
        <p:spPr bwMode="auto"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5" name="Google Shape;295;p11"/>
          <p:cNvSpPr/>
          <p:nvPr/>
        </p:nvSpPr>
        <p:spPr bwMode="auto"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6" name="Google Shape;296;p11"/>
          <p:cNvSpPr/>
          <p:nvPr/>
        </p:nvSpPr>
        <p:spPr bwMode="auto"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7" name="Google Shape;297;p11"/>
          <p:cNvSpPr/>
          <p:nvPr/>
        </p:nvSpPr>
        <p:spPr bwMode="auto"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8" name="Google Shape;298;p11"/>
          <p:cNvSpPr/>
          <p:nvPr/>
        </p:nvSpPr>
        <p:spPr bwMode="auto"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9" name="Google Shape;299;p11"/>
          <p:cNvSpPr/>
          <p:nvPr/>
        </p:nvSpPr>
        <p:spPr bwMode="auto"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0" name="Google Shape;300;p11"/>
          <p:cNvSpPr/>
          <p:nvPr/>
        </p:nvSpPr>
        <p:spPr bwMode="auto"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1" name="Google Shape;301;p11"/>
          <p:cNvSpPr/>
          <p:nvPr/>
        </p:nvSpPr>
        <p:spPr bwMode="auto"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2" name="Google Shape;302;p11"/>
          <p:cNvSpPr/>
          <p:nvPr/>
        </p:nvSpPr>
        <p:spPr bwMode="auto"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3" name="Google Shape;303;p11"/>
          <p:cNvSpPr/>
          <p:nvPr/>
        </p:nvSpPr>
        <p:spPr bwMode="auto"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4" name="Google Shape;304;p11"/>
          <p:cNvSpPr/>
          <p:nvPr/>
        </p:nvSpPr>
        <p:spPr bwMode="auto"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5" name="Google Shape;305;p11"/>
          <p:cNvSpPr/>
          <p:nvPr/>
        </p:nvSpPr>
        <p:spPr bwMode="auto"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6" name="Google Shape;306;p11"/>
          <p:cNvSpPr/>
          <p:nvPr/>
        </p:nvSpPr>
        <p:spPr bwMode="auto"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7" name="Google Shape;307;p11"/>
          <p:cNvSpPr/>
          <p:nvPr/>
        </p:nvSpPr>
        <p:spPr bwMode="auto"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8" name="Google Shape;308;p11"/>
          <p:cNvSpPr/>
          <p:nvPr/>
        </p:nvSpPr>
        <p:spPr bwMode="auto">
          <a:xfrm>
            <a:off x="8257048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9" name="Google Shape;309;p11"/>
          <p:cNvSpPr/>
          <p:nvPr/>
        </p:nvSpPr>
        <p:spPr bwMode="auto"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0" name="Google Shape;310;p11"/>
          <p:cNvSpPr/>
          <p:nvPr/>
        </p:nvSpPr>
        <p:spPr bwMode="auto"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1" name="Google Shape;311;p11"/>
          <p:cNvSpPr/>
          <p:nvPr/>
        </p:nvSpPr>
        <p:spPr bwMode="auto">
          <a:xfrm>
            <a:off x="5897247" y="363702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2" name="Google Shape;312;p11"/>
          <p:cNvSpPr/>
          <p:nvPr/>
        </p:nvSpPr>
        <p:spPr bwMode="auto">
          <a:xfrm rot="10800000" flipH="1">
            <a:off x="2358952" y="191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3" name="Google Shape;313;p11"/>
          <p:cNvSpPr/>
          <p:nvPr/>
        </p:nvSpPr>
        <p:spPr bwMode="auto">
          <a:xfrm rot="10800000" flipH="1">
            <a:off x="2948667" y="191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4" name="Google Shape;314;p11"/>
          <p:cNvSpPr/>
          <p:nvPr/>
        </p:nvSpPr>
        <p:spPr bwMode="auto">
          <a:xfrm rot="10800000" flipH="1">
            <a:off x="5897305" y="1912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5" name="Google Shape;315;p11"/>
          <p:cNvSpPr/>
          <p:nvPr/>
        </p:nvSpPr>
        <p:spPr bwMode="auto">
          <a:xfrm rot="10800000" flipH="1">
            <a:off x="825706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6" name="Google Shape;316;p11"/>
          <p:cNvSpPr/>
          <p:nvPr/>
        </p:nvSpPr>
        <p:spPr bwMode="auto">
          <a:xfrm rot="10800000" flipH="1">
            <a:off x="59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7" name="Google Shape;317;p11"/>
          <p:cNvSpPr/>
          <p:nvPr/>
        </p:nvSpPr>
        <p:spPr bwMode="auto">
          <a:xfrm rot="10800000" flipH="1">
            <a:off x="58977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8" name="Google Shape;318;p11"/>
          <p:cNvSpPr/>
          <p:nvPr/>
        </p:nvSpPr>
        <p:spPr bwMode="auto">
          <a:xfrm rot="10800000" flipH="1">
            <a:off x="176920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9" name="Google Shape;319;p11"/>
          <p:cNvSpPr/>
          <p:nvPr/>
        </p:nvSpPr>
        <p:spPr bwMode="auto">
          <a:xfrm rot="10800000" flipH="1">
            <a:off x="3538382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0" name="Google Shape;320;p11"/>
          <p:cNvSpPr/>
          <p:nvPr/>
        </p:nvSpPr>
        <p:spPr bwMode="auto">
          <a:xfrm rot="10800000" flipH="1">
            <a:off x="5307559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1" name="Google Shape;321;p11"/>
          <p:cNvSpPr/>
          <p:nvPr/>
        </p:nvSpPr>
        <p:spPr bwMode="auto">
          <a:xfrm rot="10800000" flipH="1">
            <a:off x="7076736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2" name="Google Shape;322;p11"/>
          <p:cNvSpPr/>
          <p:nvPr/>
        </p:nvSpPr>
        <p:spPr bwMode="auto">
          <a:xfrm rot="10800000" flipH="1">
            <a:off x="884682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3" name="Google Shape;323;p11"/>
          <p:cNvSpPr/>
          <p:nvPr/>
        </p:nvSpPr>
        <p:spPr bwMode="auto">
          <a:xfrm rot="10800000" flipH="1">
            <a:off x="0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4" name="Google Shape;324;p11"/>
          <p:cNvSpPr/>
          <p:nvPr/>
        </p:nvSpPr>
        <p:spPr bwMode="auto">
          <a:xfrm rot="10800000" flipH="1">
            <a:off x="590219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5" name="Google Shape;325;p11"/>
          <p:cNvSpPr/>
          <p:nvPr/>
        </p:nvSpPr>
        <p:spPr bwMode="auto">
          <a:xfrm rot="10800000" flipH="1">
            <a:off x="1179981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6" name="Google Shape;326;p11"/>
          <p:cNvSpPr/>
          <p:nvPr/>
        </p:nvSpPr>
        <p:spPr bwMode="auto">
          <a:xfrm rot="10800000" flipH="1">
            <a:off x="1768979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7" name="Google Shape;327;p11"/>
          <p:cNvSpPr/>
          <p:nvPr/>
        </p:nvSpPr>
        <p:spPr bwMode="auto">
          <a:xfrm rot="10800000" flipH="1">
            <a:off x="3538394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8" name="Google Shape;328;p11"/>
          <p:cNvSpPr/>
          <p:nvPr/>
        </p:nvSpPr>
        <p:spPr bwMode="auto">
          <a:xfrm rot="10800000" flipH="1">
            <a:off x="4128580" y="36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9" name="Google Shape;329;p11"/>
          <p:cNvSpPr/>
          <p:nvPr/>
        </p:nvSpPr>
        <p:spPr bwMode="auto">
          <a:xfrm rot="10800000" flipH="1">
            <a:off x="4717857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0" name="Google Shape;330;p11"/>
          <p:cNvSpPr/>
          <p:nvPr/>
        </p:nvSpPr>
        <p:spPr bwMode="auto">
          <a:xfrm rot="10800000" flipH="1">
            <a:off x="5308050" y="3622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1" name="Google Shape;331;p11"/>
          <p:cNvSpPr/>
          <p:nvPr/>
        </p:nvSpPr>
        <p:spPr bwMode="auto">
          <a:xfrm rot="10800000" flipH="1">
            <a:off x="6487014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2" name="Google Shape;332;p11"/>
          <p:cNvSpPr/>
          <p:nvPr/>
        </p:nvSpPr>
        <p:spPr bwMode="auto">
          <a:xfrm rot="10800000" flipH="1">
            <a:off x="707673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3" name="Google Shape;333;p11"/>
          <p:cNvSpPr/>
          <p:nvPr/>
        </p:nvSpPr>
        <p:spPr bwMode="auto">
          <a:xfrm rot="10800000" flipH="1">
            <a:off x="4128102" y="6040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4" name="Google Shape;334;p11"/>
          <p:cNvSpPr/>
          <p:nvPr/>
        </p:nvSpPr>
        <p:spPr bwMode="auto">
          <a:xfrm rot="10800000" flipH="1">
            <a:off x="766644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5" name="Google Shape;335;p11"/>
          <p:cNvSpPr/>
          <p:nvPr/>
        </p:nvSpPr>
        <p:spPr bwMode="auto">
          <a:xfrm rot="10800000" flipH="1">
            <a:off x="825709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6" name="Google Shape;336;p11"/>
          <p:cNvSpPr/>
          <p:nvPr/>
        </p:nvSpPr>
        <p:spPr bwMode="auto">
          <a:xfrm rot="10800000" flipH="1">
            <a:off x="884863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7" name="Google Shape;337;p11"/>
          <p:cNvSpPr txBox="1"/>
          <p:nvPr>
            <p:ph type="title" hasCustomPrompt="1"/>
          </p:nvPr>
        </p:nvSpPr>
        <p:spPr bwMode="auto">
          <a:xfrm>
            <a:off x="484325" y="1949750"/>
            <a:ext cx="7953900" cy="10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5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38" name="Google Shape;338;p11"/>
          <p:cNvSpPr txBox="1"/>
          <p:nvPr>
            <p:ph type="subTitle" idx="1"/>
          </p:nvPr>
        </p:nvSpPr>
        <p:spPr bwMode="auto">
          <a:xfrm>
            <a:off x="484318" y="2952600"/>
            <a:ext cx="79539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TITLE_AND_TWO_COLUMNS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/>
          <p:nvPr/>
        </p:nvSpPr>
        <p:spPr bwMode="auto">
          <a:xfrm rot="10800000" flipH="1">
            <a:off x="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2" name="Google Shape;342;p13"/>
          <p:cNvSpPr/>
          <p:nvPr/>
        </p:nvSpPr>
        <p:spPr bwMode="auto">
          <a:xfrm rot="10800000" flipH="1">
            <a:off x="589715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3" name="Google Shape;343;p13"/>
          <p:cNvSpPr/>
          <p:nvPr/>
        </p:nvSpPr>
        <p:spPr bwMode="auto">
          <a:xfrm rot="10800000" flipH="1">
            <a:off x="117943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4" name="Google Shape;344;p13"/>
          <p:cNvSpPr/>
          <p:nvPr/>
        </p:nvSpPr>
        <p:spPr bwMode="auto">
          <a:xfrm rot="10800000" flipH="1">
            <a:off x="886" y="180737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5" name="Google Shape;345;p13"/>
          <p:cNvSpPr/>
          <p:nvPr/>
        </p:nvSpPr>
        <p:spPr bwMode="auto">
          <a:xfrm rot="10800000" flipH="1">
            <a:off x="912" y="120519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6" name="Google Shape;346;p13"/>
          <p:cNvSpPr/>
          <p:nvPr/>
        </p:nvSpPr>
        <p:spPr bwMode="auto">
          <a:xfrm rot="10800000" flipH="1">
            <a:off x="444" y="-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7" name="Google Shape;347;p13"/>
          <p:cNvSpPr/>
          <p:nvPr/>
        </p:nvSpPr>
        <p:spPr bwMode="auto">
          <a:xfrm rot="10800000" flipH="1">
            <a:off x="590206" y="14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8" name="Google Shape;348;p13"/>
          <p:cNvSpPr/>
          <p:nvPr/>
        </p:nvSpPr>
        <p:spPr bwMode="auto">
          <a:xfrm rot="10800000" flipH="1">
            <a:off x="1179204" y="169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9" name="Google Shape;349;p13"/>
          <p:cNvSpPr/>
          <p:nvPr/>
        </p:nvSpPr>
        <p:spPr bwMode="auto">
          <a:xfrm rot="10800000" flipH="1">
            <a:off x="1179208" y="12034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0" name="Google Shape;350;p13"/>
          <p:cNvSpPr/>
          <p:nvPr/>
        </p:nvSpPr>
        <p:spPr bwMode="auto">
          <a:xfrm>
            <a:off x="8846692" y="4840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1" name="Google Shape;351;p13"/>
          <p:cNvSpPr/>
          <p:nvPr/>
        </p:nvSpPr>
        <p:spPr bwMode="auto">
          <a:xfrm>
            <a:off x="7666361" y="423742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2" name="Google Shape;352;p13"/>
          <p:cNvSpPr/>
          <p:nvPr/>
        </p:nvSpPr>
        <p:spPr bwMode="auto">
          <a:xfrm>
            <a:off x="8846692" y="363545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3" name="Google Shape;353;p13"/>
          <p:cNvSpPr/>
          <p:nvPr/>
        </p:nvSpPr>
        <p:spPr bwMode="auto">
          <a:xfrm>
            <a:off x="8255915" y="363404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4" name="Google Shape;354;p13"/>
          <p:cNvSpPr/>
          <p:nvPr/>
        </p:nvSpPr>
        <p:spPr bwMode="auto">
          <a:xfrm>
            <a:off x="7666361" y="48423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5" name="Google Shape;355;p13"/>
          <p:cNvSpPr/>
          <p:nvPr/>
        </p:nvSpPr>
        <p:spPr bwMode="auto">
          <a:xfrm>
            <a:off x="8256995" y="42363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6" name="Google Shape;356;p13"/>
          <p:cNvSpPr/>
          <p:nvPr/>
        </p:nvSpPr>
        <p:spPr bwMode="auto">
          <a:xfrm>
            <a:off x="8256072" y="48386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7" name="Google Shape;357;p13"/>
          <p:cNvSpPr/>
          <p:nvPr/>
        </p:nvSpPr>
        <p:spPr bwMode="auto">
          <a:xfrm>
            <a:off x="8846724" y="4237634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8" name="Google Shape;358;p13"/>
          <p:cNvSpPr/>
          <p:nvPr/>
        </p:nvSpPr>
        <p:spPr bwMode="auto">
          <a:xfrm>
            <a:off x="8848642" y="3033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9" name="Google Shape;359;p13"/>
          <p:cNvSpPr txBox="1"/>
          <p:nvPr>
            <p:ph type="subTitle" idx="1"/>
          </p:nvPr>
        </p:nvSpPr>
        <p:spPr bwMode="auto">
          <a:xfrm>
            <a:off x="1407681" y="4102075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0" name="Google Shape;360;p13"/>
          <p:cNvSpPr txBox="1"/>
          <p:nvPr>
            <p:ph type="subTitle" idx="2"/>
          </p:nvPr>
        </p:nvSpPr>
        <p:spPr bwMode="auto">
          <a:xfrm>
            <a:off x="4661319" y="4104336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1" name="Google Shape;361;p13"/>
          <p:cNvSpPr txBox="1"/>
          <p:nvPr>
            <p:ph type="title" hasCustomPrompt="1"/>
          </p:nvPr>
        </p:nvSpPr>
        <p:spPr bwMode="auto">
          <a:xfrm>
            <a:off x="1462580" y="1367150"/>
            <a:ext cx="2965199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62" name="Google Shape;362;p13"/>
          <p:cNvSpPr txBox="1"/>
          <p:nvPr>
            <p:ph type="title" idx="3" hasCustomPrompt="1"/>
          </p:nvPr>
        </p:nvSpPr>
        <p:spPr bwMode="auto">
          <a:xfrm>
            <a:off x="4716219" y="1367150"/>
            <a:ext cx="2965199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63" name="Google Shape;363;p13"/>
          <p:cNvSpPr txBox="1"/>
          <p:nvPr>
            <p:ph type="title" idx="4" hasCustomPrompt="1"/>
          </p:nvPr>
        </p:nvSpPr>
        <p:spPr bwMode="auto">
          <a:xfrm>
            <a:off x="1462580" y="2996049"/>
            <a:ext cx="2965199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64" name="Google Shape;364;p13"/>
          <p:cNvSpPr txBox="1"/>
          <p:nvPr>
            <p:ph type="title" idx="5" hasCustomPrompt="1"/>
          </p:nvPr>
        </p:nvSpPr>
        <p:spPr bwMode="auto">
          <a:xfrm>
            <a:off x="4716219" y="2998075"/>
            <a:ext cx="2965199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65" name="Google Shape;365;p13"/>
          <p:cNvSpPr txBox="1"/>
          <p:nvPr>
            <p:ph type="subTitle" idx="6"/>
          </p:nvPr>
        </p:nvSpPr>
        <p:spPr bwMode="auto">
          <a:xfrm>
            <a:off x="1781031" y="2015849"/>
            <a:ext cx="2328300" cy="3953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6" name="Google Shape;366;p13"/>
          <p:cNvSpPr txBox="1"/>
          <p:nvPr>
            <p:ph type="subTitle" idx="7"/>
          </p:nvPr>
        </p:nvSpPr>
        <p:spPr bwMode="auto">
          <a:xfrm>
            <a:off x="5034668" y="2018574"/>
            <a:ext cx="2328300" cy="3953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7" name="Google Shape;367;p13"/>
          <p:cNvSpPr txBox="1"/>
          <p:nvPr>
            <p:ph type="subTitle" idx="8"/>
          </p:nvPr>
        </p:nvSpPr>
        <p:spPr bwMode="auto">
          <a:xfrm>
            <a:off x="5034668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8" name="Google Shape;368;p13"/>
          <p:cNvSpPr txBox="1"/>
          <p:nvPr>
            <p:ph type="subTitle" idx="9"/>
          </p:nvPr>
        </p:nvSpPr>
        <p:spPr bwMode="auto">
          <a:xfrm>
            <a:off x="1407681" y="2479575"/>
            <a:ext cx="3075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9" name="Google Shape;369;p13"/>
          <p:cNvSpPr txBox="1"/>
          <p:nvPr>
            <p:ph type="subTitle" idx="13"/>
          </p:nvPr>
        </p:nvSpPr>
        <p:spPr bwMode="auto">
          <a:xfrm>
            <a:off x="4668369" y="2480138"/>
            <a:ext cx="30609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70" name="Google Shape;370;p13"/>
          <p:cNvSpPr txBox="1"/>
          <p:nvPr>
            <p:ph type="subTitle" idx="14"/>
          </p:nvPr>
        </p:nvSpPr>
        <p:spPr bwMode="auto"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71" name="Google Shape;371;p13"/>
          <p:cNvSpPr txBox="1"/>
          <p:nvPr>
            <p:ph type="title" idx="15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 1" preserve="0" showMasterPhAnim="0" userDrawn="1">
  <p:cSld name="TITLE_AND_TWO_COLUMNS_3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/>
          <p:nvPr/>
        </p:nvSpPr>
        <p:spPr bwMode="auto">
          <a:xfrm rot="10800000" flipH="1">
            <a:off x="825706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4" name="Google Shape;374;p14"/>
          <p:cNvSpPr/>
          <p:nvPr/>
        </p:nvSpPr>
        <p:spPr bwMode="auto">
          <a:xfrm rot="10800000" flipH="1">
            <a:off x="59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5" name="Google Shape;375;p14"/>
          <p:cNvSpPr/>
          <p:nvPr/>
        </p:nvSpPr>
        <p:spPr bwMode="auto">
          <a:xfrm rot="10800000" flipH="1">
            <a:off x="58977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6" name="Google Shape;376;p14"/>
          <p:cNvSpPr/>
          <p:nvPr/>
        </p:nvSpPr>
        <p:spPr bwMode="auto">
          <a:xfrm rot="10800000" flipH="1">
            <a:off x="884682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7" name="Google Shape;377;p14"/>
          <p:cNvSpPr/>
          <p:nvPr/>
        </p:nvSpPr>
        <p:spPr bwMode="auto">
          <a:xfrm rot="10800000" flipH="1">
            <a:off x="0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8" name="Google Shape;378;p14"/>
          <p:cNvSpPr/>
          <p:nvPr/>
        </p:nvSpPr>
        <p:spPr bwMode="auto">
          <a:xfrm rot="10800000" flipH="1">
            <a:off x="590219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9" name="Google Shape;379;p14"/>
          <p:cNvSpPr/>
          <p:nvPr/>
        </p:nvSpPr>
        <p:spPr bwMode="auto">
          <a:xfrm rot="10800000" flipH="1">
            <a:off x="1179981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0" name="Google Shape;380;p14"/>
          <p:cNvSpPr/>
          <p:nvPr/>
        </p:nvSpPr>
        <p:spPr bwMode="auto">
          <a:xfrm rot="10800000" flipH="1">
            <a:off x="1768979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1" name="Google Shape;381;p14"/>
          <p:cNvSpPr/>
          <p:nvPr/>
        </p:nvSpPr>
        <p:spPr bwMode="auto">
          <a:xfrm rot="10800000" flipH="1">
            <a:off x="707673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2" name="Google Shape;382;p14"/>
          <p:cNvSpPr/>
          <p:nvPr/>
        </p:nvSpPr>
        <p:spPr bwMode="auto">
          <a:xfrm rot="10800000" flipH="1">
            <a:off x="766644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3" name="Google Shape;383;p14"/>
          <p:cNvSpPr/>
          <p:nvPr/>
        </p:nvSpPr>
        <p:spPr bwMode="auto">
          <a:xfrm rot="10800000" flipH="1">
            <a:off x="825709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4" name="Google Shape;384;p14"/>
          <p:cNvSpPr/>
          <p:nvPr/>
        </p:nvSpPr>
        <p:spPr bwMode="auto">
          <a:xfrm rot="10800000" flipH="1">
            <a:off x="884863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5" name="Google Shape;385;p14"/>
          <p:cNvSpPr txBox="1"/>
          <p:nvPr>
            <p:ph type="subTitle" idx="1"/>
          </p:nvPr>
        </p:nvSpPr>
        <p:spPr bwMode="auto">
          <a:xfrm>
            <a:off x="6187303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86" name="Google Shape;386;p14"/>
          <p:cNvSpPr txBox="1"/>
          <p:nvPr>
            <p:ph type="subTitle" idx="2"/>
          </p:nvPr>
        </p:nvSpPr>
        <p:spPr bwMode="auto">
          <a:xfrm>
            <a:off x="3622500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87" name="Google Shape;387;p14"/>
          <p:cNvSpPr txBox="1"/>
          <p:nvPr>
            <p:ph type="subTitle" idx="3"/>
          </p:nvPr>
        </p:nvSpPr>
        <p:spPr bwMode="auto">
          <a:xfrm>
            <a:off x="1057697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88" name="Google Shape;388;p14"/>
          <p:cNvSpPr txBox="1"/>
          <p:nvPr>
            <p:ph type="subTitle" idx="4"/>
          </p:nvPr>
        </p:nvSpPr>
        <p:spPr bwMode="auto">
          <a:xfrm>
            <a:off x="1057697" y="294980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89" name="Google Shape;389;p14"/>
          <p:cNvSpPr txBox="1"/>
          <p:nvPr>
            <p:ph type="subTitle" idx="5"/>
          </p:nvPr>
        </p:nvSpPr>
        <p:spPr bwMode="auto">
          <a:xfrm>
            <a:off x="3622500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90" name="Google Shape;390;p14"/>
          <p:cNvSpPr txBox="1"/>
          <p:nvPr>
            <p:ph type="subTitle" idx="6"/>
          </p:nvPr>
        </p:nvSpPr>
        <p:spPr bwMode="auto">
          <a:xfrm>
            <a:off x="6187303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91" name="Google Shape;391;p14"/>
          <p:cNvSpPr/>
          <p:nvPr/>
        </p:nvSpPr>
        <p:spPr bwMode="auto">
          <a:xfrm rot="10800000" flipH="1">
            <a:off x="8847312" y="12064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2" name="Google Shape;392;p14"/>
          <p:cNvSpPr/>
          <p:nvPr/>
        </p:nvSpPr>
        <p:spPr bwMode="auto">
          <a:xfrm rot="10800000" flipH="1">
            <a:off x="589736" y="1207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3" name="Google Shape;393;p14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TITLE_AND_TWO_COLUMNS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/>
          <p:nvPr/>
        </p:nvSpPr>
        <p:spPr bwMode="auto"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6" name="Google Shape;396;p15"/>
          <p:cNvSpPr/>
          <p:nvPr/>
        </p:nvSpPr>
        <p:spPr bwMode="auto"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7" name="Google Shape;397;p15"/>
          <p:cNvSpPr/>
          <p:nvPr/>
        </p:nvSpPr>
        <p:spPr bwMode="auto"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8" name="Google Shape;398;p15"/>
          <p:cNvSpPr/>
          <p:nvPr/>
        </p:nvSpPr>
        <p:spPr bwMode="auto"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9" name="Google Shape;399;p15"/>
          <p:cNvSpPr/>
          <p:nvPr/>
        </p:nvSpPr>
        <p:spPr bwMode="auto">
          <a:xfrm rot="10800000">
            <a:off x="707940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0" name="Google Shape;400;p15"/>
          <p:cNvSpPr/>
          <p:nvPr/>
        </p:nvSpPr>
        <p:spPr bwMode="auto">
          <a:xfrm rot="10800000">
            <a:off x="1771869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1" name="Google Shape;401;p15"/>
          <p:cNvSpPr/>
          <p:nvPr/>
        </p:nvSpPr>
        <p:spPr bwMode="auto">
          <a:xfrm rot="10800000">
            <a:off x="8848577" y="1207138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2" name="Google Shape;402;p15"/>
          <p:cNvSpPr/>
          <p:nvPr/>
        </p:nvSpPr>
        <p:spPr bwMode="auto">
          <a:xfrm rot="10800000">
            <a:off x="591538" y="1206927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3" name="Google Shape;403;p15"/>
          <p:cNvSpPr/>
          <p:nvPr/>
        </p:nvSpPr>
        <p:spPr bwMode="auto">
          <a:xfrm rot="10800000">
            <a:off x="1183247" y="120833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4" name="Google Shape;404;p15"/>
          <p:cNvSpPr/>
          <p:nvPr/>
        </p:nvSpPr>
        <p:spPr bwMode="auto"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5" name="Google Shape;405;p15"/>
          <p:cNvSpPr/>
          <p:nvPr/>
        </p:nvSpPr>
        <p:spPr bwMode="auto">
          <a:xfrm rot="10800000">
            <a:off x="1781" y="180952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6" name="Google Shape;406;p15"/>
          <p:cNvSpPr/>
          <p:nvPr/>
        </p:nvSpPr>
        <p:spPr bwMode="auto">
          <a:xfrm rot="10800000">
            <a:off x="8258906" y="1809294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7" name="Google Shape;407;p15"/>
          <p:cNvSpPr/>
          <p:nvPr/>
        </p:nvSpPr>
        <p:spPr bwMode="auto"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8" name="Google Shape;408;p15"/>
          <p:cNvSpPr/>
          <p:nvPr/>
        </p:nvSpPr>
        <p:spPr bwMode="auto"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9" name="Google Shape;409;p15"/>
          <p:cNvSpPr/>
          <p:nvPr/>
        </p:nvSpPr>
        <p:spPr bwMode="auto"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0" name="Google Shape;410;p15"/>
          <p:cNvSpPr/>
          <p:nvPr/>
        </p:nvSpPr>
        <p:spPr bwMode="auto"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1" name="Google Shape;411;p15"/>
          <p:cNvSpPr/>
          <p:nvPr/>
        </p:nvSpPr>
        <p:spPr bwMode="auto"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2" name="Google Shape;412;p15"/>
          <p:cNvSpPr/>
          <p:nvPr/>
        </p:nvSpPr>
        <p:spPr bwMode="auto">
          <a:xfrm rot="10800000">
            <a:off x="2361591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3" name="Google Shape;413;p15"/>
          <p:cNvSpPr/>
          <p:nvPr/>
        </p:nvSpPr>
        <p:spPr bwMode="auto"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4" name="Google Shape;414;p15"/>
          <p:cNvSpPr/>
          <p:nvPr/>
        </p:nvSpPr>
        <p:spPr bwMode="auto"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5" name="Google Shape;415;p15"/>
          <p:cNvSpPr/>
          <p:nvPr/>
        </p:nvSpPr>
        <p:spPr bwMode="auto"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6" name="Google Shape;416;p15"/>
          <p:cNvSpPr/>
          <p:nvPr/>
        </p:nvSpPr>
        <p:spPr bwMode="auto"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7" name="Google Shape;417;p15"/>
          <p:cNvSpPr/>
          <p:nvPr/>
        </p:nvSpPr>
        <p:spPr bwMode="auto"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8" name="Google Shape;418;p15"/>
          <p:cNvSpPr/>
          <p:nvPr/>
        </p:nvSpPr>
        <p:spPr bwMode="auto"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9" name="Google Shape;419;p15"/>
          <p:cNvSpPr txBox="1"/>
          <p:nvPr>
            <p:ph type="subTitle" idx="1"/>
          </p:nvPr>
        </p:nvSpPr>
        <p:spPr bwMode="auto">
          <a:xfrm>
            <a:off x="2746782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0" name="Google Shape;420;p15"/>
          <p:cNvSpPr txBox="1"/>
          <p:nvPr>
            <p:ph type="subTitle" idx="2"/>
          </p:nvPr>
        </p:nvSpPr>
        <p:spPr bwMode="auto">
          <a:xfrm>
            <a:off x="769750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1" name="Google Shape;421;p15"/>
          <p:cNvSpPr txBox="1"/>
          <p:nvPr>
            <p:ph type="subTitle" idx="3"/>
          </p:nvPr>
        </p:nvSpPr>
        <p:spPr bwMode="auto">
          <a:xfrm>
            <a:off x="4723813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2" name="Google Shape;422;p15"/>
          <p:cNvSpPr txBox="1"/>
          <p:nvPr>
            <p:ph type="subTitle" idx="4"/>
          </p:nvPr>
        </p:nvSpPr>
        <p:spPr bwMode="auto">
          <a:xfrm>
            <a:off x="6700845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3" name="Google Shape;423;p15"/>
          <p:cNvSpPr txBox="1"/>
          <p:nvPr>
            <p:ph type="subTitle" idx="5"/>
          </p:nvPr>
        </p:nvSpPr>
        <p:spPr bwMode="auto">
          <a:xfrm>
            <a:off x="769762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24" name="Google Shape;424;p15"/>
          <p:cNvSpPr txBox="1"/>
          <p:nvPr>
            <p:ph type="subTitle" idx="6"/>
          </p:nvPr>
        </p:nvSpPr>
        <p:spPr bwMode="auto">
          <a:xfrm>
            <a:off x="2746787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25" name="Google Shape;425;p15"/>
          <p:cNvSpPr txBox="1"/>
          <p:nvPr>
            <p:ph type="subTitle" idx="7"/>
          </p:nvPr>
        </p:nvSpPr>
        <p:spPr bwMode="auto">
          <a:xfrm>
            <a:off x="6700838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26" name="Google Shape;426;p15"/>
          <p:cNvSpPr txBox="1"/>
          <p:nvPr>
            <p:ph type="subTitle" idx="8"/>
          </p:nvPr>
        </p:nvSpPr>
        <p:spPr bwMode="auto">
          <a:xfrm>
            <a:off x="4723813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27" name="Google Shape;427;p15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 1" preserve="0" showMasterPhAnim="0" userDrawn="1">
  <p:cSld name="TITLE_AND_TWO_COLUMNS_2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9" name="Google Shape;429;p16"/>
          <p:cNvSpPr txBox="1"/>
          <p:nvPr>
            <p:ph type="subTitle" idx="1"/>
          </p:nvPr>
        </p:nvSpPr>
        <p:spPr bwMode="auto">
          <a:xfrm>
            <a:off x="1900403" y="1421044"/>
            <a:ext cx="2088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0" name="Google Shape;430;p16"/>
          <p:cNvSpPr txBox="1"/>
          <p:nvPr>
            <p:ph type="subTitle" idx="2"/>
          </p:nvPr>
        </p:nvSpPr>
        <p:spPr bwMode="auto">
          <a:xfrm>
            <a:off x="1994903" y="2886851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1" name="Google Shape;431;p16"/>
          <p:cNvSpPr txBox="1"/>
          <p:nvPr>
            <p:ph type="subTitle" idx="3"/>
          </p:nvPr>
        </p:nvSpPr>
        <p:spPr bwMode="auto">
          <a:xfrm>
            <a:off x="5127397" y="2886851"/>
            <a:ext cx="2088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2" name="Google Shape;432;p16"/>
          <p:cNvSpPr txBox="1"/>
          <p:nvPr>
            <p:ph type="subTitle" idx="4"/>
          </p:nvPr>
        </p:nvSpPr>
        <p:spPr bwMode="auto">
          <a:xfrm>
            <a:off x="5099197" y="1421044"/>
            <a:ext cx="21444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3" name="Google Shape;433;p16"/>
          <p:cNvSpPr txBox="1"/>
          <p:nvPr>
            <p:ph type="subTitle" idx="5"/>
          </p:nvPr>
        </p:nvSpPr>
        <p:spPr bwMode="auto">
          <a:xfrm>
            <a:off x="1900403" y="3292450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34" name="Google Shape;434;p16"/>
          <p:cNvSpPr txBox="1"/>
          <p:nvPr>
            <p:ph type="subTitle" idx="6"/>
          </p:nvPr>
        </p:nvSpPr>
        <p:spPr bwMode="auto">
          <a:xfrm>
            <a:off x="1900403" y="1826519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35" name="Google Shape;435;p16"/>
          <p:cNvSpPr txBox="1"/>
          <p:nvPr>
            <p:ph type="subTitle" idx="7"/>
          </p:nvPr>
        </p:nvSpPr>
        <p:spPr bwMode="auto">
          <a:xfrm>
            <a:off x="5127397" y="1826519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36" name="Google Shape;436;p16"/>
          <p:cNvSpPr txBox="1"/>
          <p:nvPr>
            <p:ph type="subTitle" idx="8"/>
          </p:nvPr>
        </p:nvSpPr>
        <p:spPr bwMode="auto">
          <a:xfrm>
            <a:off x="5127397" y="3292450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37" name="Google Shape;437;p16"/>
          <p:cNvSpPr/>
          <p:nvPr/>
        </p:nvSpPr>
        <p:spPr bwMode="auto"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8" name="Google Shape;438;p16"/>
          <p:cNvSpPr/>
          <p:nvPr/>
        </p:nvSpPr>
        <p:spPr bwMode="auto"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9" name="Google Shape;439;p16"/>
          <p:cNvSpPr/>
          <p:nvPr/>
        </p:nvSpPr>
        <p:spPr bwMode="auto"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0" name="Google Shape;440;p16"/>
          <p:cNvSpPr/>
          <p:nvPr/>
        </p:nvSpPr>
        <p:spPr bwMode="auto"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1" name="Google Shape;441;p16"/>
          <p:cNvSpPr/>
          <p:nvPr/>
        </p:nvSpPr>
        <p:spPr bwMode="auto"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2" name="Google Shape;442;p16"/>
          <p:cNvSpPr/>
          <p:nvPr/>
        </p:nvSpPr>
        <p:spPr bwMode="auto"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3" name="Google Shape;443;p16"/>
          <p:cNvSpPr/>
          <p:nvPr/>
        </p:nvSpPr>
        <p:spPr bwMode="auto"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4" name="Google Shape;444;p16"/>
          <p:cNvSpPr/>
          <p:nvPr/>
        </p:nvSpPr>
        <p:spPr bwMode="auto"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5" name="Google Shape;445;p16"/>
          <p:cNvSpPr/>
          <p:nvPr/>
        </p:nvSpPr>
        <p:spPr bwMode="auto"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6" name="Google Shape;446;p16"/>
          <p:cNvSpPr/>
          <p:nvPr/>
        </p:nvSpPr>
        <p:spPr bwMode="auto"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7" name="Google Shape;447;p16"/>
          <p:cNvSpPr/>
          <p:nvPr/>
        </p:nvSpPr>
        <p:spPr bwMode="auto"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8" name="Google Shape;448;p16"/>
          <p:cNvSpPr/>
          <p:nvPr/>
        </p:nvSpPr>
        <p:spPr bwMode="auto"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9" name="Google Shape;449;p16"/>
          <p:cNvSpPr/>
          <p:nvPr/>
        </p:nvSpPr>
        <p:spPr bwMode="auto"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0" name="Google Shape;450;p16"/>
          <p:cNvSpPr/>
          <p:nvPr/>
        </p:nvSpPr>
        <p:spPr bwMode="auto"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1" name="Google Shape;451;p16"/>
          <p:cNvSpPr/>
          <p:nvPr/>
        </p:nvSpPr>
        <p:spPr bwMode="auto"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2" name="Google Shape;452;p16"/>
          <p:cNvSpPr/>
          <p:nvPr/>
        </p:nvSpPr>
        <p:spPr bwMode="auto"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3" name="Google Shape;453;p16"/>
          <p:cNvSpPr/>
          <p:nvPr/>
        </p:nvSpPr>
        <p:spPr bwMode="auto"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4" name="Google Shape;454;p16"/>
          <p:cNvSpPr/>
          <p:nvPr/>
        </p:nvSpPr>
        <p:spPr bwMode="auto"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5" name="Google Shape;455;p16"/>
          <p:cNvSpPr/>
          <p:nvPr/>
        </p:nvSpPr>
        <p:spPr bwMode="auto"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6" name="Google Shape;456;p16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 2" preserve="0" showMasterPhAnim="0" userDrawn="1">
  <p:cSld name="TITLE_ONLY_1_1">
    <p:bg>
      <p:bgPr shadeToTitle="0"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8" name="Google Shape;458;p17"/>
          <p:cNvSpPr/>
          <p:nvPr/>
        </p:nvSpPr>
        <p:spPr bwMode="auto">
          <a:xfrm rot="10800000" flipH="1">
            <a:off x="8257042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9" name="Google Shape;459;p17"/>
          <p:cNvSpPr/>
          <p:nvPr/>
        </p:nvSpPr>
        <p:spPr bwMode="auto">
          <a:xfrm rot="10800000" flipH="1">
            <a:off x="34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0" name="Google Shape;460;p17"/>
          <p:cNvSpPr/>
          <p:nvPr/>
        </p:nvSpPr>
        <p:spPr bwMode="auto">
          <a:xfrm rot="10800000" flipH="1">
            <a:off x="58975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1" name="Google Shape;461;p17"/>
          <p:cNvSpPr/>
          <p:nvPr/>
        </p:nvSpPr>
        <p:spPr bwMode="auto">
          <a:xfrm rot="10800000" flipH="1">
            <a:off x="117946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2" name="Google Shape;462;p17"/>
          <p:cNvSpPr/>
          <p:nvPr/>
        </p:nvSpPr>
        <p:spPr bwMode="auto">
          <a:xfrm rot="10800000" flipH="1">
            <a:off x="34" y="1207138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3" name="Google Shape;463;p17"/>
          <p:cNvSpPr/>
          <p:nvPr/>
        </p:nvSpPr>
        <p:spPr bwMode="auto">
          <a:xfrm rot="10800000" flipH="1">
            <a:off x="8846799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4" name="Google Shape;464;p17"/>
          <p:cNvSpPr/>
          <p:nvPr/>
        </p:nvSpPr>
        <p:spPr bwMode="auto">
          <a:xfrm rot="10800000" flipH="1">
            <a:off x="590662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5" name="Google Shape;465;p17"/>
          <p:cNvSpPr/>
          <p:nvPr/>
        </p:nvSpPr>
        <p:spPr bwMode="auto">
          <a:xfrm rot="10800000" flipH="1">
            <a:off x="-2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6" name="Google Shape;466;p17"/>
          <p:cNvSpPr/>
          <p:nvPr/>
        </p:nvSpPr>
        <p:spPr bwMode="auto">
          <a:xfrm rot="10800000" flipH="1">
            <a:off x="590194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7" name="Google Shape;467;p17"/>
          <p:cNvSpPr/>
          <p:nvPr/>
        </p:nvSpPr>
        <p:spPr bwMode="auto">
          <a:xfrm rot="10800000" flipH="1">
            <a:off x="1179956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8" name="Google Shape;468;p17"/>
          <p:cNvSpPr/>
          <p:nvPr/>
        </p:nvSpPr>
        <p:spPr bwMode="auto">
          <a:xfrm rot="10800000" flipH="1">
            <a:off x="1768954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9" name="Google Shape;469;p17"/>
          <p:cNvSpPr/>
          <p:nvPr/>
        </p:nvSpPr>
        <p:spPr bwMode="auto">
          <a:xfrm rot="10800000" flipH="1">
            <a:off x="7076711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0" name="Google Shape;470;p17"/>
          <p:cNvSpPr/>
          <p:nvPr/>
        </p:nvSpPr>
        <p:spPr bwMode="auto">
          <a:xfrm rot="10800000" flipH="1">
            <a:off x="7667345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1" name="Google Shape;471;p17"/>
          <p:cNvSpPr/>
          <p:nvPr/>
        </p:nvSpPr>
        <p:spPr bwMode="auto">
          <a:xfrm rot="10800000" flipH="1">
            <a:off x="7666423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2" name="Google Shape;472;p17"/>
          <p:cNvSpPr/>
          <p:nvPr/>
        </p:nvSpPr>
        <p:spPr bwMode="auto">
          <a:xfrm rot="10800000" flipH="1">
            <a:off x="8257074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3" name="Google Shape;473;p17"/>
          <p:cNvSpPr/>
          <p:nvPr/>
        </p:nvSpPr>
        <p:spPr bwMode="auto">
          <a:xfrm rot="10800000" flipH="1">
            <a:off x="884860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4" name="Google Shape;474;p17"/>
          <p:cNvSpPr/>
          <p:nvPr/>
        </p:nvSpPr>
        <p:spPr bwMode="auto">
          <a:xfrm rot="10800000" flipH="1">
            <a:off x="884780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5" name="Google Shape;475;p17"/>
          <p:cNvSpPr txBox="1"/>
          <p:nvPr>
            <p:ph type="title"/>
          </p:nvPr>
        </p:nvSpPr>
        <p:spPr bwMode="auto">
          <a:xfrm>
            <a:off x="2102668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76" name="Google Shape;476;p17"/>
          <p:cNvSpPr txBox="1"/>
          <p:nvPr>
            <p:ph type="subTitle" idx="1"/>
          </p:nvPr>
        </p:nvSpPr>
        <p:spPr bwMode="auto">
          <a:xfrm>
            <a:off x="2102668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77" name="Google Shape;477;p17"/>
          <p:cNvSpPr txBox="1"/>
          <p:nvPr>
            <p:ph type="title" idx="2"/>
          </p:nvPr>
        </p:nvSpPr>
        <p:spPr bwMode="auto">
          <a:xfrm>
            <a:off x="2102668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78" name="Google Shape;478;p17"/>
          <p:cNvSpPr txBox="1"/>
          <p:nvPr>
            <p:ph type="subTitle" idx="3"/>
          </p:nvPr>
        </p:nvSpPr>
        <p:spPr bwMode="auto">
          <a:xfrm>
            <a:off x="2102668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79" name="Google Shape;479;p17"/>
          <p:cNvSpPr txBox="1"/>
          <p:nvPr>
            <p:ph type="title" idx="4"/>
          </p:nvPr>
        </p:nvSpPr>
        <p:spPr bwMode="auto">
          <a:xfrm>
            <a:off x="5809669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0" name="Google Shape;480;p17"/>
          <p:cNvSpPr txBox="1"/>
          <p:nvPr>
            <p:ph type="subTitle" idx="5"/>
          </p:nvPr>
        </p:nvSpPr>
        <p:spPr bwMode="auto">
          <a:xfrm>
            <a:off x="5809671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1" name="Google Shape;481;p17"/>
          <p:cNvSpPr txBox="1"/>
          <p:nvPr>
            <p:ph type="title" idx="6"/>
          </p:nvPr>
        </p:nvSpPr>
        <p:spPr bwMode="auto">
          <a:xfrm>
            <a:off x="5809669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2" name="Google Shape;482;p17"/>
          <p:cNvSpPr txBox="1"/>
          <p:nvPr>
            <p:ph type="subTitle" idx="7"/>
          </p:nvPr>
        </p:nvSpPr>
        <p:spPr bwMode="auto">
          <a:xfrm>
            <a:off x="5809671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3" name="Google Shape;483;p17"/>
          <p:cNvSpPr txBox="1"/>
          <p:nvPr>
            <p:ph type="title" idx="8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1" preserve="0" showMasterPhAnim="0" userDrawn="1">
  <p:cSld name="ONE_COLUMN_TEXT_2_1_1">
    <p:bg>
      <p:bgPr shadeToTitle="0"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5" name="Google Shape;485;p18"/>
          <p:cNvSpPr/>
          <p:nvPr/>
        </p:nvSpPr>
        <p:spPr bwMode="auto">
          <a:xfrm rot="-5400000">
            <a:off x="5775839" y="48408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6" name="Google Shape;486;p18"/>
          <p:cNvSpPr/>
          <p:nvPr/>
        </p:nvSpPr>
        <p:spPr bwMode="auto">
          <a:xfrm rot="-5400000">
            <a:off x="5173226" y="425065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7" name="Google Shape;487;p18"/>
          <p:cNvSpPr/>
          <p:nvPr/>
        </p:nvSpPr>
        <p:spPr bwMode="auto">
          <a:xfrm rot="-5400000">
            <a:off x="1868926" y="48396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8" name="Google Shape;488;p18"/>
          <p:cNvSpPr/>
          <p:nvPr/>
        </p:nvSpPr>
        <p:spPr bwMode="auto">
          <a:xfrm rot="-5400000">
            <a:off x="5173222" y="48408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9" name="Google Shape;489;p18"/>
          <p:cNvSpPr/>
          <p:nvPr/>
        </p:nvSpPr>
        <p:spPr bwMode="auto">
          <a:xfrm rot="-5400000">
            <a:off x="2469828" y="4840020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0" name="Google Shape;490;p18"/>
          <p:cNvSpPr/>
          <p:nvPr/>
        </p:nvSpPr>
        <p:spPr bwMode="auto">
          <a:xfrm rot="-5400000">
            <a:off x="2470296" y="4250316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1" name="Google Shape;491;p18"/>
          <p:cNvSpPr/>
          <p:nvPr/>
        </p:nvSpPr>
        <p:spPr bwMode="auto">
          <a:xfrm rot="-5400000">
            <a:off x="1868979" y="424989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2" name="Google Shape;492;p18"/>
          <p:cNvSpPr/>
          <p:nvPr/>
        </p:nvSpPr>
        <p:spPr bwMode="auto">
          <a:xfrm rot="-5400000">
            <a:off x="1268014" y="484164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3" name="Google Shape;493;p18"/>
          <p:cNvSpPr/>
          <p:nvPr/>
        </p:nvSpPr>
        <p:spPr bwMode="auto">
          <a:xfrm rot="-5400000">
            <a:off x="6378814" y="48407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4" name="Google Shape;494;p18"/>
          <p:cNvSpPr/>
          <p:nvPr/>
        </p:nvSpPr>
        <p:spPr bwMode="auto">
          <a:xfrm rot="-5400000">
            <a:off x="6378814" y="42510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5" name="Google Shape;495;p18"/>
          <p:cNvSpPr/>
          <p:nvPr/>
        </p:nvSpPr>
        <p:spPr bwMode="auto">
          <a:xfrm rot="-5400000">
            <a:off x="3072803" y="484000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6" name="Google Shape;496;p18"/>
          <p:cNvSpPr/>
          <p:nvPr/>
        </p:nvSpPr>
        <p:spPr bwMode="auto">
          <a:xfrm rot="-5400000">
            <a:off x="6981789" y="48407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7" name="Google Shape;497;p18"/>
          <p:cNvSpPr/>
          <p:nvPr/>
        </p:nvSpPr>
        <p:spPr bwMode="auto">
          <a:xfrm rot="-5400000">
            <a:off x="6981789" y="42510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8" name="Google Shape;498;p18"/>
          <p:cNvSpPr/>
          <p:nvPr/>
        </p:nvSpPr>
        <p:spPr bwMode="auto">
          <a:xfrm rot="-5400000">
            <a:off x="3675778" y="484000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9" name="Google Shape;499;p18"/>
          <p:cNvSpPr/>
          <p:nvPr/>
        </p:nvSpPr>
        <p:spPr bwMode="auto">
          <a:xfrm rot="-5400000">
            <a:off x="7584764" y="48408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0" name="Google Shape;500;p18"/>
          <p:cNvSpPr/>
          <p:nvPr/>
        </p:nvSpPr>
        <p:spPr bwMode="auto">
          <a:xfrm rot="-5400000">
            <a:off x="3070721" y="425079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1" name="Google Shape;501;p18"/>
          <p:cNvSpPr txBox="1"/>
          <p:nvPr>
            <p:ph type="subTitle" idx="1"/>
          </p:nvPr>
        </p:nvSpPr>
        <p:spPr bwMode="auto">
          <a:xfrm>
            <a:off x="5081356" y="2439000"/>
            <a:ext cx="27840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502" name="Google Shape;502;p18"/>
          <p:cNvSpPr txBox="1"/>
          <p:nvPr>
            <p:ph type="subTitle" idx="2"/>
          </p:nvPr>
        </p:nvSpPr>
        <p:spPr bwMode="auto">
          <a:xfrm>
            <a:off x="1278644" y="2439000"/>
            <a:ext cx="27840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503" name="Google Shape;503;p18"/>
          <p:cNvSpPr txBox="1"/>
          <p:nvPr>
            <p:ph type="ctrTitle"/>
          </p:nvPr>
        </p:nvSpPr>
        <p:spPr bwMode="auto">
          <a:xfrm>
            <a:off x="1180994" y="3616625"/>
            <a:ext cx="2979300" cy="3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04" name="Google Shape;504;p18"/>
          <p:cNvSpPr txBox="1"/>
          <p:nvPr>
            <p:ph type="ctrTitle" idx="3"/>
          </p:nvPr>
        </p:nvSpPr>
        <p:spPr bwMode="auto">
          <a:xfrm>
            <a:off x="4983706" y="3616842"/>
            <a:ext cx="2979300" cy="3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05" name="Google Shape;505;p18"/>
          <p:cNvSpPr txBox="1"/>
          <p:nvPr>
            <p:ph type="title" idx="4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 1" preserve="0" showMasterPhAnim="0" userDrawn="1">
  <p:cSld name="ONE_COLUMN_TEXT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/>
          <p:nvPr/>
        </p:nvSpPr>
        <p:spPr bwMode="auto">
          <a:xfrm flipH="1">
            <a:off x="8848650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8" name="Google Shape;508;p19"/>
          <p:cNvSpPr/>
          <p:nvPr/>
        </p:nvSpPr>
        <p:spPr bwMode="auto">
          <a:xfrm flipH="1">
            <a:off x="825890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9" name="Google Shape;509;p19"/>
          <p:cNvSpPr/>
          <p:nvPr/>
        </p:nvSpPr>
        <p:spPr bwMode="auto">
          <a:xfrm flipH="1">
            <a:off x="766918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0" name="Google Shape;510;p19"/>
          <p:cNvSpPr/>
          <p:nvPr/>
        </p:nvSpPr>
        <p:spPr bwMode="auto">
          <a:xfrm flipH="1">
            <a:off x="8848650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1" name="Google Shape;511;p19"/>
          <p:cNvSpPr/>
          <p:nvPr/>
        </p:nvSpPr>
        <p:spPr bwMode="auto">
          <a:xfrm flipH="1">
            <a:off x="8848103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2" name="Google Shape;512;p19"/>
          <p:cNvSpPr/>
          <p:nvPr/>
        </p:nvSpPr>
        <p:spPr bwMode="auto">
          <a:xfrm flipH="1">
            <a:off x="8258846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3" name="Google Shape;513;p19"/>
          <p:cNvSpPr/>
          <p:nvPr/>
        </p:nvSpPr>
        <p:spPr bwMode="auto">
          <a:xfrm flipH="1">
            <a:off x="7669083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4" name="Google Shape;514;p19"/>
          <p:cNvSpPr/>
          <p:nvPr/>
        </p:nvSpPr>
        <p:spPr bwMode="auto">
          <a:xfrm flipH="1">
            <a:off x="8847991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5" name="Google Shape;515;p19"/>
          <p:cNvSpPr/>
          <p:nvPr/>
        </p:nvSpPr>
        <p:spPr bwMode="auto">
          <a:xfrm flipH="1">
            <a:off x="8258732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6" name="Google Shape;516;p19"/>
          <p:cNvSpPr/>
          <p:nvPr/>
        </p:nvSpPr>
        <p:spPr bwMode="auto">
          <a:xfrm flipH="1">
            <a:off x="7668397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7" name="Google Shape;517;p19"/>
          <p:cNvSpPr/>
          <p:nvPr/>
        </p:nvSpPr>
        <p:spPr bwMode="auto">
          <a:xfrm flipH="1">
            <a:off x="8847991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8" name="Google Shape;518;p19"/>
          <p:cNvSpPr/>
          <p:nvPr/>
        </p:nvSpPr>
        <p:spPr bwMode="auto">
          <a:xfrm flipH="1">
            <a:off x="8258732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9" name="Google Shape;519;p19"/>
          <p:cNvSpPr/>
          <p:nvPr/>
        </p:nvSpPr>
        <p:spPr bwMode="auto">
          <a:xfrm flipH="1">
            <a:off x="7668971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0" name="Google Shape;520;p19"/>
          <p:cNvSpPr/>
          <p:nvPr/>
        </p:nvSpPr>
        <p:spPr bwMode="auto">
          <a:xfrm flipH="1">
            <a:off x="59057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1" name="Google Shape;521;p19"/>
          <p:cNvSpPr/>
          <p:nvPr/>
        </p:nvSpPr>
        <p:spPr bwMode="auto">
          <a:xfrm flipH="1">
            <a:off x="86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2" name="Google Shape;522;p19"/>
          <p:cNvSpPr/>
          <p:nvPr/>
        </p:nvSpPr>
        <p:spPr bwMode="auto">
          <a:xfrm flipH="1">
            <a:off x="125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3" name="Google Shape;523;p19"/>
          <p:cNvSpPr/>
          <p:nvPr/>
        </p:nvSpPr>
        <p:spPr bwMode="auto">
          <a:xfrm flipH="1">
            <a:off x="1179778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4" name="Google Shape;524;p19"/>
          <p:cNvSpPr/>
          <p:nvPr/>
        </p:nvSpPr>
        <p:spPr bwMode="auto">
          <a:xfrm flipH="1">
            <a:off x="590521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5" name="Google Shape;525;p19"/>
          <p:cNvSpPr/>
          <p:nvPr/>
        </p:nvSpPr>
        <p:spPr bwMode="auto">
          <a:xfrm flipH="1">
            <a:off x="759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6" name="Google Shape;526;p19"/>
          <p:cNvSpPr/>
          <p:nvPr/>
        </p:nvSpPr>
        <p:spPr bwMode="auto">
          <a:xfrm flipH="1">
            <a:off x="1179666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7" name="Google Shape;527;p19"/>
          <p:cNvSpPr/>
          <p:nvPr/>
        </p:nvSpPr>
        <p:spPr bwMode="auto">
          <a:xfrm flipH="1">
            <a:off x="590408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8" name="Google Shape;528;p19"/>
          <p:cNvSpPr/>
          <p:nvPr/>
        </p:nvSpPr>
        <p:spPr bwMode="auto">
          <a:xfrm flipH="1">
            <a:off x="72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9" name="Google Shape;529;p19"/>
          <p:cNvSpPr/>
          <p:nvPr/>
        </p:nvSpPr>
        <p:spPr bwMode="auto">
          <a:xfrm flipH="1">
            <a:off x="1179666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0" name="Google Shape;530;p19"/>
          <p:cNvSpPr/>
          <p:nvPr/>
        </p:nvSpPr>
        <p:spPr bwMode="auto">
          <a:xfrm flipH="1">
            <a:off x="590408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1" name="Google Shape;531;p19"/>
          <p:cNvSpPr/>
          <p:nvPr/>
        </p:nvSpPr>
        <p:spPr bwMode="auto">
          <a:xfrm flipH="1">
            <a:off x="647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2" name="Google Shape;532;p19"/>
          <p:cNvSpPr txBox="1"/>
          <p:nvPr>
            <p:ph type="subTitle" idx="1"/>
          </p:nvPr>
        </p:nvSpPr>
        <p:spPr bwMode="auto">
          <a:xfrm>
            <a:off x="2636825" y="3379150"/>
            <a:ext cx="38703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533" name="Google Shape;533;p19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ly Title 1" preserve="0" showMasterPhAnim="0" userDrawn="1">
  <p:cSld name="ONE_COLUMN_TEXT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5" name="Google Shape;535;p20"/>
          <p:cNvSpPr/>
          <p:nvPr/>
        </p:nvSpPr>
        <p:spPr bwMode="auto"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6" name="Google Shape;536;p20"/>
          <p:cNvSpPr/>
          <p:nvPr/>
        </p:nvSpPr>
        <p:spPr bwMode="auto"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7" name="Google Shape;537;p20"/>
          <p:cNvSpPr/>
          <p:nvPr/>
        </p:nvSpPr>
        <p:spPr bwMode="auto"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8" name="Google Shape;538;p20"/>
          <p:cNvSpPr/>
          <p:nvPr/>
        </p:nvSpPr>
        <p:spPr bwMode="auto"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9" name="Google Shape;539;p20"/>
          <p:cNvSpPr/>
          <p:nvPr/>
        </p:nvSpPr>
        <p:spPr bwMode="auto"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0" name="Google Shape;540;p20"/>
          <p:cNvSpPr/>
          <p:nvPr/>
        </p:nvSpPr>
        <p:spPr bwMode="auto"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1" name="Google Shape;541;p20"/>
          <p:cNvSpPr/>
          <p:nvPr/>
        </p:nvSpPr>
        <p:spPr bwMode="auto"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2" name="Google Shape;542;p20"/>
          <p:cNvSpPr/>
          <p:nvPr/>
        </p:nvSpPr>
        <p:spPr bwMode="auto"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3" name="Google Shape;543;p20"/>
          <p:cNvSpPr/>
          <p:nvPr/>
        </p:nvSpPr>
        <p:spPr bwMode="auto"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4" name="Google Shape;544;p20"/>
          <p:cNvSpPr/>
          <p:nvPr/>
        </p:nvSpPr>
        <p:spPr bwMode="auto"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5" name="Google Shape;545;p20"/>
          <p:cNvSpPr/>
          <p:nvPr/>
        </p:nvSpPr>
        <p:spPr bwMode="auto"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6" name="Google Shape;546;p20"/>
          <p:cNvSpPr/>
          <p:nvPr/>
        </p:nvSpPr>
        <p:spPr bwMode="auto"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7" name="Google Shape;547;p20"/>
          <p:cNvSpPr/>
          <p:nvPr/>
        </p:nvSpPr>
        <p:spPr bwMode="auto"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8" name="Google Shape;548;p20"/>
          <p:cNvSpPr/>
          <p:nvPr/>
        </p:nvSpPr>
        <p:spPr bwMode="auto"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9" name="Google Shape;549;p20"/>
          <p:cNvSpPr/>
          <p:nvPr/>
        </p:nvSpPr>
        <p:spPr bwMode="auto"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0" name="Google Shape;550;p20"/>
          <p:cNvSpPr/>
          <p:nvPr/>
        </p:nvSpPr>
        <p:spPr bwMode="auto"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1" name="Google Shape;551;p20"/>
          <p:cNvSpPr/>
          <p:nvPr/>
        </p:nvSpPr>
        <p:spPr bwMode="auto">
          <a:xfrm rot="10800000">
            <a:off x="592018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2" name="Google Shape;552;p20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 bwMode="auto"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" name="Google Shape;59;p3"/>
          <p:cNvSpPr/>
          <p:nvPr/>
        </p:nvSpPr>
        <p:spPr bwMode="auto"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" name="Google Shape;60;p3"/>
          <p:cNvSpPr/>
          <p:nvPr/>
        </p:nvSpPr>
        <p:spPr bwMode="auto"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" name="Google Shape;61;p3"/>
          <p:cNvSpPr/>
          <p:nvPr/>
        </p:nvSpPr>
        <p:spPr bwMode="auto"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" name="Google Shape;62;p3"/>
          <p:cNvSpPr/>
          <p:nvPr/>
        </p:nvSpPr>
        <p:spPr bwMode="auto"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" name="Google Shape;63;p3"/>
          <p:cNvSpPr/>
          <p:nvPr/>
        </p:nvSpPr>
        <p:spPr bwMode="auto"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" name="Google Shape;64;p3"/>
          <p:cNvSpPr/>
          <p:nvPr/>
        </p:nvSpPr>
        <p:spPr bwMode="auto"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" name="Google Shape;65;p3"/>
          <p:cNvSpPr/>
          <p:nvPr/>
        </p:nvSpPr>
        <p:spPr bwMode="auto"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" name="Google Shape;66;p3"/>
          <p:cNvSpPr/>
          <p:nvPr/>
        </p:nvSpPr>
        <p:spPr bwMode="auto"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7" name="Google Shape;67;p3"/>
          <p:cNvSpPr/>
          <p:nvPr/>
        </p:nvSpPr>
        <p:spPr bwMode="auto"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" name="Google Shape;68;p3"/>
          <p:cNvSpPr/>
          <p:nvPr/>
        </p:nvSpPr>
        <p:spPr bwMode="auto"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" name="Google Shape;69;p3"/>
          <p:cNvSpPr/>
          <p:nvPr/>
        </p:nvSpPr>
        <p:spPr bwMode="auto"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" name="Google Shape;70;p3"/>
          <p:cNvSpPr/>
          <p:nvPr/>
        </p:nvSpPr>
        <p:spPr bwMode="auto"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" name="Google Shape;71;p3"/>
          <p:cNvSpPr/>
          <p:nvPr/>
        </p:nvSpPr>
        <p:spPr bwMode="auto"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" name="Google Shape;72;p3"/>
          <p:cNvSpPr/>
          <p:nvPr/>
        </p:nvSpPr>
        <p:spPr bwMode="auto"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" name="Google Shape;73;p3"/>
          <p:cNvSpPr/>
          <p:nvPr/>
        </p:nvSpPr>
        <p:spPr bwMode="auto"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" name="Google Shape;74;p3"/>
          <p:cNvSpPr/>
          <p:nvPr/>
        </p:nvSpPr>
        <p:spPr bwMode="auto"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" name="Google Shape;75;p3"/>
          <p:cNvSpPr/>
          <p:nvPr/>
        </p:nvSpPr>
        <p:spPr bwMode="auto"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" name="Google Shape;76;p3"/>
          <p:cNvSpPr/>
          <p:nvPr/>
        </p:nvSpPr>
        <p:spPr bwMode="auto"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" name="Google Shape;77;p3"/>
          <p:cNvSpPr txBox="1"/>
          <p:nvPr>
            <p:ph type="title"/>
          </p:nvPr>
        </p:nvSpPr>
        <p:spPr bwMode="auto"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3"/>
          <p:cNvSpPr txBox="1"/>
          <p:nvPr>
            <p:ph type="title" idx="2" hasCustomPrompt="1"/>
          </p:nvPr>
        </p:nvSpPr>
        <p:spPr bwMode="auto"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ly Title 2" preserve="0" showMasterPhAnim="0" userDrawn="1">
  <p:cSld name="ONE_COLUMN_TEXT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4" name="Google Shape;554;p21"/>
          <p:cNvSpPr/>
          <p:nvPr/>
        </p:nvSpPr>
        <p:spPr bwMode="auto">
          <a:xfrm flipH="1">
            <a:off x="6489629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5" name="Google Shape;555;p21"/>
          <p:cNvSpPr/>
          <p:nvPr/>
        </p:nvSpPr>
        <p:spPr bwMode="auto"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6" name="Google Shape;556;p21"/>
          <p:cNvSpPr/>
          <p:nvPr/>
        </p:nvSpPr>
        <p:spPr bwMode="auto"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7" name="Google Shape;557;p21"/>
          <p:cNvSpPr/>
          <p:nvPr/>
        </p:nvSpPr>
        <p:spPr bwMode="auto"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8" name="Google Shape;558;p21"/>
          <p:cNvSpPr/>
          <p:nvPr/>
        </p:nvSpPr>
        <p:spPr bwMode="auto"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9" name="Google Shape;559;p21"/>
          <p:cNvSpPr/>
          <p:nvPr/>
        </p:nvSpPr>
        <p:spPr bwMode="auto">
          <a:xfrm flipH="1">
            <a:off x="2951306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0" name="Google Shape;560;p21"/>
          <p:cNvSpPr/>
          <p:nvPr/>
        </p:nvSpPr>
        <p:spPr bwMode="auto"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1" name="Google Shape;561;p21"/>
          <p:cNvSpPr/>
          <p:nvPr/>
        </p:nvSpPr>
        <p:spPr bwMode="auto"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2" name="Google Shape;562;p21"/>
          <p:cNvSpPr/>
          <p:nvPr/>
        </p:nvSpPr>
        <p:spPr bwMode="auto"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3" name="Google Shape;563;p21"/>
          <p:cNvSpPr/>
          <p:nvPr/>
        </p:nvSpPr>
        <p:spPr bwMode="auto"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4" name="Google Shape;564;p21"/>
          <p:cNvSpPr/>
          <p:nvPr/>
        </p:nvSpPr>
        <p:spPr bwMode="auto"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5" name="Google Shape;565;p21"/>
          <p:cNvSpPr/>
          <p:nvPr/>
        </p:nvSpPr>
        <p:spPr bwMode="auto"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6" name="Google Shape;566;p21"/>
          <p:cNvSpPr/>
          <p:nvPr/>
        </p:nvSpPr>
        <p:spPr bwMode="auto"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7" name="Google Shape;567;p21"/>
          <p:cNvSpPr/>
          <p:nvPr/>
        </p:nvSpPr>
        <p:spPr bwMode="auto">
          <a:xfrm flipH="1">
            <a:off x="3541462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8" name="Google Shape;568;p21"/>
          <p:cNvSpPr/>
          <p:nvPr/>
        </p:nvSpPr>
        <p:spPr bwMode="auto"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9" name="Google Shape;569;p21"/>
          <p:cNvSpPr/>
          <p:nvPr/>
        </p:nvSpPr>
        <p:spPr bwMode="auto"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0" name="Google Shape;570;p21"/>
          <p:cNvSpPr/>
          <p:nvPr/>
        </p:nvSpPr>
        <p:spPr bwMode="auto"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1" name="Google Shape;571;p21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ly Title 3" preserve="0" showMasterPhAnim="0" userDrawn="1">
  <p:cSld name="ONE_COLUMN_TEXT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3" name="Google Shape;573;p22"/>
          <p:cNvSpPr/>
          <p:nvPr/>
        </p:nvSpPr>
        <p:spPr bwMode="auto">
          <a:xfrm rot="5400000" flipH="1">
            <a:off x="3815" y="241725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4" name="Google Shape;574;p22"/>
          <p:cNvSpPr/>
          <p:nvPr/>
        </p:nvSpPr>
        <p:spPr bwMode="auto">
          <a:xfrm rot="5400000" flipH="1">
            <a:off x="3815" y="1812214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5" name="Google Shape;575;p22"/>
          <p:cNvSpPr/>
          <p:nvPr/>
        </p:nvSpPr>
        <p:spPr bwMode="auto">
          <a:xfrm rot="5400000" flipH="1">
            <a:off x="622100" y="4837006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6" name="Google Shape;576;p22"/>
          <p:cNvSpPr/>
          <p:nvPr/>
        </p:nvSpPr>
        <p:spPr bwMode="auto">
          <a:xfrm rot="5400000" flipH="1">
            <a:off x="622084" y="423195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7" name="Google Shape;577;p22"/>
          <p:cNvSpPr/>
          <p:nvPr/>
        </p:nvSpPr>
        <p:spPr bwMode="auto">
          <a:xfrm rot="5400000" flipH="1">
            <a:off x="622084" y="362691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8" name="Google Shape;578;p22"/>
          <p:cNvSpPr/>
          <p:nvPr/>
        </p:nvSpPr>
        <p:spPr bwMode="auto">
          <a:xfrm rot="5400000" flipH="1">
            <a:off x="622084" y="302188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9" name="Google Shape;579;p22"/>
          <p:cNvSpPr/>
          <p:nvPr/>
        </p:nvSpPr>
        <p:spPr bwMode="auto">
          <a:xfrm rot="5400000" flipH="1">
            <a:off x="1240369" y="4837445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0" name="Google Shape;580;p22"/>
          <p:cNvSpPr/>
          <p:nvPr/>
        </p:nvSpPr>
        <p:spPr bwMode="auto">
          <a:xfrm rot="5400000" flipH="1">
            <a:off x="1858623" y="4836991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1" name="Google Shape;581;p22"/>
          <p:cNvSpPr/>
          <p:nvPr/>
        </p:nvSpPr>
        <p:spPr bwMode="auto">
          <a:xfrm rot="5400000" flipH="1">
            <a:off x="2476878" y="4837445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2" name="Google Shape;582;p22"/>
          <p:cNvSpPr/>
          <p:nvPr/>
        </p:nvSpPr>
        <p:spPr bwMode="auto">
          <a:xfrm rot="5400000" flipH="1">
            <a:off x="1859101" y="4231523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3" name="Google Shape;583;p22"/>
          <p:cNvSpPr/>
          <p:nvPr/>
        </p:nvSpPr>
        <p:spPr bwMode="auto">
          <a:xfrm rot="5400000" flipH="1">
            <a:off x="1240845" y="4231935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4" name="Google Shape;584;p22"/>
          <p:cNvSpPr/>
          <p:nvPr/>
        </p:nvSpPr>
        <p:spPr bwMode="auto">
          <a:xfrm rot="5400000" flipH="1">
            <a:off x="3384" y="483705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5" name="Google Shape;585;p22"/>
          <p:cNvSpPr/>
          <p:nvPr/>
        </p:nvSpPr>
        <p:spPr bwMode="auto">
          <a:xfrm rot="5400000" flipH="1">
            <a:off x="4333" y="423241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6" name="Google Shape;586;p22"/>
          <p:cNvSpPr/>
          <p:nvPr/>
        </p:nvSpPr>
        <p:spPr bwMode="auto">
          <a:xfrm rot="5400000" flipH="1">
            <a:off x="4335" y="362734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7" name="Google Shape;587;p22"/>
          <p:cNvSpPr/>
          <p:nvPr/>
        </p:nvSpPr>
        <p:spPr bwMode="auto">
          <a:xfrm rot="5400000" flipH="1">
            <a:off x="5578" y="30225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8" name="Google Shape;588;p22"/>
          <p:cNvSpPr/>
          <p:nvPr/>
        </p:nvSpPr>
        <p:spPr bwMode="auto">
          <a:xfrm rot="5400000" flipH="1">
            <a:off x="5570" y="12071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9" name="Google Shape;589;p22"/>
          <p:cNvSpPr/>
          <p:nvPr/>
        </p:nvSpPr>
        <p:spPr bwMode="auto">
          <a:xfrm rot="-5400000">
            <a:off x="8837494" y="302190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0" name="Google Shape;590;p22"/>
          <p:cNvSpPr/>
          <p:nvPr/>
        </p:nvSpPr>
        <p:spPr bwMode="auto">
          <a:xfrm rot="-5400000">
            <a:off x="8837494" y="120676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1" name="Google Shape;591;p22"/>
          <p:cNvSpPr/>
          <p:nvPr/>
        </p:nvSpPr>
        <p:spPr bwMode="auto">
          <a:xfrm rot="-5400000">
            <a:off x="8837494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2" name="Google Shape;592;p22"/>
          <p:cNvSpPr/>
          <p:nvPr/>
        </p:nvSpPr>
        <p:spPr bwMode="auto">
          <a:xfrm rot="-5400000">
            <a:off x="8837490" y="24172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3" name="Google Shape;593;p22"/>
          <p:cNvSpPr/>
          <p:nvPr/>
        </p:nvSpPr>
        <p:spPr bwMode="auto">
          <a:xfrm rot="-5400000">
            <a:off x="8837548" y="60172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4" name="Google Shape;594;p22"/>
          <p:cNvSpPr/>
          <p:nvPr/>
        </p:nvSpPr>
        <p:spPr bwMode="auto">
          <a:xfrm rot="-5400000">
            <a:off x="8220972" y="120884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5" name="Google Shape;595;p22"/>
          <p:cNvSpPr/>
          <p:nvPr/>
        </p:nvSpPr>
        <p:spPr bwMode="auto">
          <a:xfrm rot="-5400000">
            <a:off x="8220549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6" name="Google Shape;596;p22"/>
          <p:cNvSpPr/>
          <p:nvPr/>
        </p:nvSpPr>
        <p:spPr bwMode="auto">
          <a:xfrm rot="-5400000">
            <a:off x="7603602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7" name="Google Shape;597;p22"/>
          <p:cNvSpPr/>
          <p:nvPr/>
        </p:nvSpPr>
        <p:spPr bwMode="auto">
          <a:xfrm rot="-5400000">
            <a:off x="8220973" y="60252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8" name="Google Shape;598;p22"/>
          <p:cNvSpPr/>
          <p:nvPr/>
        </p:nvSpPr>
        <p:spPr bwMode="auto">
          <a:xfrm rot="-5400000">
            <a:off x="8837490" y="181222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9" name="Google Shape;599;p22"/>
          <p:cNvSpPr/>
          <p:nvPr/>
        </p:nvSpPr>
        <p:spPr bwMode="auto">
          <a:xfrm rot="-5400000">
            <a:off x="8220977" y="181470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0" name="Google Shape;600;p22"/>
          <p:cNvSpPr/>
          <p:nvPr/>
        </p:nvSpPr>
        <p:spPr bwMode="auto">
          <a:xfrm rot="-5400000">
            <a:off x="6986678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1" name="Google Shape;601;p22"/>
          <p:cNvSpPr/>
          <p:nvPr/>
        </p:nvSpPr>
        <p:spPr bwMode="auto">
          <a:xfrm rot="-5400000">
            <a:off x="7604399" y="60173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2" name="Google Shape;602;p22"/>
          <p:cNvSpPr/>
          <p:nvPr/>
        </p:nvSpPr>
        <p:spPr bwMode="auto">
          <a:xfrm rot="-5400000">
            <a:off x="8220990" y="24205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3" name="Google Shape;603;p22"/>
          <p:cNvSpPr/>
          <p:nvPr/>
        </p:nvSpPr>
        <p:spPr bwMode="auto">
          <a:xfrm rot="-5400000">
            <a:off x="7604872" y="120719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4" name="Google Shape;604;p22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 2" preserve="0" showMasterPhAnim="0" userDrawn="1">
  <p:cSld name="TITLE_AND_TWO_COLUMNS_1_1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6" name="Google Shape;606;p23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07" name="Google Shape;607;p23"/>
          <p:cNvSpPr/>
          <p:nvPr/>
        </p:nvSpPr>
        <p:spPr bwMode="auto">
          <a:xfrm rot="5400000">
            <a:off x="7815" y="241727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8" name="Google Shape;608;p23"/>
          <p:cNvSpPr/>
          <p:nvPr/>
        </p:nvSpPr>
        <p:spPr bwMode="auto">
          <a:xfrm rot="5400000">
            <a:off x="7815" y="302231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9" name="Google Shape;609;p23"/>
          <p:cNvSpPr/>
          <p:nvPr/>
        </p:nvSpPr>
        <p:spPr bwMode="auto">
          <a:xfrm rot="5400000">
            <a:off x="626108" y="-3369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0" name="Google Shape;610;p23"/>
          <p:cNvSpPr/>
          <p:nvPr/>
        </p:nvSpPr>
        <p:spPr bwMode="auto">
          <a:xfrm rot="5400000">
            <a:off x="626092" y="60168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1" name="Google Shape;611;p23"/>
          <p:cNvSpPr/>
          <p:nvPr/>
        </p:nvSpPr>
        <p:spPr bwMode="auto">
          <a:xfrm rot="5400000">
            <a:off x="626092" y="181176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2" name="Google Shape;612;p23"/>
          <p:cNvSpPr/>
          <p:nvPr/>
        </p:nvSpPr>
        <p:spPr bwMode="auto">
          <a:xfrm rot="5400000">
            <a:off x="626092" y="362691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3" name="Google Shape;613;p23"/>
          <p:cNvSpPr/>
          <p:nvPr/>
        </p:nvSpPr>
        <p:spPr bwMode="auto">
          <a:xfrm rot="5400000">
            <a:off x="626092" y="48370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4" name="Google Shape;614;p23"/>
          <p:cNvSpPr/>
          <p:nvPr/>
        </p:nvSpPr>
        <p:spPr bwMode="auto">
          <a:xfrm rot="5400000">
            <a:off x="1244384" y="-2929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5" name="Google Shape;615;p23"/>
          <p:cNvSpPr/>
          <p:nvPr/>
        </p:nvSpPr>
        <p:spPr bwMode="auto">
          <a:xfrm rot="5400000">
            <a:off x="7384" y="-341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6" name="Google Shape;616;p23"/>
          <p:cNvSpPr/>
          <p:nvPr/>
        </p:nvSpPr>
        <p:spPr bwMode="auto">
          <a:xfrm rot="5400000">
            <a:off x="8333" y="6020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7" name="Google Shape;617;p23"/>
          <p:cNvSpPr/>
          <p:nvPr/>
        </p:nvSpPr>
        <p:spPr bwMode="auto">
          <a:xfrm rot="5400000">
            <a:off x="8335" y="120717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8" name="Google Shape;618;p23"/>
          <p:cNvSpPr/>
          <p:nvPr/>
        </p:nvSpPr>
        <p:spPr bwMode="auto">
          <a:xfrm rot="5400000">
            <a:off x="9578" y="181195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9" name="Google Shape;619;p23"/>
          <p:cNvSpPr/>
          <p:nvPr/>
        </p:nvSpPr>
        <p:spPr bwMode="auto">
          <a:xfrm rot="5400000">
            <a:off x="626096" y="241724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0" name="Google Shape;620;p23"/>
          <p:cNvSpPr/>
          <p:nvPr/>
        </p:nvSpPr>
        <p:spPr bwMode="auto">
          <a:xfrm rot="5400000">
            <a:off x="9570" y="362735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1" name="Google Shape;621;p23"/>
          <p:cNvSpPr/>
          <p:nvPr/>
        </p:nvSpPr>
        <p:spPr bwMode="auto">
          <a:xfrm rot="5400000">
            <a:off x="10077" y="423238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2" name="Google Shape;622;p23"/>
          <p:cNvSpPr/>
          <p:nvPr/>
        </p:nvSpPr>
        <p:spPr bwMode="auto">
          <a:xfrm rot="5400000">
            <a:off x="9570" y="48374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3" name="Google Shape;623;p23"/>
          <p:cNvSpPr/>
          <p:nvPr/>
        </p:nvSpPr>
        <p:spPr bwMode="auto">
          <a:xfrm rot="5400000">
            <a:off x="62603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4" name="Google Shape;624;p23"/>
          <p:cNvSpPr/>
          <p:nvPr/>
        </p:nvSpPr>
        <p:spPr bwMode="auto">
          <a:xfrm rot="5400000">
            <a:off x="1242624" y="18119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5" name="Google Shape;625;p23"/>
          <p:cNvSpPr/>
          <p:nvPr/>
        </p:nvSpPr>
        <p:spPr bwMode="auto">
          <a:xfrm rot="-5400000">
            <a:off x="7598616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6" name="Google Shape;626;p23"/>
          <p:cNvSpPr/>
          <p:nvPr/>
        </p:nvSpPr>
        <p:spPr bwMode="auto">
          <a:xfrm rot="-5400000">
            <a:off x="6980372" y="483748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7" name="Google Shape;627;p23"/>
          <p:cNvSpPr/>
          <p:nvPr/>
        </p:nvSpPr>
        <p:spPr bwMode="auto">
          <a:xfrm rot="-5400000">
            <a:off x="7596910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8" name="Google Shape;628;p23"/>
          <p:cNvSpPr/>
          <p:nvPr/>
        </p:nvSpPr>
        <p:spPr bwMode="auto">
          <a:xfrm rot="-5400000">
            <a:off x="8216821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9" name="Google Shape;629;p23"/>
          <p:cNvSpPr/>
          <p:nvPr/>
        </p:nvSpPr>
        <p:spPr bwMode="auto">
          <a:xfrm rot="-5400000">
            <a:off x="8217252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0" name="Google Shape;630;p23"/>
          <p:cNvSpPr/>
          <p:nvPr/>
        </p:nvSpPr>
        <p:spPr bwMode="auto">
          <a:xfrm rot="-5400000">
            <a:off x="8217290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1" name="Google Shape;631;p23"/>
          <p:cNvSpPr/>
          <p:nvPr/>
        </p:nvSpPr>
        <p:spPr bwMode="auto">
          <a:xfrm rot="-5400000">
            <a:off x="8217288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2" name="Google Shape;632;p23"/>
          <p:cNvSpPr/>
          <p:nvPr/>
        </p:nvSpPr>
        <p:spPr bwMode="auto">
          <a:xfrm rot="-5400000">
            <a:off x="8215057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3" name="Google Shape;633;p23"/>
          <p:cNvSpPr/>
          <p:nvPr/>
        </p:nvSpPr>
        <p:spPr bwMode="auto">
          <a:xfrm rot="-5400000">
            <a:off x="8215066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4" name="Google Shape;634;p23"/>
          <p:cNvSpPr/>
          <p:nvPr/>
        </p:nvSpPr>
        <p:spPr bwMode="auto">
          <a:xfrm rot="-5400000">
            <a:off x="8215546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5" name="Google Shape;635;p23"/>
          <p:cNvSpPr/>
          <p:nvPr/>
        </p:nvSpPr>
        <p:spPr bwMode="auto">
          <a:xfrm rot="-5400000">
            <a:off x="8215066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6" name="Google Shape;636;p23"/>
          <p:cNvSpPr/>
          <p:nvPr/>
        </p:nvSpPr>
        <p:spPr bwMode="auto">
          <a:xfrm rot="5400000">
            <a:off x="1243048" y="48370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7" name="Google Shape;637;p23"/>
          <p:cNvSpPr/>
          <p:nvPr/>
        </p:nvSpPr>
        <p:spPr bwMode="auto">
          <a:xfrm rot="-5400000">
            <a:off x="8837214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8" name="Google Shape;638;p23"/>
          <p:cNvSpPr/>
          <p:nvPr/>
        </p:nvSpPr>
        <p:spPr bwMode="auto">
          <a:xfrm rot="-5400000">
            <a:off x="8837214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9" name="Google Shape;639;p23"/>
          <p:cNvSpPr/>
          <p:nvPr/>
        </p:nvSpPr>
        <p:spPr bwMode="auto">
          <a:xfrm rot="-5400000">
            <a:off x="8837645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0" name="Google Shape;640;p23"/>
          <p:cNvSpPr/>
          <p:nvPr/>
        </p:nvSpPr>
        <p:spPr bwMode="auto">
          <a:xfrm rot="-5400000">
            <a:off x="8837683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1" name="Google Shape;641;p23"/>
          <p:cNvSpPr/>
          <p:nvPr/>
        </p:nvSpPr>
        <p:spPr bwMode="auto">
          <a:xfrm rot="-5400000">
            <a:off x="8837680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2" name="Google Shape;642;p23"/>
          <p:cNvSpPr/>
          <p:nvPr/>
        </p:nvSpPr>
        <p:spPr bwMode="auto">
          <a:xfrm rot="-5400000">
            <a:off x="8835450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3" name="Google Shape;643;p23"/>
          <p:cNvSpPr/>
          <p:nvPr/>
        </p:nvSpPr>
        <p:spPr bwMode="auto">
          <a:xfrm rot="-5400000">
            <a:off x="8835458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4" name="Google Shape;644;p23"/>
          <p:cNvSpPr/>
          <p:nvPr/>
        </p:nvSpPr>
        <p:spPr bwMode="auto">
          <a:xfrm rot="-5400000">
            <a:off x="8835939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5" name="Google Shape;645;p23"/>
          <p:cNvSpPr/>
          <p:nvPr/>
        </p:nvSpPr>
        <p:spPr bwMode="auto">
          <a:xfrm rot="-5400000">
            <a:off x="8835458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6" name="Google Shape;646;p23"/>
          <p:cNvSpPr txBox="1"/>
          <p:nvPr>
            <p:ph type="subTitle" idx="1"/>
          </p:nvPr>
        </p:nvSpPr>
        <p:spPr bwMode="auto">
          <a:xfrm>
            <a:off x="1948525" y="1499338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7" name="Google Shape;647;p23"/>
          <p:cNvSpPr txBox="1"/>
          <p:nvPr>
            <p:ph type="subTitle" idx="2"/>
          </p:nvPr>
        </p:nvSpPr>
        <p:spPr bwMode="auto">
          <a:xfrm>
            <a:off x="1948525" y="2602982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8" name="Google Shape;648;p23"/>
          <p:cNvSpPr txBox="1"/>
          <p:nvPr>
            <p:ph type="subTitle" idx="3"/>
          </p:nvPr>
        </p:nvSpPr>
        <p:spPr bwMode="auto">
          <a:xfrm>
            <a:off x="1948525" y="3706626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9" name="Google Shape;649;p23"/>
          <p:cNvSpPr txBox="1"/>
          <p:nvPr>
            <p:ph type="subTitle" idx="4"/>
          </p:nvPr>
        </p:nvSpPr>
        <p:spPr bwMode="auto">
          <a:xfrm>
            <a:off x="5142475" y="1353538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50" name="Google Shape;650;p23"/>
          <p:cNvSpPr txBox="1"/>
          <p:nvPr>
            <p:ph type="subTitle" idx="5"/>
          </p:nvPr>
        </p:nvSpPr>
        <p:spPr bwMode="auto">
          <a:xfrm>
            <a:off x="5142475" y="2483644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51" name="Google Shape;651;p23"/>
          <p:cNvSpPr txBox="1"/>
          <p:nvPr>
            <p:ph type="subTitle" idx="6"/>
          </p:nvPr>
        </p:nvSpPr>
        <p:spPr bwMode="auto">
          <a:xfrm>
            <a:off x="5142475" y="3613750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" preserve="0" showMasterPhAnim="0" userDrawn="1">
  <p:cSld name="TITLE_AND_TWO_COLUMNS_1_1_2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3" name="Google Shape;653;p24"/>
          <p:cNvSpPr/>
          <p:nvPr/>
        </p:nvSpPr>
        <p:spPr bwMode="auto"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4" name="Google Shape;654;p24"/>
          <p:cNvSpPr/>
          <p:nvPr/>
        </p:nvSpPr>
        <p:spPr bwMode="auto"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5" name="Google Shape;655;p24"/>
          <p:cNvSpPr/>
          <p:nvPr/>
        </p:nvSpPr>
        <p:spPr bwMode="auto"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6" name="Google Shape;656;p24"/>
          <p:cNvSpPr/>
          <p:nvPr/>
        </p:nvSpPr>
        <p:spPr bwMode="auto"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7" name="Google Shape;657;p24"/>
          <p:cNvSpPr/>
          <p:nvPr/>
        </p:nvSpPr>
        <p:spPr bwMode="auto"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8" name="Google Shape;658;p24"/>
          <p:cNvSpPr/>
          <p:nvPr/>
        </p:nvSpPr>
        <p:spPr bwMode="auto"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9" name="Google Shape;659;p24"/>
          <p:cNvSpPr/>
          <p:nvPr/>
        </p:nvSpPr>
        <p:spPr bwMode="auto"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0" name="Google Shape;660;p24"/>
          <p:cNvSpPr/>
          <p:nvPr/>
        </p:nvSpPr>
        <p:spPr bwMode="auto"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1" name="Google Shape;661;p24"/>
          <p:cNvSpPr/>
          <p:nvPr/>
        </p:nvSpPr>
        <p:spPr bwMode="auto"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2" name="Google Shape;662;p24"/>
          <p:cNvSpPr/>
          <p:nvPr/>
        </p:nvSpPr>
        <p:spPr bwMode="auto"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3" name="Google Shape;663;p24"/>
          <p:cNvSpPr/>
          <p:nvPr/>
        </p:nvSpPr>
        <p:spPr bwMode="auto"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4" name="Google Shape;664;p24"/>
          <p:cNvSpPr/>
          <p:nvPr/>
        </p:nvSpPr>
        <p:spPr bwMode="auto"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5" name="Google Shape;665;p24"/>
          <p:cNvSpPr/>
          <p:nvPr/>
        </p:nvSpPr>
        <p:spPr bwMode="auto"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6" name="Google Shape;666;p24"/>
          <p:cNvSpPr/>
          <p:nvPr/>
        </p:nvSpPr>
        <p:spPr bwMode="auto"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7" name="Google Shape;667;p24"/>
          <p:cNvSpPr/>
          <p:nvPr/>
        </p:nvSpPr>
        <p:spPr bwMode="auto"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8" name="Google Shape;668;p24"/>
          <p:cNvSpPr/>
          <p:nvPr/>
        </p:nvSpPr>
        <p:spPr bwMode="auto"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9" name="Google Shape;669;p24"/>
          <p:cNvSpPr/>
          <p:nvPr/>
        </p:nvSpPr>
        <p:spPr bwMode="auto">
          <a:xfrm rot="10800000">
            <a:off x="592018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70" name="Google Shape;670;p24"/>
          <p:cNvSpPr txBox="1"/>
          <p:nvPr>
            <p:ph type="subTitle" idx="1"/>
          </p:nvPr>
        </p:nvSpPr>
        <p:spPr bwMode="auto">
          <a:xfrm>
            <a:off x="1113412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1" name="Google Shape;671;p24"/>
          <p:cNvSpPr txBox="1"/>
          <p:nvPr>
            <p:ph type="subTitle" idx="2"/>
          </p:nvPr>
        </p:nvSpPr>
        <p:spPr bwMode="auto">
          <a:xfrm>
            <a:off x="3621241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2" name="Google Shape;672;p24"/>
          <p:cNvSpPr txBox="1"/>
          <p:nvPr>
            <p:ph type="subTitle" idx="3"/>
          </p:nvPr>
        </p:nvSpPr>
        <p:spPr bwMode="auto">
          <a:xfrm>
            <a:off x="6130163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3" name="Google Shape;673;p24"/>
          <p:cNvSpPr txBox="1"/>
          <p:nvPr>
            <p:ph type="subTitle" idx="4"/>
          </p:nvPr>
        </p:nvSpPr>
        <p:spPr bwMode="auto">
          <a:xfrm>
            <a:off x="1113412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4" name="Google Shape;674;p24"/>
          <p:cNvSpPr txBox="1"/>
          <p:nvPr>
            <p:ph type="subTitle" idx="5"/>
          </p:nvPr>
        </p:nvSpPr>
        <p:spPr bwMode="auto">
          <a:xfrm>
            <a:off x="3621241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5" name="Google Shape;675;p24"/>
          <p:cNvSpPr txBox="1"/>
          <p:nvPr>
            <p:ph type="subTitle" idx="6"/>
          </p:nvPr>
        </p:nvSpPr>
        <p:spPr bwMode="auto">
          <a:xfrm>
            <a:off x="6130163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6" name="Google Shape;676;p24"/>
          <p:cNvSpPr txBox="1"/>
          <p:nvPr>
            <p:ph type="subTitle" idx="7"/>
          </p:nvPr>
        </p:nvSpPr>
        <p:spPr bwMode="auto">
          <a:xfrm>
            <a:off x="1113412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7" name="Google Shape;677;p24"/>
          <p:cNvSpPr txBox="1"/>
          <p:nvPr>
            <p:ph type="subTitle" idx="8"/>
          </p:nvPr>
        </p:nvSpPr>
        <p:spPr bwMode="auto">
          <a:xfrm>
            <a:off x="3621240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8" name="Google Shape;678;p24"/>
          <p:cNvSpPr txBox="1"/>
          <p:nvPr>
            <p:ph type="subTitle" idx="9"/>
          </p:nvPr>
        </p:nvSpPr>
        <p:spPr bwMode="auto">
          <a:xfrm>
            <a:off x="6130162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9" name="Google Shape;679;p24"/>
          <p:cNvSpPr txBox="1"/>
          <p:nvPr>
            <p:ph type="subTitle" idx="13"/>
          </p:nvPr>
        </p:nvSpPr>
        <p:spPr bwMode="auto">
          <a:xfrm>
            <a:off x="1114837" y="418125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80" name="Google Shape;680;p24"/>
          <p:cNvSpPr txBox="1"/>
          <p:nvPr>
            <p:ph type="subTitle" idx="14"/>
          </p:nvPr>
        </p:nvSpPr>
        <p:spPr bwMode="auto">
          <a:xfrm>
            <a:off x="3622666" y="4181249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81" name="Google Shape;681;p24"/>
          <p:cNvSpPr txBox="1"/>
          <p:nvPr>
            <p:ph type="subTitle" idx="15"/>
          </p:nvPr>
        </p:nvSpPr>
        <p:spPr bwMode="auto">
          <a:xfrm>
            <a:off x="6131588" y="4181249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82" name="Google Shape;682;p24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 2" preserve="0" showMasterPhAnim="0" userDrawn="1">
  <p:cSld name="CUSTOM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 bwMode="auto">
          <a:xfrm rot="5400000">
            <a:off x="2480121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5" name="Google Shape;685;p25"/>
          <p:cNvSpPr/>
          <p:nvPr/>
        </p:nvSpPr>
        <p:spPr bwMode="auto">
          <a:xfrm rot="5400000">
            <a:off x="2480121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6" name="Google Shape;686;p25"/>
          <p:cNvSpPr/>
          <p:nvPr/>
        </p:nvSpPr>
        <p:spPr bwMode="auto">
          <a:xfrm rot="5400000">
            <a:off x="3098404" y="-3343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7" name="Google Shape;687;p25"/>
          <p:cNvSpPr/>
          <p:nvPr/>
        </p:nvSpPr>
        <p:spPr bwMode="auto">
          <a:xfrm rot="5400000">
            <a:off x="3098388" y="60170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8" name="Google Shape;688;p25"/>
          <p:cNvSpPr/>
          <p:nvPr/>
        </p:nvSpPr>
        <p:spPr bwMode="auto">
          <a:xfrm rot="5400000">
            <a:off x="3098388" y="1811782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9" name="Google Shape;689;p25"/>
          <p:cNvSpPr/>
          <p:nvPr/>
        </p:nvSpPr>
        <p:spPr bwMode="auto">
          <a:xfrm rot="5400000">
            <a:off x="3098388" y="362692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0" name="Google Shape;690;p25"/>
          <p:cNvSpPr/>
          <p:nvPr/>
        </p:nvSpPr>
        <p:spPr bwMode="auto">
          <a:xfrm rot="5400000">
            <a:off x="3098388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1" name="Google Shape;691;p25"/>
          <p:cNvSpPr/>
          <p:nvPr/>
        </p:nvSpPr>
        <p:spPr bwMode="auto">
          <a:xfrm rot="5400000">
            <a:off x="3716671" y="-2904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2" name="Google Shape;692;p25"/>
          <p:cNvSpPr/>
          <p:nvPr/>
        </p:nvSpPr>
        <p:spPr bwMode="auto">
          <a:xfrm rot="5400000">
            <a:off x="4335401" y="602110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3" name="Google Shape;693;p25"/>
          <p:cNvSpPr/>
          <p:nvPr/>
        </p:nvSpPr>
        <p:spPr bwMode="auto">
          <a:xfrm rot="5400000">
            <a:off x="3717146" y="60257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4" name="Google Shape;694;p25"/>
          <p:cNvSpPr/>
          <p:nvPr/>
        </p:nvSpPr>
        <p:spPr bwMode="auto">
          <a:xfrm rot="5400000">
            <a:off x="2479690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5" name="Google Shape;695;p25"/>
          <p:cNvSpPr/>
          <p:nvPr/>
        </p:nvSpPr>
        <p:spPr bwMode="auto">
          <a:xfrm rot="5400000">
            <a:off x="2480639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6" name="Google Shape;696;p25"/>
          <p:cNvSpPr/>
          <p:nvPr/>
        </p:nvSpPr>
        <p:spPr bwMode="auto">
          <a:xfrm rot="5400000">
            <a:off x="2480641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7" name="Google Shape;697;p25"/>
          <p:cNvSpPr/>
          <p:nvPr/>
        </p:nvSpPr>
        <p:spPr bwMode="auto">
          <a:xfrm rot="5400000">
            <a:off x="2481884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8" name="Google Shape;698;p25"/>
          <p:cNvSpPr/>
          <p:nvPr/>
        </p:nvSpPr>
        <p:spPr bwMode="auto">
          <a:xfrm rot="5400000">
            <a:off x="3098392" y="24172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9" name="Google Shape;699;p25"/>
          <p:cNvSpPr/>
          <p:nvPr/>
        </p:nvSpPr>
        <p:spPr bwMode="auto">
          <a:xfrm rot="5400000">
            <a:off x="2481876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0" name="Google Shape;700;p25"/>
          <p:cNvSpPr/>
          <p:nvPr/>
        </p:nvSpPr>
        <p:spPr bwMode="auto">
          <a:xfrm rot="5400000">
            <a:off x="2482383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1" name="Google Shape;701;p25"/>
          <p:cNvSpPr/>
          <p:nvPr/>
        </p:nvSpPr>
        <p:spPr bwMode="auto">
          <a:xfrm rot="5400000">
            <a:off x="2481876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2" name="Google Shape;702;p25"/>
          <p:cNvSpPr/>
          <p:nvPr/>
        </p:nvSpPr>
        <p:spPr bwMode="auto">
          <a:xfrm rot="5400000">
            <a:off x="3098334" y="423196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3" name="Google Shape;703;p25"/>
          <p:cNvSpPr/>
          <p:nvPr/>
        </p:nvSpPr>
        <p:spPr bwMode="auto">
          <a:xfrm rot="5400000">
            <a:off x="3714909" y="18119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4" name="Google Shape;704;p25"/>
          <p:cNvSpPr/>
          <p:nvPr/>
        </p:nvSpPr>
        <p:spPr bwMode="auto">
          <a:xfrm rot="5400000">
            <a:off x="3714909" y="362569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5" name="Google Shape;705;p25"/>
          <p:cNvSpPr/>
          <p:nvPr/>
        </p:nvSpPr>
        <p:spPr bwMode="auto">
          <a:xfrm rot="5400000">
            <a:off x="1861482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6" name="Google Shape;706;p25"/>
          <p:cNvSpPr/>
          <p:nvPr/>
        </p:nvSpPr>
        <p:spPr bwMode="auto">
          <a:xfrm rot="5400000">
            <a:off x="1861482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7" name="Google Shape;707;p25"/>
          <p:cNvSpPr/>
          <p:nvPr/>
        </p:nvSpPr>
        <p:spPr bwMode="auto">
          <a:xfrm rot="5400000">
            <a:off x="1861051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8" name="Google Shape;708;p25"/>
          <p:cNvSpPr/>
          <p:nvPr/>
        </p:nvSpPr>
        <p:spPr bwMode="auto">
          <a:xfrm rot="5400000">
            <a:off x="1862000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9" name="Google Shape;709;p25"/>
          <p:cNvSpPr/>
          <p:nvPr/>
        </p:nvSpPr>
        <p:spPr bwMode="auto">
          <a:xfrm rot="5400000">
            <a:off x="1862003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0" name="Google Shape;710;p25"/>
          <p:cNvSpPr/>
          <p:nvPr/>
        </p:nvSpPr>
        <p:spPr bwMode="auto">
          <a:xfrm rot="5400000">
            <a:off x="1863246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1" name="Google Shape;711;p25"/>
          <p:cNvSpPr/>
          <p:nvPr/>
        </p:nvSpPr>
        <p:spPr bwMode="auto">
          <a:xfrm rot="5400000">
            <a:off x="1863238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2" name="Google Shape;712;p25"/>
          <p:cNvSpPr/>
          <p:nvPr/>
        </p:nvSpPr>
        <p:spPr bwMode="auto">
          <a:xfrm rot="5400000">
            <a:off x="1863745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3" name="Google Shape;713;p25"/>
          <p:cNvSpPr/>
          <p:nvPr/>
        </p:nvSpPr>
        <p:spPr bwMode="auto">
          <a:xfrm rot="5400000">
            <a:off x="1863238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4" name="Google Shape;714;p25"/>
          <p:cNvSpPr/>
          <p:nvPr/>
        </p:nvSpPr>
        <p:spPr bwMode="auto">
          <a:xfrm rot="5400000">
            <a:off x="1242844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5" name="Google Shape;715;p25"/>
          <p:cNvSpPr/>
          <p:nvPr/>
        </p:nvSpPr>
        <p:spPr bwMode="auto">
          <a:xfrm rot="5400000">
            <a:off x="1242844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6" name="Google Shape;716;p25"/>
          <p:cNvSpPr/>
          <p:nvPr/>
        </p:nvSpPr>
        <p:spPr bwMode="auto">
          <a:xfrm rot="5400000">
            <a:off x="1242413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7" name="Google Shape;717;p25"/>
          <p:cNvSpPr/>
          <p:nvPr/>
        </p:nvSpPr>
        <p:spPr bwMode="auto">
          <a:xfrm rot="5400000">
            <a:off x="1243362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8" name="Google Shape;718;p25"/>
          <p:cNvSpPr/>
          <p:nvPr/>
        </p:nvSpPr>
        <p:spPr bwMode="auto">
          <a:xfrm rot="5400000">
            <a:off x="1243365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9" name="Google Shape;719;p25"/>
          <p:cNvSpPr/>
          <p:nvPr/>
        </p:nvSpPr>
        <p:spPr bwMode="auto">
          <a:xfrm rot="5400000">
            <a:off x="1244607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0" name="Google Shape;720;p25"/>
          <p:cNvSpPr/>
          <p:nvPr/>
        </p:nvSpPr>
        <p:spPr bwMode="auto">
          <a:xfrm rot="5400000">
            <a:off x="1244599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1" name="Google Shape;721;p25"/>
          <p:cNvSpPr/>
          <p:nvPr/>
        </p:nvSpPr>
        <p:spPr bwMode="auto">
          <a:xfrm rot="5400000">
            <a:off x="1245106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2" name="Google Shape;722;p25"/>
          <p:cNvSpPr/>
          <p:nvPr/>
        </p:nvSpPr>
        <p:spPr bwMode="auto">
          <a:xfrm rot="5400000">
            <a:off x="1244599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3" name="Google Shape;723;p25"/>
          <p:cNvSpPr/>
          <p:nvPr/>
        </p:nvSpPr>
        <p:spPr bwMode="auto">
          <a:xfrm rot="5400000">
            <a:off x="624204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4" name="Google Shape;724;p25"/>
          <p:cNvSpPr/>
          <p:nvPr/>
        </p:nvSpPr>
        <p:spPr bwMode="auto">
          <a:xfrm rot="5400000">
            <a:off x="624204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5" name="Google Shape;725;p25"/>
          <p:cNvSpPr/>
          <p:nvPr/>
        </p:nvSpPr>
        <p:spPr bwMode="auto">
          <a:xfrm rot="5400000">
            <a:off x="623774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6" name="Google Shape;726;p25"/>
          <p:cNvSpPr/>
          <p:nvPr/>
        </p:nvSpPr>
        <p:spPr bwMode="auto">
          <a:xfrm rot="5400000">
            <a:off x="624724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7" name="Google Shape;727;p25"/>
          <p:cNvSpPr/>
          <p:nvPr/>
        </p:nvSpPr>
        <p:spPr bwMode="auto">
          <a:xfrm rot="5400000">
            <a:off x="624726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8" name="Google Shape;728;p25"/>
          <p:cNvSpPr/>
          <p:nvPr/>
        </p:nvSpPr>
        <p:spPr bwMode="auto">
          <a:xfrm rot="5400000">
            <a:off x="625969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9" name="Google Shape;729;p25"/>
          <p:cNvSpPr/>
          <p:nvPr/>
        </p:nvSpPr>
        <p:spPr bwMode="auto">
          <a:xfrm rot="5400000">
            <a:off x="625961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0" name="Google Shape;730;p25"/>
          <p:cNvSpPr/>
          <p:nvPr/>
        </p:nvSpPr>
        <p:spPr bwMode="auto">
          <a:xfrm rot="5400000">
            <a:off x="626468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1" name="Google Shape;731;p25"/>
          <p:cNvSpPr/>
          <p:nvPr/>
        </p:nvSpPr>
        <p:spPr bwMode="auto">
          <a:xfrm rot="5400000">
            <a:off x="625961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2" name="Google Shape;732;p25"/>
          <p:cNvSpPr/>
          <p:nvPr/>
        </p:nvSpPr>
        <p:spPr bwMode="auto">
          <a:xfrm rot="5400000">
            <a:off x="3715333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3" name="Google Shape;733;p25"/>
          <p:cNvSpPr/>
          <p:nvPr/>
        </p:nvSpPr>
        <p:spPr bwMode="auto">
          <a:xfrm rot="5400000">
            <a:off x="4332279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4" name="Google Shape;734;p25"/>
          <p:cNvSpPr/>
          <p:nvPr/>
        </p:nvSpPr>
        <p:spPr bwMode="auto">
          <a:xfrm rot="5400000">
            <a:off x="3810" y="241731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5" name="Google Shape;735;p25"/>
          <p:cNvSpPr/>
          <p:nvPr/>
        </p:nvSpPr>
        <p:spPr bwMode="auto">
          <a:xfrm rot="5400000">
            <a:off x="3810" y="302235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6" name="Google Shape;736;p25"/>
          <p:cNvSpPr/>
          <p:nvPr/>
        </p:nvSpPr>
        <p:spPr bwMode="auto">
          <a:xfrm rot="5400000">
            <a:off x="3379" y="-336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7" name="Google Shape;737;p25"/>
          <p:cNvSpPr/>
          <p:nvPr/>
        </p:nvSpPr>
        <p:spPr bwMode="auto">
          <a:xfrm rot="5400000">
            <a:off x="4328" y="60212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8" name="Google Shape;738;p25"/>
          <p:cNvSpPr/>
          <p:nvPr/>
        </p:nvSpPr>
        <p:spPr bwMode="auto">
          <a:xfrm rot="5400000">
            <a:off x="4331" y="120722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9" name="Google Shape;739;p25"/>
          <p:cNvSpPr/>
          <p:nvPr/>
        </p:nvSpPr>
        <p:spPr bwMode="auto">
          <a:xfrm rot="5400000">
            <a:off x="5574" y="181200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0" name="Google Shape;740;p25"/>
          <p:cNvSpPr/>
          <p:nvPr/>
        </p:nvSpPr>
        <p:spPr bwMode="auto">
          <a:xfrm rot="5400000">
            <a:off x="5565" y="36273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1" name="Google Shape;741;p25"/>
          <p:cNvSpPr/>
          <p:nvPr/>
        </p:nvSpPr>
        <p:spPr bwMode="auto">
          <a:xfrm rot="5400000">
            <a:off x="6072" y="423241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2" name="Google Shape;742;p25"/>
          <p:cNvSpPr/>
          <p:nvPr/>
        </p:nvSpPr>
        <p:spPr bwMode="auto">
          <a:xfrm rot="5400000">
            <a:off x="5565" y="483749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3" name="Google Shape;743;p25"/>
          <p:cNvSpPr/>
          <p:nvPr/>
        </p:nvSpPr>
        <p:spPr bwMode="auto">
          <a:xfrm rot="5400000">
            <a:off x="4949224" y="483706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4" name="Google Shape;744;p25"/>
          <p:cNvSpPr txBox="1"/>
          <p:nvPr>
            <p:ph type="title"/>
          </p:nvPr>
        </p:nvSpPr>
        <p:spPr bwMode="auto">
          <a:xfrm>
            <a:off x="5022775" y="2487975"/>
            <a:ext cx="34038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45" name="Google Shape;745;p25"/>
          <p:cNvSpPr txBox="1"/>
          <p:nvPr>
            <p:ph type="title" idx="2" hasCustomPrompt="1"/>
          </p:nvPr>
        </p:nvSpPr>
        <p:spPr bwMode="auto">
          <a:xfrm>
            <a:off x="5671075" y="150102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46" name="Google Shape;746;p25"/>
          <p:cNvSpPr txBox="1"/>
          <p:nvPr>
            <p:ph type="subTitle" idx="1"/>
          </p:nvPr>
        </p:nvSpPr>
        <p:spPr bwMode="auto">
          <a:xfrm>
            <a:off x="5718775" y="3474975"/>
            <a:ext cx="2707800" cy="705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 1" preserve="0" showMasterPhAnim="0" userDrawn="1">
  <p:cSld name="CUSTOM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8" name="Google Shape;748;p26"/>
          <p:cNvSpPr/>
          <p:nvPr/>
        </p:nvSpPr>
        <p:spPr bwMode="auto">
          <a:xfrm rot="-5400000">
            <a:off x="6360817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9" name="Google Shape;749;p26"/>
          <p:cNvSpPr/>
          <p:nvPr/>
        </p:nvSpPr>
        <p:spPr bwMode="auto">
          <a:xfrm rot="-5400000">
            <a:off x="6360817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0" name="Google Shape;750;p26"/>
          <p:cNvSpPr/>
          <p:nvPr/>
        </p:nvSpPr>
        <p:spPr bwMode="auto">
          <a:xfrm rot="-5400000">
            <a:off x="5742564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1" name="Google Shape;751;p26"/>
          <p:cNvSpPr/>
          <p:nvPr/>
        </p:nvSpPr>
        <p:spPr bwMode="auto">
          <a:xfrm rot="-5400000">
            <a:off x="574254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2" name="Google Shape;752;p26"/>
          <p:cNvSpPr/>
          <p:nvPr/>
        </p:nvSpPr>
        <p:spPr bwMode="auto">
          <a:xfrm rot="-5400000">
            <a:off x="5742548" y="362692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3" name="Google Shape;753;p26"/>
          <p:cNvSpPr/>
          <p:nvPr/>
        </p:nvSpPr>
        <p:spPr bwMode="auto">
          <a:xfrm rot="-5400000">
            <a:off x="5742548" y="30218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4" name="Google Shape;754;p26"/>
          <p:cNvSpPr/>
          <p:nvPr/>
        </p:nvSpPr>
        <p:spPr bwMode="auto">
          <a:xfrm rot="-5400000">
            <a:off x="5742548" y="18117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5" name="Google Shape;755;p26"/>
          <p:cNvSpPr/>
          <p:nvPr/>
        </p:nvSpPr>
        <p:spPr bwMode="auto">
          <a:xfrm rot="-5400000">
            <a:off x="5742548" y="12067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6" name="Google Shape;756;p26"/>
          <p:cNvSpPr/>
          <p:nvPr/>
        </p:nvSpPr>
        <p:spPr bwMode="auto">
          <a:xfrm rot="-5400000">
            <a:off x="5742548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7" name="Google Shape;757;p26"/>
          <p:cNvSpPr/>
          <p:nvPr/>
        </p:nvSpPr>
        <p:spPr bwMode="auto">
          <a:xfrm rot="-5400000">
            <a:off x="512429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8" name="Google Shape;758;p26"/>
          <p:cNvSpPr/>
          <p:nvPr/>
        </p:nvSpPr>
        <p:spPr bwMode="auto">
          <a:xfrm rot="-5400000">
            <a:off x="4506040" y="4836999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9" name="Google Shape;759;p26"/>
          <p:cNvSpPr/>
          <p:nvPr/>
        </p:nvSpPr>
        <p:spPr bwMode="auto">
          <a:xfrm rot="-5400000">
            <a:off x="3887786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0" name="Google Shape;760;p26"/>
          <p:cNvSpPr/>
          <p:nvPr/>
        </p:nvSpPr>
        <p:spPr bwMode="auto">
          <a:xfrm rot="-5400000">
            <a:off x="4506518" y="4231531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1" name="Google Shape;761;p26"/>
          <p:cNvSpPr/>
          <p:nvPr/>
        </p:nvSpPr>
        <p:spPr bwMode="auto">
          <a:xfrm rot="-5400000">
            <a:off x="5124774" y="423194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2" name="Google Shape;762;p26"/>
          <p:cNvSpPr/>
          <p:nvPr/>
        </p:nvSpPr>
        <p:spPr bwMode="auto">
          <a:xfrm rot="-5400000">
            <a:off x="6361248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3" name="Google Shape;763;p26"/>
          <p:cNvSpPr/>
          <p:nvPr/>
        </p:nvSpPr>
        <p:spPr bwMode="auto">
          <a:xfrm rot="-5400000">
            <a:off x="6361286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4" name="Google Shape;764;p26"/>
          <p:cNvSpPr/>
          <p:nvPr/>
        </p:nvSpPr>
        <p:spPr bwMode="auto">
          <a:xfrm rot="-5400000">
            <a:off x="6361284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5" name="Google Shape;765;p26"/>
          <p:cNvSpPr/>
          <p:nvPr/>
        </p:nvSpPr>
        <p:spPr bwMode="auto">
          <a:xfrm rot="-5400000">
            <a:off x="6359054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6" name="Google Shape;766;p26"/>
          <p:cNvSpPr/>
          <p:nvPr/>
        </p:nvSpPr>
        <p:spPr bwMode="auto">
          <a:xfrm rot="-5400000">
            <a:off x="5742544" y="241725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7" name="Google Shape;767;p26"/>
          <p:cNvSpPr/>
          <p:nvPr/>
        </p:nvSpPr>
        <p:spPr bwMode="auto">
          <a:xfrm rot="-5400000">
            <a:off x="6359062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8" name="Google Shape;768;p26"/>
          <p:cNvSpPr/>
          <p:nvPr/>
        </p:nvSpPr>
        <p:spPr bwMode="auto">
          <a:xfrm rot="-5400000">
            <a:off x="6359542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9" name="Google Shape;769;p26"/>
          <p:cNvSpPr/>
          <p:nvPr/>
        </p:nvSpPr>
        <p:spPr bwMode="auto">
          <a:xfrm rot="-5400000">
            <a:off x="6359062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0" name="Google Shape;770;p26"/>
          <p:cNvSpPr/>
          <p:nvPr/>
        </p:nvSpPr>
        <p:spPr bwMode="auto">
          <a:xfrm rot="-5400000">
            <a:off x="5742602" y="6017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1" name="Google Shape;771;p26"/>
          <p:cNvSpPr/>
          <p:nvPr/>
        </p:nvSpPr>
        <p:spPr bwMode="auto">
          <a:xfrm rot="-5400000">
            <a:off x="5126024" y="302254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2" name="Google Shape;772;p26"/>
          <p:cNvSpPr/>
          <p:nvPr/>
        </p:nvSpPr>
        <p:spPr bwMode="auto">
          <a:xfrm rot="-5400000">
            <a:off x="5126024" y="120882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3" name="Google Shape;773;p26"/>
          <p:cNvSpPr/>
          <p:nvPr/>
        </p:nvSpPr>
        <p:spPr bwMode="auto">
          <a:xfrm rot="-5400000">
            <a:off x="697945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4" name="Google Shape;774;p26"/>
          <p:cNvSpPr/>
          <p:nvPr/>
        </p:nvSpPr>
        <p:spPr bwMode="auto">
          <a:xfrm rot="-5400000">
            <a:off x="697945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5" name="Google Shape;775;p26"/>
          <p:cNvSpPr/>
          <p:nvPr/>
        </p:nvSpPr>
        <p:spPr bwMode="auto">
          <a:xfrm rot="-5400000">
            <a:off x="697988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6" name="Google Shape;776;p26"/>
          <p:cNvSpPr/>
          <p:nvPr/>
        </p:nvSpPr>
        <p:spPr bwMode="auto">
          <a:xfrm rot="-5400000">
            <a:off x="6979927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7" name="Google Shape;777;p26"/>
          <p:cNvSpPr/>
          <p:nvPr/>
        </p:nvSpPr>
        <p:spPr bwMode="auto">
          <a:xfrm rot="-5400000">
            <a:off x="6979924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8" name="Google Shape;778;p26"/>
          <p:cNvSpPr/>
          <p:nvPr/>
        </p:nvSpPr>
        <p:spPr bwMode="auto">
          <a:xfrm rot="-5400000">
            <a:off x="697769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9" name="Google Shape;779;p26"/>
          <p:cNvSpPr/>
          <p:nvPr/>
        </p:nvSpPr>
        <p:spPr bwMode="auto">
          <a:xfrm rot="-5400000">
            <a:off x="6977702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0" name="Google Shape;780;p26"/>
          <p:cNvSpPr/>
          <p:nvPr/>
        </p:nvSpPr>
        <p:spPr bwMode="auto">
          <a:xfrm rot="-5400000">
            <a:off x="697818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1" name="Google Shape;781;p26"/>
          <p:cNvSpPr/>
          <p:nvPr/>
        </p:nvSpPr>
        <p:spPr bwMode="auto">
          <a:xfrm rot="-5400000">
            <a:off x="6977702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2" name="Google Shape;782;p26"/>
          <p:cNvSpPr/>
          <p:nvPr/>
        </p:nvSpPr>
        <p:spPr bwMode="auto">
          <a:xfrm rot="-5400000">
            <a:off x="759809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3" name="Google Shape;783;p26"/>
          <p:cNvSpPr/>
          <p:nvPr/>
        </p:nvSpPr>
        <p:spPr bwMode="auto">
          <a:xfrm rot="-5400000">
            <a:off x="759809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4" name="Google Shape;784;p26"/>
          <p:cNvSpPr/>
          <p:nvPr/>
        </p:nvSpPr>
        <p:spPr bwMode="auto">
          <a:xfrm rot="-5400000">
            <a:off x="759852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5" name="Google Shape;785;p26"/>
          <p:cNvSpPr/>
          <p:nvPr/>
        </p:nvSpPr>
        <p:spPr bwMode="auto">
          <a:xfrm rot="-5400000">
            <a:off x="7598568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6" name="Google Shape;786;p26"/>
          <p:cNvSpPr/>
          <p:nvPr/>
        </p:nvSpPr>
        <p:spPr bwMode="auto">
          <a:xfrm rot="-5400000">
            <a:off x="7598565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7" name="Google Shape;787;p26"/>
          <p:cNvSpPr/>
          <p:nvPr/>
        </p:nvSpPr>
        <p:spPr bwMode="auto">
          <a:xfrm rot="-5400000">
            <a:off x="7596335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8" name="Google Shape;788;p26"/>
          <p:cNvSpPr/>
          <p:nvPr/>
        </p:nvSpPr>
        <p:spPr bwMode="auto">
          <a:xfrm rot="-5400000">
            <a:off x="7596343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9" name="Google Shape;789;p26"/>
          <p:cNvSpPr/>
          <p:nvPr/>
        </p:nvSpPr>
        <p:spPr bwMode="auto">
          <a:xfrm rot="-5400000">
            <a:off x="7596822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0" name="Google Shape;790;p26"/>
          <p:cNvSpPr/>
          <p:nvPr/>
        </p:nvSpPr>
        <p:spPr bwMode="auto">
          <a:xfrm rot="-5400000">
            <a:off x="7596343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1" name="Google Shape;791;p26"/>
          <p:cNvSpPr/>
          <p:nvPr/>
        </p:nvSpPr>
        <p:spPr bwMode="auto">
          <a:xfrm rot="-5400000">
            <a:off x="8216739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2" name="Google Shape;792;p26"/>
          <p:cNvSpPr/>
          <p:nvPr/>
        </p:nvSpPr>
        <p:spPr bwMode="auto">
          <a:xfrm rot="-5400000">
            <a:off x="8216739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3" name="Google Shape;793;p26"/>
          <p:cNvSpPr/>
          <p:nvPr/>
        </p:nvSpPr>
        <p:spPr bwMode="auto">
          <a:xfrm rot="-5400000">
            <a:off x="8217170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4" name="Google Shape;794;p26"/>
          <p:cNvSpPr/>
          <p:nvPr/>
        </p:nvSpPr>
        <p:spPr bwMode="auto">
          <a:xfrm rot="-5400000">
            <a:off x="8217208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5" name="Google Shape;795;p26"/>
          <p:cNvSpPr/>
          <p:nvPr/>
        </p:nvSpPr>
        <p:spPr bwMode="auto">
          <a:xfrm rot="-5400000">
            <a:off x="8217206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6" name="Google Shape;796;p26"/>
          <p:cNvSpPr/>
          <p:nvPr/>
        </p:nvSpPr>
        <p:spPr bwMode="auto">
          <a:xfrm rot="-5400000">
            <a:off x="8214975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7" name="Google Shape;797;p26"/>
          <p:cNvSpPr/>
          <p:nvPr/>
        </p:nvSpPr>
        <p:spPr bwMode="auto">
          <a:xfrm rot="-5400000">
            <a:off x="8214984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8" name="Google Shape;798;p26"/>
          <p:cNvSpPr/>
          <p:nvPr/>
        </p:nvSpPr>
        <p:spPr bwMode="auto">
          <a:xfrm rot="-5400000">
            <a:off x="8215464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9" name="Google Shape;799;p26"/>
          <p:cNvSpPr/>
          <p:nvPr/>
        </p:nvSpPr>
        <p:spPr bwMode="auto">
          <a:xfrm rot="-5400000">
            <a:off x="8214984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0" name="Google Shape;800;p26"/>
          <p:cNvSpPr/>
          <p:nvPr/>
        </p:nvSpPr>
        <p:spPr bwMode="auto">
          <a:xfrm rot="-5400000">
            <a:off x="5125600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1" name="Google Shape;801;p26"/>
          <p:cNvSpPr/>
          <p:nvPr/>
        </p:nvSpPr>
        <p:spPr bwMode="auto">
          <a:xfrm rot="-5400000">
            <a:off x="4508653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2" name="Google Shape;802;p26"/>
          <p:cNvSpPr/>
          <p:nvPr/>
        </p:nvSpPr>
        <p:spPr bwMode="auto">
          <a:xfrm rot="-5400000">
            <a:off x="8837137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3" name="Google Shape;803;p26"/>
          <p:cNvSpPr/>
          <p:nvPr/>
        </p:nvSpPr>
        <p:spPr bwMode="auto">
          <a:xfrm rot="-5400000">
            <a:off x="8837137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4" name="Google Shape;804;p26"/>
          <p:cNvSpPr/>
          <p:nvPr/>
        </p:nvSpPr>
        <p:spPr bwMode="auto">
          <a:xfrm rot="-5400000">
            <a:off x="883756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5" name="Google Shape;805;p26"/>
          <p:cNvSpPr/>
          <p:nvPr/>
        </p:nvSpPr>
        <p:spPr bwMode="auto">
          <a:xfrm rot="-5400000">
            <a:off x="8837606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6" name="Google Shape;806;p26"/>
          <p:cNvSpPr/>
          <p:nvPr/>
        </p:nvSpPr>
        <p:spPr bwMode="auto">
          <a:xfrm rot="-5400000">
            <a:off x="8837603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7" name="Google Shape;807;p26"/>
          <p:cNvSpPr/>
          <p:nvPr/>
        </p:nvSpPr>
        <p:spPr bwMode="auto">
          <a:xfrm rot="-5400000">
            <a:off x="8835373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8" name="Google Shape;808;p26"/>
          <p:cNvSpPr/>
          <p:nvPr/>
        </p:nvSpPr>
        <p:spPr bwMode="auto">
          <a:xfrm rot="-5400000">
            <a:off x="8835381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9" name="Google Shape;809;p26"/>
          <p:cNvSpPr/>
          <p:nvPr/>
        </p:nvSpPr>
        <p:spPr bwMode="auto">
          <a:xfrm rot="-5400000">
            <a:off x="8835861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0" name="Google Shape;810;p26"/>
          <p:cNvSpPr/>
          <p:nvPr/>
        </p:nvSpPr>
        <p:spPr bwMode="auto">
          <a:xfrm rot="-5400000">
            <a:off x="8835381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1" name="Google Shape;811;p26"/>
          <p:cNvSpPr txBox="1"/>
          <p:nvPr>
            <p:ph type="title"/>
          </p:nvPr>
        </p:nvSpPr>
        <p:spPr bwMode="auto"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12" name="Google Shape;812;p26"/>
          <p:cNvSpPr txBox="1"/>
          <p:nvPr>
            <p:ph type="title" idx="2" hasCustomPrompt="1"/>
          </p:nvPr>
        </p:nvSpPr>
        <p:spPr bwMode="auto"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813" name="Google Shape;813;p26"/>
          <p:cNvSpPr txBox="1"/>
          <p:nvPr>
            <p:ph type="subTitle" idx="1"/>
          </p:nvPr>
        </p:nvSpPr>
        <p:spPr bwMode="auto">
          <a:xfrm>
            <a:off x="717500" y="3488750"/>
            <a:ext cx="2707800" cy="705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CAPTION_ONLY_1_1">
    <p:bg>
      <p:bgPr shadeToTitle="0"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5" name="Google Shape;815;p27"/>
          <p:cNvSpPr/>
          <p:nvPr/>
        </p:nvSpPr>
        <p:spPr bwMode="auto">
          <a:xfrm>
            <a:off x="235895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6" name="Google Shape;816;p27"/>
          <p:cNvSpPr/>
          <p:nvPr/>
        </p:nvSpPr>
        <p:spPr bwMode="auto">
          <a:xfrm>
            <a:off x="294866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7" name="Google Shape;817;p27"/>
          <p:cNvSpPr/>
          <p:nvPr/>
        </p:nvSpPr>
        <p:spPr bwMode="auto"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8" name="Google Shape;818;p27"/>
          <p:cNvSpPr/>
          <p:nvPr/>
        </p:nvSpPr>
        <p:spPr bwMode="auto"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9" name="Google Shape;819;p27"/>
          <p:cNvSpPr/>
          <p:nvPr/>
        </p:nvSpPr>
        <p:spPr bwMode="auto">
          <a:xfrm>
            <a:off x="5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0" name="Google Shape;820;p27"/>
          <p:cNvSpPr/>
          <p:nvPr/>
        </p:nvSpPr>
        <p:spPr bwMode="auto">
          <a:xfrm>
            <a:off x="58977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1" name="Google Shape;821;p27"/>
          <p:cNvSpPr/>
          <p:nvPr/>
        </p:nvSpPr>
        <p:spPr bwMode="auto">
          <a:xfrm>
            <a:off x="176920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2" name="Google Shape;822;p27"/>
          <p:cNvSpPr/>
          <p:nvPr/>
        </p:nvSpPr>
        <p:spPr bwMode="auto">
          <a:xfrm>
            <a:off x="353838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3" name="Google Shape;823;p27"/>
          <p:cNvSpPr/>
          <p:nvPr/>
        </p:nvSpPr>
        <p:spPr bwMode="auto"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4" name="Google Shape;824;p27"/>
          <p:cNvSpPr/>
          <p:nvPr/>
        </p:nvSpPr>
        <p:spPr bwMode="auto"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5" name="Google Shape;825;p27"/>
          <p:cNvSpPr/>
          <p:nvPr/>
        </p:nvSpPr>
        <p:spPr bwMode="auto"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6" name="Google Shape;826;p27"/>
          <p:cNvSpPr/>
          <p:nvPr/>
        </p:nvSpPr>
        <p:spPr bwMode="auto">
          <a:xfrm>
            <a:off x="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7" name="Google Shape;827;p27"/>
          <p:cNvSpPr/>
          <p:nvPr/>
        </p:nvSpPr>
        <p:spPr bwMode="auto">
          <a:xfrm>
            <a:off x="59021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8" name="Google Shape;828;p27"/>
          <p:cNvSpPr/>
          <p:nvPr/>
        </p:nvSpPr>
        <p:spPr bwMode="auto">
          <a:xfrm>
            <a:off x="117998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9" name="Google Shape;829;p27"/>
          <p:cNvSpPr/>
          <p:nvPr/>
        </p:nvSpPr>
        <p:spPr bwMode="auto">
          <a:xfrm>
            <a:off x="176897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0" name="Google Shape;830;p27"/>
          <p:cNvSpPr/>
          <p:nvPr/>
        </p:nvSpPr>
        <p:spPr bwMode="auto">
          <a:xfrm>
            <a:off x="353839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1" name="Google Shape;831;p27"/>
          <p:cNvSpPr/>
          <p:nvPr/>
        </p:nvSpPr>
        <p:spPr bwMode="auto">
          <a:xfrm>
            <a:off x="412858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2" name="Google Shape;832;p27"/>
          <p:cNvSpPr/>
          <p:nvPr/>
        </p:nvSpPr>
        <p:spPr bwMode="auto">
          <a:xfrm>
            <a:off x="471785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3" name="Google Shape;833;p27"/>
          <p:cNvSpPr/>
          <p:nvPr/>
        </p:nvSpPr>
        <p:spPr bwMode="auto"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4" name="Google Shape;834;p27"/>
          <p:cNvSpPr/>
          <p:nvPr/>
        </p:nvSpPr>
        <p:spPr bwMode="auto"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5" name="Google Shape;835;p27"/>
          <p:cNvSpPr/>
          <p:nvPr/>
        </p:nvSpPr>
        <p:spPr bwMode="auto"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6" name="Google Shape;836;p27"/>
          <p:cNvSpPr/>
          <p:nvPr/>
        </p:nvSpPr>
        <p:spPr bwMode="auto">
          <a:xfrm>
            <a:off x="412810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7" name="Google Shape;837;p27"/>
          <p:cNvSpPr/>
          <p:nvPr/>
        </p:nvSpPr>
        <p:spPr bwMode="auto"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8" name="Google Shape;838;p27"/>
          <p:cNvSpPr/>
          <p:nvPr/>
        </p:nvSpPr>
        <p:spPr bwMode="auto"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9" name="Google Shape;839;p27"/>
          <p:cNvSpPr/>
          <p:nvPr/>
        </p:nvSpPr>
        <p:spPr bwMode="auto"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0" name="Google Shape;840;p27"/>
          <p:cNvSpPr/>
          <p:nvPr/>
        </p:nvSpPr>
        <p:spPr bwMode="auto">
          <a:xfrm>
            <a:off x="1768971" y="36379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1" name="Google Shape;841;p27"/>
          <p:cNvSpPr/>
          <p:nvPr/>
        </p:nvSpPr>
        <p:spPr bwMode="auto">
          <a:xfrm>
            <a:off x="59" y="3636224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2" name="Google Shape;842;p27"/>
          <p:cNvSpPr/>
          <p:nvPr/>
        </p:nvSpPr>
        <p:spPr bwMode="auto">
          <a:xfrm>
            <a:off x="8848624" y="36377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3" name="Google Shape;843;p27"/>
          <p:cNvSpPr txBox="1"/>
          <p:nvPr>
            <p:ph type="subTitle" idx="1"/>
          </p:nvPr>
        </p:nvSpPr>
        <p:spPr bwMode="auto">
          <a:xfrm>
            <a:off x="1059150" y="1276625"/>
            <a:ext cx="7025700" cy="14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44" name="Google Shape;844;p27"/>
          <p:cNvSpPr txBox="1"/>
          <p:nvPr>
            <p:ph type="title"/>
          </p:nvPr>
        </p:nvSpPr>
        <p:spPr bwMode="auto">
          <a:xfrm>
            <a:off x="2332425" y="3034500"/>
            <a:ext cx="5697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Char char="-"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 1" preserve="0" showMasterPhAnim="0" userDrawn="1">
  <p:cSld name="SECTION_TITLE_AND_DESCRIPTION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6" name="Google Shape;846;p28"/>
          <p:cNvSpPr txBox="1"/>
          <p:nvPr>
            <p:ph type="title"/>
          </p:nvPr>
        </p:nvSpPr>
        <p:spPr bwMode="auto">
          <a:xfrm>
            <a:off x="889950" y="1407400"/>
            <a:ext cx="4484700" cy="8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847" name="Google Shape;847;p28"/>
          <p:cNvSpPr txBox="1"/>
          <p:nvPr>
            <p:ph type="subTitle" idx="1"/>
          </p:nvPr>
        </p:nvSpPr>
        <p:spPr bwMode="auto">
          <a:xfrm>
            <a:off x="889950" y="2270875"/>
            <a:ext cx="4045199" cy="2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848" name="Google Shape;848;p28"/>
          <p:cNvSpPr txBox="1"/>
          <p:nvPr>
            <p:ph type="body" idx="2"/>
          </p:nvPr>
        </p:nvSpPr>
        <p:spPr bwMode="auto">
          <a:xfrm>
            <a:off x="889950" y="2867650"/>
            <a:ext cx="4360200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49" name="Google Shape;849;p28"/>
          <p:cNvSpPr/>
          <p:nvPr/>
        </p:nvSpPr>
        <p:spPr bwMode="auto">
          <a:xfrm rot="10800000" flipH="1">
            <a:off x="5897255" y="1912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0" name="Google Shape;850;p28"/>
          <p:cNvSpPr/>
          <p:nvPr/>
        </p:nvSpPr>
        <p:spPr bwMode="auto">
          <a:xfrm rot="10800000" flipH="1">
            <a:off x="825701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1" name="Google Shape;851;p28"/>
          <p:cNvSpPr/>
          <p:nvPr/>
        </p:nvSpPr>
        <p:spPr bwMode="auto">
          <a:xfrm rot="10800000" flipH="1">
            <a:off x="4717834" y="324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2" name="Google Shape;852;p28"/>
          <p:cNvSpPr/>
          <p:nvPr/>
        </p:nvSpPr>
        <p:spPr bwMode="auto">
          <a:xfrm rot="10800000" flipH="1">
            <a:off x="5897255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3" name="Google Shape;853;p28"/>
          <p:cNvSpPr/>
          <p:nvPr/>
        </p:nvSpPr>
        <p:spPr bwMode="auto">
          <a:xfrm rot="10800000" flipH="1">
            <a:off x="7076686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4" name="Google Shape;854;p28"/>
          <p:cNvSpPr/>
          <p:nvPr/>
        </p:nvSpPr>
        <p:spPr bwMode="auto">
          <a:xfrm rot="10800000" flipH="1">
            <a:off x="8257017" y="1206927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5" name="Google Shape;855;p28"/>
          <p:cNvSpPr/>
          <p:nvPr/>
        </p:nvSpPr>
        <p:spPr bwMode="auto">
          <a:xfrm rot="10800000" flipH="1">
            <a:off x="7666240" y="120833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6" name="Google Shape;856;p28"/>
          <p:cNvSpPr/>
          <p:nvPr/>
        </p:nvSpPr>
        <p:spPr bwMode="auto">
          <a:xfrm rot="10800000" flipH="1">
            <a:off x="884677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7" name="Google Shape;857;p28"/>
          <p:cNvSpPr/>
          <p:nvPr/>
        </p:nvSpPr>
        <p:spPr bwMode="auto">
          <a:xfrm rot="10800000" flipH="1">
            <a:off x="8846774" y="180952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8" name="Google Shape;858;p28"/>
          <p:cNvSpPr/>
          <p:nvPr/>
        </p:nvSpPr>
        <p:spPr bwMode="auto">
          <a:xfrm rot="10800000" flipH="1">
            <a:off x="5308000" y="3622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9" name="Google Shape;859;p28"/>
          <p:cNvSpPr/>
          <p:nvPr/>
        </p:nvSpPr>
        <p:spPr bwMode="auto">
          <a:xfrm rot="10800000" flipH="1">
            <a:off x="6486964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0" name="Google Shape;860;p28"/>
          <p:cNvSpPr/>
          <p:nvPr/>
        </p:nvSpPr>
        <p:spPr bwMode="auto">
          <a:xfrm rot="10800000" flipH="1">
            <a:off x="707668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1" name="Google Shape;861;p28"/>
          <p:cNvSpPr/>
          <p:nvPr/>
        </p:nvSpPr>
        <p:spPr bwMode="auto">
          <a:xfrm rot="10800000" flipH="1">
            <a:off x="7667320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2" name="Google Shape;862;p28"/>
          <p:cNvSpPr/>
          <p:nvPr/>
        </p:nvSpPr>
        <p:spPr bwMode="auto">
          <a:xfrm rot="10800000" flipH="1">
            <a:off x="766639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3" name="Google Shape;863;p28"/>
          <p:cNvSpPr/>
          <p:nvPr/>
        </p:nvSpPr>
        <p:spPr bwMode="auto">
          <a:xfrm rot="10800000" flipH="1">
            <a:off x="825704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4" name="Google Shape;864;p28"/>
          <p:cNvSpPr/>
          <p:nvPr/>
        </p:nvSpPr>
        <p:spPr bwMode="auto">
          <a:xfrm rot="10800000" flipH="1">
            <a:off x="884858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5" name="Google Shape;865;p28"/>
          <p:cNvSpPr/>
          <p:nvPr/>
        </p:nvSpPr>
        <p:spPr bwMode="auto">
          <a:xfrm rot="10800000" flipH="1">
            <a:off x="8847780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6" name="Google Shape;866;p28"/>
          <p:cNvSpPr/>
          <p:nvPr/>
        </p:nvSpPr>
        <p:spPr bwMode="auto">
          <a:xfrm rot="10800000" flipH="1">
            <a:off x="5897247" y="120714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7" name="Google Shape;867;p28"/>
          <p:cNvSpPr/>
          <p:nvPr/>
        </p:nvSpPr>
        <p:spPr bwMode="auto"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8" name="Google Shape;868;p28"/>
          <p:cNvSpPr/>
          <p:nvPr/>
        </p:nvSpPr>
        <p:spPr bwMode="auto"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9" name="Google Shape;869;p28"/>
          <p:cNvSpPr/>
          <p:nvPr/>
        </p:nvSpPr>
        <p:spPr bwMode="auto"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0" name="Google Shape;870;p28"/>
          <p:cNvSpPr/>
          <p:nvPr/>
        </p:nvSpPr>
        <p:spPr bwMode="auto"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1" name="Google Shape;871;p28"/>
          <p:cNvSpPr/>
          <p:nvPr/>
        </p:nvSpPr>
        <p:spPr bwMode="auto"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2" name="Google Shape;872;p28"/>
          <p:cNvSpPr/>
          <p:nvPr/>
        </p:nvSpPr>
        <p:spPr bwMode="auto"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3" name="Google Shape;873;p28"/>
          <p:cNvSpPr/>
          <p:nvPr/>
        </p:nvSpPr>
        <p:spPr bwMode="auto"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4" name="Google Shape;874;p28"/>
          <p:cNvSpPr/>
          <p:nvPr/>
        </p:nvSpPr>
        <p:spPr bwMode="auto"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5" name="Google Shape;875;p28"/>
          <p:cNvSpPr/>
          <p:nvPr/>
        </p:nvSpPr>
        <p:spPr bwMode="auto"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6" name="Google Shape;876;p28"/>
          <p:cNvSpPr/>
          <p:nvPr/>
        </p:nvSpPr>
        <p:spPr bwMode="auto"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7" name="Google Shape;877;p28"/>
          <p:cNvSpPr/>
          <p:nvPr/>
        </p:nvSpPr>
        <p:spPr bwMode="auto"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8" name="Google Shape;878;p28"/>
          <p:cNvSpPr/>
          <p:nvPr/>
        </p:nvSpPr>
        <p:spPr bwMode="auto">
          <a:xfrm>
            <a:off x="4717884" y="484376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 03" preserve="0" showMasterPhAnim="0" userDrawn="1">
  <p:cSld name="ONE_COLUMN_TEXT_3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0" name="Google Shape;880;p29"/>
          <p:cNvSpPr txBox="1"/>
          <p:nvPr>
            <p:ph type="title"/>
          </p:nvPr>
        </p:nvSpPr>
        <p:spPr bwMode="auto">
          <a:xfrm>
            <a:off x="3661425" y="1814600"/>
            <a:ext cx="4837800" cy="12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881" name="Google Shape;881;p29"/>
          <p:cNvSpPr txBox="1"/>
          <p:nvPr>
            <p:ph type="subTitle" idx="1"/>
          </p:nvPr>
        </p:nvSpPr>
        <p:spPr bwMode="auto">
          <a:xfrm>
            <a:off x="3744175" y="3094250"/>
            <a:ext cx="47550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82" name="Google Shape;882;p29"/>
          <p:cNvSpPr/>
          <p:nvPr/>
        </p:nvSpPr>
        <p:spPr bwMode="auto">
          <a:xfrm>
            <a:off x="2523842" y="4238486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3" name="Google Shape;883;p29"/>
          <p:cNvSpPr/>
          <p:nvPr/>
        </p:nvSpPr>
        <p:spPr bwMode="auto">
          <a:xfrm>
            <a:off x="3113557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4" name="Google Shape;884;p29"/>
          <p:cNvSpPr/>
          <p:nvPr/>
        </p:nvSpPr>
        <p:spPr bwMode="auto">
          <a:xfrm>
            <a:off x="3703272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5" name="Google Shape;885;p29"/>
          <p:cNvSpPr/>
          <p:nvPr/>
        </p:nvSpPr>
        <p:spPr bwMode="auto">
          <a:xfrm>
            <a:off x="2523842" y="3636301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6" name="Google Shape;886;p29"/>
          <p:cNvSpPr/>
          <p:nvPr/>
        </p:nvSpPr>
        <p:spPr bwMode="auto">
          <a:xfrm>
            <a:off x="3114444" y="303326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7" name="Google Shape;887;p29"/>
          <p:cNvSpPr/>
          <p:nvPr/>
        </p:nvSpPr>
        <p:spPr bwMode="auto">
          <a:xfrm>
            <a:off x="3114470" y="363628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8" name="Google Shape;888;p29"/>
          <p:cNvSpPr/>
          <p:nvPr/>
        </p:nvSpPr>
        <p:spPr bwMode="auto">
          <a:xfrm>
            <a:off x="2524358" y="48415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9" name="Google Shape;889;p29"/>
          <p:cNvSpPr/>
          <p:nvPr/>
        </p:nvSpPr>
        <p:spPr bwMode="auto">
          <a:xfrm>
            <a:off x="3114577" y="484148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0" name="Google Shape;890;p29"/>
          <p:cNvSpPr/>
          <p:nvPr/>
        </p:nvSpPr>
        <p:spPr bwMode="auto">
          <a:xfrm>
            <a:off x="3704338" y="484150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1" name="Google Shape;891;p29"/>
          <p:cNvSpPr/>
          <p:nvPr/>
        </p:nvSpPr>
        <p:spPr bwMode="auto">
          <a:xfrm rot="10800000">
            <a:off x="3116441" y="18090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2" name="Google Shape;892;p29"/>
          <p:cNvSpPr/>
          <p:nvPr/>
        </p:nvSpPr>
        <p:spPr bwMode="auto">
          <a:xfrm rot="10800000">
            <a:off x="3114067" y="3033241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3" name="Google Shape;893;p29"/>
          <p:cNvSpPr/>
          <p:nvPr/>
        </p:nvSpPr>
        <p:spPr bwMode="auto">
          <a:xfrm rot="10800000">
            <a:off x="3705641" y="120606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4" name="Google Shape;894;p29"/>
          <p:cNvSpPr/>
          <p:nvPr/>
        </p:nvSpPr>
        <p:spPr bwMode="auto">
          <a:xfrm rot="10800000">
            <a:off x="3116383" y="120691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5" name="Google Shape;895;p29"/>
          <p:cNvSpPr/>
          <p:nvPr/>
        </p:nvSpPr>
        <p:spPr bwMode="auto">
          <a:xfrm rot="10800000">
            <a:off x="3705528" y="603035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6" name="Google Shape;896;p29"/>
          <p:cNvSpPr/>
          <p:nvPr/>
        </p:nvSpPr>
        <p:spPr bwMode="auto">
          <a:xfrm rot="10800000">
            <a:off x="3116271" y="6038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7" name="Google Shape;897;p29"/>
          <p:cNvSpPr/>
          <p:nvPr/>
        </p:nvSpPr>
        <p:spPr bwMode="auto">
          <a:xfrm rot="10800000">
            <a:off x="2525934" y="603910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8" name="Google Shape;898;p29"/>
          <p:cNvSpPr/>
          <p:nvPr/>
        </p:nvSpPr>
        <p:spPr bwMode="auto">
          <a:xfrm rot="10800000">
            <a:off x="3705528" y="1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9" name="Google Shape;899;p29"/>
          <p:cNvSpPr/>
          <p:nvPr/>
        </p:nvSpPr>
        <p:spPr bwMode="auto">
          <a:xfrm rot="10800000">
            <a:off x="3116271" y="86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0" name="Google Shape;900;p29"/>
          <p:cNvSpPr/>
          <p:nvPr/>
        </p:nvSpPr>
        <p:spPr bwMode="auto">
          <a:xfrm rot="10800000">
            <a:off x="2526509" y="88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SECTION_TITLE_AND_DESCRIPTION_1_1">
    <p:bg>
      <p:bgPr shadeToTitle="0"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2" name="Google Shape;902;p30"/>
          <p:cNvSpPr txBox="1"/>
          <p:nvPr/>
        </p:nvSpPr>
        <p:spPr bwMode="auto">
          <a:xfrm>
            <a:off x="2105700" y="3384500"/>
            <a:ext cx="46908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CREDITS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: This presentation template was created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Slidesgo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, including icons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Flaticon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, and infographics &amp; images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Freepik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 and illustrations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</a:rPr>
              <a:t>Stories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</a:endParaRPr>
          </a:p>
        </p:txBody>
      </p:sp>
      <p:sp>
        <p:nvSpPr>
          <p:cNvPr id="903" name="Google Shape;903;p30"/>
          <p:cNvSpPr txBox="1"/>
          <p:nvPr>
            <p:ph type="title"/>
          </p:nvPr>
        </p:nvSpPr>
        <p:spPr bwMode="auto">
          <a:xfrm>
            <a:off x="2522400" y="796850"/>
            <a:ext cx="4099199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04" name="Google Shape;904;p30"/>
          <p:cNvSpPr txBox="1"/>
          <p:nvPr>
            <p:ph type="subTitle" idx="1"/>
          </p:nvPr>
        </p:nvSpPr>
        <p:spPr bwMode="auto">
          <a:xfrm>
            <a:off x="2291400" y="4173650"/>
            <a:ext cx="45612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05" name="Google Shape;905;p30"/>
          <p:cNvSpPr txBox="1"/>
          <p:nvPr>
            <p:ph type="subTitle" idx="2"/>
          </p:nvPr>
        </p:nvSpPr>
        <p:spPr bwMode="auto">
          <a:xfrm>
            <a:off x="2537400" y="1390163"/>
            <a:ext cx="40692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06" name="Google Shape;906;p30"/>
          <p:cNvSpPr/>
          <p:nvPr/>
        </p:nvSpPr>
        <p:spPr bwMode="auto">
          <a:xfrm rot="5400000" flipH="1">
            <a:off x="7815" y="241724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7" name="Google Shape;907;p30"/>
          <p:cNvSpPr/>
          <p:nvPr/>
        </p:nvSpPr>
        <p:spPr bwMode="auto">
          <a:xfrm rot="5400000" flipH="1">
            <a:off x="7815" y="181220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8" name="Google Shape;908;p30"/>
          <p:cNvSpPr/>
          <p:nvPr/>
        </p:nvSpPr>
        <p:spPr bwMode="auto">
          <a:xfrm rot="5400000" flipH="1">
            <a:off x="626108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9" name="Google Shape;909;p30"/>
          <p:cNvSpPr/>
          <p:nvPr/>
        </p:nvSpPr>
        <p:spPr bwMode="auto">
          <a:xfrm rot="5400000" flipH="1">
            <a:off x="626092" y="423195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0" name="Google Shape;910;p30"/>
          <p:cNvSpPr/>
          <p:nvPr/>
        </p:nvSpPr>
        <p:spPr bwMode="auto">
          <a:xfrm rot="5400000" flipH="1">
            <a:off x="626092" y="302187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1" name="Google Shape;911;p30"/>
          <p:cNvSpPr/>
          <p:nvPr/>
        </p:nvSpPr>
        <p:spPr bwMode="auto">
          <a:xfrm rot="5400000" flipH="1">
            <a:off x="626092" y="12067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2" name="Google Shape;912;p30"/>
          <p:cNvSpPr/>
          <p:nvPr/>
        </p:nvSpPr>
        <p:spPr bwMode="auto">
          <a:xfrm rot="5400000" flipH="1">
            <a:off x="626092" y="-33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3" name="Google Shape;913;p30"/>
          <p:cNvSpPr/>
          <p:nvPr/>
        </p:nvSpPr>
        <p:spPr bwMode="auto">
          <a:xfrm rot="5400000" flipH="1">
            <a:off x="1244384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4" name="Google Shape;914;p30"/>
          <p:cNvSpPr/>
          <p:nvPr/>
        </p:nvSpPr>
        <p:spPr bwMode="auto">
          <a:xfrm rot="5400000" flipH="1">
            <a:off x="1863125" y="4231528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5" name="Google Shape;915;p30"/>
          <p:cNvSpPr/>
          <p:nvPr/>
        </p:nvSpPr>
        <p:spPr bwMode="auto">
          <a:xfrm rot="5400000" flipH="1">
            <a:off x="1244861" y="423194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6" name="Google Shape;916;p30"/>
          <p:cNvSpPr/>
          <p:nvPr/>
        </p:nvSpPr>
        <p:spPr bwMode="auto">
          <a:xfrm rot="5400000" flipH="1">
            <a:off x="7384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7" name="Google Shape;917;p30"/>
          <p:cNvSpPr/>
          <p:nvPr/>
        </p:nvSpPr>
        <p:spPr bwMode="auto">
          <a:xfrm rot="5400000" flipH="1">
            <a:off x="8333" y="42324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8" name="Google Shape;918;p30"/>
          <p:cNvSpPr/>
          <p:nvPr/>
        </p:nvSpPr>
        <p:spPr bwMode="auto">
          <a:xfrm rot="5400000" flipH="1">
            <a:off x="8335" y="362734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9" name="Google Shape;919;p30"/>
          <p:cNvSpPr/>
          <p:nvPr/>
        </p:nvSpPr>
        <p:spPr bwMode="auto">
          <a:xfrm rot="5400000" flipH="1">
            <a:off x="9578" y="302253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0" name="Google Shape;920;p30"/>
          <p:cNvSpPr/>
          <p:nvPr/>
        </p:nvSpPr>
        <p:spPr bwMode="auto">
          <a:xfrm rot="5400000" flipH="1">
            <a:off x="626096" y="241724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1" name="Google Shape;921;p30"/>
          <p:cNvSpPr/>
          <p:nvPr/>
        </p:nvSpPr>
        <p:spPr bwMode="auto">
          <a:xfrm rot="5400000" flipH="1">
            <a:off x="9570" y="120714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2" name="Google Shape;922;p30"/>
          <p:cNvSpPr/>
          <p:nvPr/>
        </p:nvSpPr>
        <p:spPr bwMode="auto">
          <a:xfrm rot="5400000" flipH="1">
            <a:off x="10077" y="6021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3" name="Google Shape;923;p30"/>
          <p:cNvSpPr/>
          <p:nvPr/>
        </p:nvSpPr>
        <p:spPr bwMode="auto">
          <a:xfrm rot="5400000" flipH="1">
            <a:off x="9570" y="-297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4" name="Google Shape;924;p30"/>
          <p:cNvSpPr/>
          <p:nvPr/>
        </p:nvSpPr>
        <p:spPr bwMode="auto">
          <a:xfrm rot="5400000" flipH="1">
            <a:off x="626038" y="60168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5" name="Google Shape;925;p30"/>
          <p:cNvSpPr/>
          <p:nvPr/>
        </p:nvSpPr>
        <p:spPr bwMode="auto">
          <a:xfrm rot="5400000" flipH="1">
            <a:off x="124262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6" name="Google Shape;926;p30"/>
          <p:cNvSpPr/>
          <p:nvPr/>
        </p:nvSpPr>
        <p:spPr bwMode="auto">
          <a:xfrm rot="5400000" flipH="1">
            <a:off x="1242624" y="120880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7" name="Google Shape;927;p30"/>
          <p:cNvSpPr/>
          <p:nvPr/>
        </p:nvSpPr>
        <p:spPr bwMode="auto">
          <a:xfrm rot="-5400000" flipH="1">
            <a:off x="6979550" y="2417278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8" name="Google Shape;928;p30"/>
          <p:cNvSpPr/>
          <p:nvPr/>
        </p:nvSpPr>
        <p:spPr bwMode="auto">
          <a:xfrm rot="-5400000" flipH="1">
            <a:off x="6979981" y="-340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9" name="Google Shape;929;p30"/>
          <p:cNvSpPr/>
          <p:nvPr/>
        </p:nvSpPr>
        <p:spPr bwMode="auto">
          <a:xfrm rot="-5400000" flipH="1">
            <a:off x="6978275" y="42323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0" name="Google Shape;930;p30"/>
          <p:cNvSpPr/>
          <p:nvPr/>
        </p:nvSpPr>
        <p:spPr bwMode="auto">
          <a:xfrm rot="-5400000" flipH="1">
            <a:off x="7598185" y="2417278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1" name="Google Shape;931;p30"/>
          <p:cNvSpPr/>
          <p:nvPr/>
        </p:nvSpPr>
        <p:spPr bwMode="auto">
          <a:xfrm rot="-5400000" flipH="1">
            <a:off x="7598616" y="-340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2" name="Google Shape;932;p30"/>
          <p:cNvSpPr/>
          <p:nvPr/>
        </p:nvSpPr>
        <p:spPr bwMode="auto">
          <a:xfrm rot="-5400000" flipH="1">
            <a:off x="7598655" y="60208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3" name="Google Shape;933;p30"/>
          <p:cNvSpPr/>
          <p:nvPr/>
        </p:nvSpPr>
        <p:spPr bwMode="auto">
          <a:xfrm rot="-5400000" flipH="1">
            <a:off x="7596422" y="18119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4" name="Google Shape;934;p30"/>
          <p:cNvSpPr/>
          <p:nvPr/>
        </p:nvSpPr>
        <p:spPr bwMode="auto">
          <a:xfrm rot="-5400000" flipH="1">
            <a:off x="7596430" y="36273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5" name="Google Shape;935;p30"/>
          <p:cNvSpPr/>
          <p:nvPr/>
        </p:nvSpPr>
        <p:spPr bwMode="auto">
          <a:xfrm rot="-5400000" flipH="1">
            <a:off x="7596910" y="42323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6" name="Google Shape;936;p30"/>
          <p:cNvSpPr/>
          <p:nvPr/>
        </p:nvSpPr>
        <p:spPr bwMode="auto">
          <a:xfrm rot="-5400000" flipH="1">
            <a:off x="8216821" y="2417265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7" name="Google Shape;937;p30"/>
          <p:cNvSpPr/>
          <p:nvPr/>
        </p:nvSpPr>
        <p:spPr bwMode="auto">
          <a:xfrm rot="-5400000" flipH="1">
            <a:off x="8216821" y="302230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8" name="Google Shape;938;p30"/>
          <p:cNvSpPr/>
          <p:nvPr/>
        </p:nvSpPr>
        <p:spPr bwMode="auto">
          <a:xfrm rot="-5400000" flipH="1">
            <a:off x="8217252" y="-341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9" name="Google Shape;939;p30"/>
          <p:cNvSpPr/>
          <p:nvPr/>
        </p:nvSpPr>
        <p:spPr bwMode="auto">
          <a:xfrm rot="-5400000" flipH="1">
            <a:off x="8217290" y="60207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0" name="Google Shape;940;p30"/>
          <p:cNvSpPr/>
          <p:nvPr/>
        </p:nvSpPr>
        <p:spPr bwMode="auto">
          <a:xfrm rot="-5400000" flipH="1">
            <a:off x="8217288" y="1207170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1" name="Google Shape;941;p30"/>
          <p:cNvSpPr/>
          <p:nvPr/>
        </p:nvSpPr>
        <p:spPr bwMode="auto">
          <a:xfrm rot="-5400000" flipH="1">
            <a:off x="8215057" y="18119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2" name="Google Shape;942;p30"/>
          <p:cNvSpPr/>
          <p:nvPr/>
        </p:nvSpPr>
        <p:spPr bwMode="auto">
          <a:xfrm rot="-5400000" flipH="1">
            <a:off x="8215066" y="362733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3" name="Google Shape;943;p30"/>
          <p:cNvSpPr/>
          <p:nvPr/>
        </p:nvSpPr>
        <p:spPr bwMode="auto">
          <a:xfrm rot="-5400000" flipH="1">
            <a:off x="8215546" y="423236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4" name="Google Shape;944;p30"/>
          <p:cNvSpPr/>
          <p:nvPr/>
        </p:nvSpPr>
        <p:spPr bwMode="auto">
          <a:xfrm rot="-5400000" flipH="1">
            <a:off x="8215066" y="483744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5" name="Google Shape;945;p30"/>
          <p:cNvSpPr/>
          <p:nvPr/>
        </p:nvSpPr>
        <p:spPr bwMode="auto">
          <a:xfrm rot="5400000" flipH="1">
            <a:off x="1243048" y="-33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6" name="Google Shape;946;p30"/>
          <p:cNvSpPr/>
          <p:nvPr/>
        </p:nvSpPr>
        <p:spPr bwMode="auto">
          <a:xfrm rot="-5400000" flipH="1">
            <a:off x="8837214" y="241729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7" name="Google Shape;947;p30"/>
          <p:cNvSpPr/>
          <p:nvPr/>
        </p:nvSpPr>
        <p:spPr bwMode="auto">
          <a:xfrm rot="-5400000" flipH="1">
            <a:off x="8837214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8" name="Google Shape;948;p30"/>
          <p:cNvSpPr/>
          <p:nvPr/>
        </p:nvSpPr>
        <p:spPr bwMode="auto">
          <a:xfrm rot="-5400000" flipH="1">
            <a:off x="8837645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9" name="Google Shape;949;p30"/>
          <p:cNvSpPr/>
          <p:nvPr/>
        </p:nvSpPr>
        <p:spPr bwMode="auto">
          <a:xfrm rot="-5400000" flipH="1">
            <a:off x="8837683" y="60209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0" name="Google Shape;950;p30"/>
          <p:cNvSpPr/>
          <p:nvPr/>
        </p:nvSpPr>
        <p:spPr bwMode="auto">
          <a:xfrm rot="-5400000" flipH="1">
            <a:off x="8837680" y="120719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1" name="Google Shape;951;p30"/>
          <p:cNvSpPr/>
          <p:nvPr/>
        </p:nvSpPr>
        <p:spPr bwMode="auto">
          <a:xfrm rot="-5400000" flipH="1">
            <a:off x="8835450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2" name="Google Shape;952;p30"/>
          <p:cNvSpPr/>
          <p:nvPr/>
        </p:nvSpPr>
        <p:spPr bwMode="auto">
          <a:xfrm rot="-5400000" flipH="1">
            <a:off x="8835458" y="36273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3" name="Google Shape;953;p30"/>
          <p:cNvSpPr/>
          <p:nvPr/>
        </p:nvSpPr>
        <p:spPr bwMode="auto">
          <a:xfrm rot="-5400000" flipH="1">
            <a:off x="8835939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4" name="Google Shape;954;p30"/>
          <p:cNvSpPr/>
          <p:nvPr/>
        </p:nvSpPr>
        <p:spPr bwMode="auto">
          <a:xfrm rot="-5400000" flipH="1">
            <a:off x="8835458" y="483746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bg>
      <p:bgPr shadeToTitle="0"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 bwMode="auto"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" name="Google Shape;81;p4"/>
          <p:cNvSpPr/>
          <p:nvPr/>
        </p:nvSpPr>
        <p:spPr bwMode="auto"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" name="Google Shape;82;p4"/>
          <p:cNvSpPr/>
          <p:nvPr/>
        </p:nvSpPr>
        <p:spPr bwMode="auto"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" name="Google Shape;83;p4"/>
          <p:cNvSpPr/>
          <p:nvPr/>
        </p:nvSpPr>
        <p:spPr bwMode="auto"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" name="Google Shape;84;p4"/>
          <p:cNvSpPr/>
          <p:nvPr/>
        </p:nvSpPr>
        <p:spPr bwMode="auto"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" name="Google Shape;85;p4"/>
          <p:cNvSpPr/>
          <p:nvPr/>
        </p:nvSpPr>
        <p:spPr bwMode="auto"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" name="Google Shape;86;p4"/>
          <p:cNvSpPr/>
          <p:nvPr/>
        </p:nvSpPr>
        <p:spPr bwMode="auto"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" name="Google Shape;87;p4"/>
          <p:cNvSpPr/>
          <p:nvPr/>
        </p:nvSpPr>
        <p:spPr bwMode="auto"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" name="Google Shape;88;p4"/>
          <p:cNvSpPr/>
          <p:nvPr/>
        </p:nvSpPr>
        <p:spPr bwMode="auto">
          <a:xfrm rot="10800000" flipH="1">
            <a:off x="8257867" y="1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" name="Google Shape;89;p4"/>
          <p:cNvSpPr/>
          <p:nvPr/>
        </p:nvSpPr>
        <p:spPr bwMode="auto">
          <a:xfrm rot="10800000" flipH="1">
            <a:off x="8847624" y="60260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" name="Google Shape;90;p4"/>
          <p:cNvSpPr/>
          <p:nvPr/>
        </p:nvSpPr>
        <p:spPr bwMode="auto">
          <a:xfrm rot="10800000" flipH="1">
            <a:off x="8848630" y="-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" name="Google Shape;91;p4"/>
          <p:cNvSpPr/>
          <p:nvPr/>
        </p:nvSpPr>
        <p:spPr bwMode="auto">
          <a:xfrm rot="10800000" flipH="1">
            <a:off x="8847702" y="12052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" name="Google Shape;92;p4"/>
          <p:cNvSpPr/>
          <p:nvPr/>
        </p:nvSpPr>
        <p:spPr bwMode="auto">
          <a:xfrm rot="10800000" flipH="1">
            <a:off x="8847687" y="1807156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" name="Google Shape;93;p4"/>
          <p:cNvSpPr/>
          <p:nvPr/>
        </p:nvSpPr>
        <p:spPr bwMode="auto">
          <a:xfrm rot="10800000" flipH="1">
            <a:off x="8259817" y="602189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" name="Google Shape;94;p4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5" name="Google Shape;95;p4"/>
          <p:cNvSpPr txBox="1"/>
          <p:nvPr>
            <p:ph type="body" idx="1"/>
          </p:nvPr>
        </p:nvSpPr>
        <p:spPr bwMode="auto">
          <a:xfrm>
            <a:off x="717425" y="1203750"/>
            <a:ext cx="7709100" cy="3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6" name="Google Shape;96;p4"/>
          <p:cNvSpPr txBox="1"/>
          <p:nvPr/>
        </p:nvSpPr>
        <p:spPr bwMode="auto"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bg>
      <p:bgPr shadeToTitle="0"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 bwMode="auto">
          <a:xfrm>
            <a:off x="3834541" y="4238486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" name="Google Shape;99;p5"/>
          <p:cNvSpPr/>
          <p:nvPr/>
        </p:nvSpPr>
        <p:spPr bwMode="auto">
          <a:xfrm>
            <a:off x="4424257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" name="Google Shape;100;p5"/>
          <p:cNvSpPr/>
          <p:nvPr/>
        </p:nvSpPr>
        <p:spPr bwMode="auto">
          <a:xfrm>
            <a:off x="5013971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" name="Google Shape;101;p5"/>
          <p:cNvSpPr/>
          <p:nvPr/>
        </p:nvSpPr>
        <p:spPr bwMode="auto">
          <a:xfrm>
            <a:off x="3834541" y="3636301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2" name="Google Shape;102;p5"/>
          <p:cNvSpPr/>
          <p:nvPr/>
        </p:nvSpPr>
        <p:spPr bwMode="auto">
          <a:xfrm>
            <a:off x="4425144" y="303326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3" name="Google Shape;103;p5"/>
          <p:cNvSpPr/>
          <p:nvPr/>
        </p:nvSpPr>
        <p:spPr bwMode="auto">
          <a:xfrm>
            <a:off x="4425170" y="363628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" name="Google Shape;104;p5"/>
          <p:cNvSpPr/>
          <p:nvPr/>
        </p:nvSpPr>
        <p:spPr bwMode="auto">
          <a:xfrm>
            <a:off x="3835058" y="48415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5" name="Google Shape;105;p5"/>
          <p:cNvSpPr/>
          <p:nvPr/>
        </p:nvSpPr>
        <p:spPr bwMode="auto">
          <a:xfrm>
            <a:off x="4425277" y="484148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6" name="Google Shape;106;p5"/>
          <p:cNvSpPr/>
          <p:nvPr/>
        </p:nvSpPr>
        <p:spPr bwMode="auto">
          <a:xfrm>
            <a:off x="5015038" y="484150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7" name="Google Shape;107;p5"/>
          <p:cNvSpPr/>
          <p:nvPr/>
        </p:nvSpPr>
        <p:spPr bwMode="auto">
          <a:xfrm rot="10800000">
            <a:off x="4427141" y="18090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" name="Google Shape;108;p5"/>
          <p:cNvSpPr/>
          <p:nvPr/>
        </p:nvSpPr>
        <p:spPr bwMode="auto">
          <a:xfrm rot="10800000">
            <a:off x="4424767" y="3033241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" name="Google Shape;109;p5"/>
          <p:cNvSpPr/>
          <p:nvPr/>
        </p:nvSpPr>
        <p:spPr bwMode="auto">
          <a:xfrm rot="10800000">
            <a:off x="5016341" y="120606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0" name="Google Shape;110;p5"/>
          <p:cNvSpPr/>
          <p:nvPr/>
        </p:nvSpPr>
        <p:spPr bwMode="auto">
          <a:xfrm rot="10800000">
            <a:off x="4427083" y="120691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1" name="Google Shape;111;p5"/>
          <p:cNvSpPr/>
          <p:nvPr/>
        </p:nvSpPr>
        <p:spPr bwMode="auto">
          <a:xfrm rot="10800000">
            <a:off x="5016228" y="603035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2" name="Google Shape;112;p5"/>
          <p:cNvSpPr/>
          <p:nvPr/>
        </p:nvSpPr>
        <p:spPr bwMode="auto">
          <a:xfrm rot="10800000">
            <a:off x="4426971" y="6038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3" name="Google Shape;113;p5"/>
          <p:cNvSpPr/>
          <p:nvPr/>
        </p:nvSpPr>
        <p:spPr bwMode="auto">
          <a:xfrm rot="10800000">
            <a:off x="3836634" y="603910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4" name="Google Shape;114;p5"/>
          <p:cNvSpPr/>
          <p:nvPr/>
        </p:nvSpPr>
        <p:spPr bwMode="auto">
          <a:xfrm rot="10800000">
            <a:off x="5016228" y="1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5" name="Google Shape;115;p5"/>
          <p:cNvSpPr/>
          <p:nvPr/>
        </p:nvSpPr>
        <p:spPr bwMode="auto">
          <a:xfrm rot="10800000">
            <a:off x="4426971" y="86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6" name="Google Shape;116;p5"/>
          <p:cNvSpPr/>
          <p:nvPr/>
        </p:nvSpPr>
        <p:spPr bwMode="auto">
          <a:xfrm rot="10800000">
            <a:off x="3837209" y="88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7" name="Google Shape;117;p5"/>
          <p:cNvSpPr txBox="1"/>
          <p:nvPr>
            <p:ph type="title"/>
          </p:nvPr>
        </p:nvSpPr>
        <p:spPr bwMode="auto">
          <a:xfrm>
            <a:off x="716219" y="1785775"/>
            <a:ext cx="30954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8" name="Google Shape;118;p5"/>
          <p:cNvSpPr txBox="1"/>
          <p:nvPr>
            <p:ph type="title" idx="2"/>
          </p:nvPr>
        </p:nvSpPr>
        <p:spPr bwMode="auto">
          <a:xfrm>
            <a:off x="5341081" y="1785775"/>
            <a:ext cx="3086699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9" name="Google Shape;119;p5"/>
          <p:cNvSpPr txBox="1"/>
          <p:nvPr>
            <p:ph type="subTitle" idx="1"/>
          </p:nvPr>
        </p:nvSpPr>
        <p:spPr bwMode="auto">
          <a:xfrm>
            <a:off x="5413531" y="2668925"/>
            <a:ext cx="2941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0" name="Google Shape;120;p5"/>
          <p:cNvSpPr txBox="1"/>
          <p:nvPr>
            <p:ph type="subTitle" idx="3"/>
          </p:nvPr>
        </p:nvSpPr>
        <p:spPr bwMode="auto">
          <a:xfrm>
            <a:off x="793019" y="2668925"/>
            <a:ext cx="2941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 bwMode="auto">
          <a:xfrm rot="10800000" flipH="1">
            <a:off x="8257042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" name="Google Shape;123;p6"/>
          <p:cNvSpPr/>
          <p:nvPr/>
        </p:nvSpPr>
        <p:spPr bwMode="auto">
          <a:xfrm rot="10800000" flipH="1">
            <a:off x="34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" name="Google Shape;124;p6"/>
          <p:cNvSpPr/>
          <p:nvPr/>
        </p:nvSpPr>
        <p:spPr bwMode="auto">
          <a:xfrm rot="10800000" flipH="1">
            <a:off x="58975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5" name="Google Shape;125;p6"/>
          <p:cNvSpPr/>
          <p:nvPr/>
        </p:nvSpPr>
        <p:spPr bwMode="auto">
          <a:xfrm rot="10800000" flipH="1">
            <a:off x="117946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6" name="Google Shape;126;p6"/>
          <p:cNvSpPr/>
          <p:nvPr/>
        </p:nvSpPr>
        <p:spPr bwMode="auto">
          <a:xfrm rot="10800000" flipH="1">
            <a:off x="8846799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7" name="Google Shape;127;p6"/>
          <p:cNvSpPr/>
          <p:nvPr/>
        </p:nvSpPr>
        <p:spPr bwMode="auto">
          <a:xfrm rot="10800000" flipH="1">
            <a:off x="590662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8" name="Google Shape;128;p6"/>
          <p:cNvSpPr/>
          <p:nvPr/>
        </p:nvSpPr>
        <p:spPr bwMode="auto">
          <a:xfrm rot="10800000" flipH="1">
            <a:off x="-2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9" name="Google Shape;129;p6"/>
          <p:cNvSpPr/>
          <p:nvPr/>
        </p:nvSpPr>
        <p:spPr bwMode="auto">
          <a:xfrm rot="10800000" flipH="1">
            <a:off x="590194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0" name="Google Shape;130;p6"/>
          <p:cNvSpPr/>
          <p:nvPr/>
        </p:nvSpPr>
        <p:spPr bwMode="auto">
          <a:xfrm rot="10800000" flipH="1">
            <a:off x="1179956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1" name="Google Shape;131;p6"/>
          <p:cNvSpPr/>
          <p:nvPr/>
        </p:nvSpPr>
        <p:spPr bwMode="auto">
          <a:xfrm rot="10800000" flipH="1">
            <a:off x="1768954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2" name="Google Shape;132;p6"/>
          <p:cNvSpPr/>
          <p:nvPr/>
        </p:nvSpPr>
        <p:spPr bwMode="auto">
          <a:xfrm rot="10800000" flipH="1">
            <a:off x="7076711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3" name="Google Shape;133;p6"/>
          <p:cNvSpPr/>
          <p:nvPr/>
        </p:nvSpPr>
        <p:spPr bwMode="auto">
          <a:xfrm rot="10800000" flipH="1">
            <a:off x="7667345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4" name="Google Shape;134;p6"/>
          <p:cNvSpPr/>
          <p:nvPr/>
        </p:nvSpPr>
        <p:spPr bwMode="auto">
          <a:xfrm rot="10800000" flipH="1">
            <a:off x="7666423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5" name="Google Shape;135;p6"/>
          <p:cNvSpPr/>
          <p:nvPr/>
        </p:nvSpPr>
        <p:spPr bwMode="auto">
          <a:xfrm rot="10800000" flipH="1">
            <a:off x="8257074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6" name="Google Shape;136;p6"/>
          <p:cNvSpPr/>
          <p:nvPr/>
        </p:nvSpPr>
        <p:spPr bwMode="auto">
          <a:xfrm rot="10800000" flipH="1">
            <a:off x="884860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7" name="Google Shape;137;p6"/>
          <p:cNvSpPr/>
          <p:nvPr/>
        </p:nvSpPr>
        <p:spPr bwMode="auto">
          <a:xfrm rot="10800000" flipH="1">
            <a:off x="8257524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8" name="Google Shape;138;p6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 bwMode="auto">
          <a:xfrm>
            <a:off x="235895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" name="Google Shape;141;p7"/>
          <p:cNvSpPr/>
          <p:nvPr/>
        </p:nvSpPr>
        <p:spPr bwMode="auto">
          <a:xfrm>
            <a:off x="294866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2" name="Google Shape;142;p7"/>
          <p:cNvSpPr/>
          <p:nvPr/>
        </p:nvSpPr>
        <p:spPr bwMode="auto"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" name="Google Shape;143;p7"/>
          <p:cNvSpPr/>
          <p:nvPr/>
        </p:nvSpPr>
        <p:spPr bwMode="auto"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4" name="Google Shape;144;p7"/>
          <p:cNvSpPr/>
          <p:nvPr/>
        </p:nvSpPr>
        <p:spPr bwMode="auto">
          <a:xfrm>
            <a:off x="5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5" name="Google Shape;145;p7"/>
          <p:cNvSpPr/>
          <p:nvPr/>
        </p:nvSpPr>
        <p:spPr bwMode="auto">
          <a:xfrm>
            <a:off x="58977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6" name="Google Shape;146;p7"/>
          <p:cNvSpPr/>
          <p:nvPr/>
        </p:nvSpPr>
        <p:spPr bwMode="auto">
          <a:xfrm>
            <a:off x="176920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7" name="Google Shape;147;p7"/>
          <p:cNvSpPr/>
          <p:nvPr/>
        </p:nvSpPr>
        <p:spPr bwMode="auto">
          <a:xfrm>
            <a:off x="353838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8" name="Google Shape;148;p7"/>
          <p:cNvSpPr/>
          <p:nvPr/>
        </p:nvSpPr>
        <p:spPr bwMode="auto"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9" name="Google Shape;149;p7"/>
          <p:cNvSpPr/>
          <p:nvPr/>
        </p:nvSpPr>
        <p:spPr bwMode="auto"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0" name="Google Shape;150;p7"/>
          <p:cNvSpPr/>
          <p:nvPr/>
        </p:nvSpPr>
        <p:spPr bwMode="auto"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1" name="Google Shape;151;p7"/>
          <p:cNvSpPr/>
          <p:nvPr/>
        </p:nvSpPr>
        <p:spPr bwMode="auto">
          <a:xfrm>
            <a:off x="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2" name="Google Shape;152;p7"/>
          <p:cNvSpPr/>
          <p:nvPr/>
        </p:nvSpPr>
        <p:spPr bwMode="auto">
          <a:xfrm>
            <a:off x="59021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3" name="Google Shape;153;p7"/>
          <p:cNvSpPr/>
          <p:nvPr/>
        </p:nvSpPr>
        <p:spPr bwMode="auto">
          <a:xfrm>
            <a:off x="117998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4" name="Google Shape;154;p7"/>
          <p:cNvSpPr/>
          <p:nvPr/>
        </p:nvSpPr>
        <p:spPr bwMode="auto">
          <a:xfrm>
            <a:off x="176897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5" name="Google Shape;155;p7"/>
          <p:cNvSpPr/>
          <p:nvPr/>
        </p:nvSpPr>
        <p:spPr bwMode="auto">
          <a:xfrm>
            <a:off x="353839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6" name="Google Shape;156;p7"/>
          <p:cNvSpPr/>
          <p:nvPr/>
        </p:nvSpPr>
        <p:spPr bwMode="auto">
          <a:xfrm>
            <a:off x="412858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7" name="Google Shape;157;p7"/>
          <p:cNvSpPr/>
          <p:nvPr/>
        </p:nvSpPr>
        <p:spPr bwMode="auto">
          <a:xfrm>
            <a:off x="471785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8" name="Google Shape;158;p7"/>
          <p:cNvSpPr/>
          <p:nvPr/>
        </p:nvSpPr>
        <p:spPr bwMode="auto"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9" name="Google Shape;159;p7"/>
          <p:cNvSpPr/>
          <p:nvPr/>
        </p:nvSpPr>
        <p:spPr bwMode="auto"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0" name="Google Shape;160;p7"/>
          <p:cNvSpPr/>
          <p:nvPr/>
        </p:nvSpPr>
        <p:spPr bwMode="auto"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1" name="Google Shape;161;p7"/>
          <p:cNvSpPr/>
          <p:nvPr/>
        </p:nvSpPr>
        <p:spPr bwMode="auto">
          <a:xfrm>
            <a:off x="412810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2" name="Google Shape;162;p7"/>
          <p:cNvSpPr/>
          <p:nvPr/>
        </p:nvSpPr>
        <p:spPr bwMode="auto"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3" name="Google Shape;163;p7"/>
          <p:cNvSpPr/>
          <p:nvPr/>
        </p:nvSpPr>
        <p:spPr bwMode="auto"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4" name="Google Shape;164;p7"/>
          <p:cNvSpPr/>
          <p:nvPr/>
        </p:nvSpPr>
        <p:spPr bwMode="auto"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5" name="Google Shape;165;p7"/>
          <p:cNvSpPr/>
          <p:nvPr/>
        </p:nvSpPr>
        <p:spPr bwMode="auto">
          <a:xfrm>
            <a:off x="5307596" y="36379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6" name="Google Shape;166;p7"/>
          <p:cNvSpPr/>
          <p:nvPr/>
        </p:nvSpPr>
        <p:spPr bwMode="auto">
          <a:xfrm>
            <a:off x="59" y="3636224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7" name="Google Shape;167;p7"/>
          <p:cNvSpPr/>
          <p:nvPr/>
        </p:nvSpPr>
        <p:spPr bwMode="auto">
          <a:xfrm>
            <a:off x="8848624" y="36377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8" name="Google Shape;168;p7"/>
          <p:cNvSpPr txBox="1"/>
          <p:nvPr>
            <p:ph type="title"/>
          </p:nvPr>
        </p:nvSpPr>
        <p:spPr bwMode="auto">
          <a:xfrm>
            <a:off x="1108900" y="1540449"/>
            <a:ext cx="3552000" cy="8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169" name="Google Shape;169;p7"/>
          <p:cNvSpPr txBox="1"/>
          <p:nvPr>
            <p:ph type="body" idx="1"/>
          </p:nvPr>
        </p:nvSpPr>
        <p:spPr bwMode="auto">
          <a:xfrm>
            <a:off x="1108875" y="2435000"/>
            <a:ext cx="40842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b="0"/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bg>
      <p:bgPr shadeToTitle="0"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/>
          <p:nvPr/>
        </p:nvSpPr>
        <p:spPr bwMode="auto">
          <a:xfrm rot="-5400000" flipH="1">
            <a:off x="8837117" y="2417294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2" name="Google Shape;172;p8"/>
          <p:cNvSpPr/>
          <p:nvPr/>
        </p:nvSpPr>
        <p:spPr bwMode="auto">
          <a:xfrm rot="-5400000" flipH="1">
            <a:off x="8837117" y="302233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3" name="Google Shape;173;p8"/>
          <p:cNvSpPr/>
          <p:nvPr/>
        </p:nvSpPr>
        <p:spPr bwMode="auto">
          <a:xfrm rot="-5400000" flipH="1">
            <a:off x="8218864" y="-3340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4" name="Google Shape;174;p8"/>
          <p:cNvSpPr/>
          <p:nvPr/>
        </p:nvSpPr>
        <p:spPr bwMode="auto">
          <a:xfrm rot="-5400000" flipH="1">
            <a:off x="8218848" y="60171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5" name="Google Shape;175;p8"/>
          <p:cNvSpPr/>
          <p:nvPr/>
        </p:nvSpPr>
        <p:spPr bwMode="auto">
          <a:xfrm rot="-5400000" flipH="1">
            <a:off x="8218848" y="120675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6" name="Google Shape;176;p8"/>
          <p:cNvSpPr/>
          <p:nvPr/>
        </p:nvSpPr>
        <p:spPr bwMode="auto">
          <a:xfrm rot="-5400000" flipH="1">
            <a:off x="8218848" y="181178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7" name="Google Shape;177;p8"/>
          <p:cNvSpPr/>
          <p:nvPr/>
        </p:nvSpPr>
        <p:spPr bwMode="auto">
          <a:xfrm rot="-5400000" flipH="1">
            <a:off x="8218848" y="302189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8" name="Google Shape;178;p8"/>
          <p:cNvSpPr/>
          <p:nvPr/>
        </p:nvSpPr>
        <p:spPr bwMode="auto">
          <a:xfrm rot="-5400000" flipH="1">
            <a:off x="8218848" y="36269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9" name="Google Shape;179;p8"/>
          <p:cNvSpPr/>
          <p:nvPr/>
        </p:nvSpPr>
        <p:spPr bwMode="auto">
          <a:xfrm rot="-5400000" flipH="1">
            <a:off x="821884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0" name="Google Shape;180;p8"/>
          <p:cNvSpPr/>
          <p:nvPr/>
        </p:nvSpPr>
        <p:spPr bwMode="auto">
          <a:xfrm rot="-5400000" flipH="1">
            <a:off x="7600595" y="-2900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1" name="Google Shape;181;p8"/>
          <p:cNvSpPr/>
          <p:nvPr/>
        </p:nvSpPr>
        <p:spPr bwMode="auto">
          <a:xfrm rot="-5400000" flipH="1">
            <a:off x="6982340" y="-3354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2" name="Google Shape;182;p8"/>
          <p:cNvSpPr/>
          <p:nvPr/>
        </p:nvSpPr>
        <p:spPr bwMode="auto">
          <a:xfrm rot="-5400000" flipH="1">
            <a:off x="6364086" y="-2900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3" name="Google Shape;183;p8"/>
          <p:cNvSpPr/>
          <p:nvPr/>
        </p:nvSpPr>
        <p:spPr bwMode="auto">
          <a:xfrm rot="-5400000" flipH="1">
            <a:off x="6982818" y="602114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4" name="Google Shape;184;p8"/>
          <p:cNvSpPr/>
          <p:nvPr/>
        </p:nvSpPr>
        <p:spPr bwMode="auto">
          <a:xfrm rot="-5400000" flipH="1">
            <a:off x="7601074" y="60258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5" name="Google Shape;185;p8"/>
          <p:cNvSpPr/>
          <p:nvPr/>
        </p:nvSpPr>
        <p:spPr bwMode="auto">
          <a:xfrm rot="-5400000" flipH="1">
            <a:off x="8837548" y="-338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6" name="Google Shape;186;p8"/>
          <p:cNvSpPr/>
          <p:nvPr/>
        </p:nvSpPr>
        <p:spPr bwMode="auto">
          <a:xfrm rot="-5400000" flipH="1">
            <a:off x="8837586" y="6021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7" name="Google Shape;187;p8"/>
          <p:cNvSpPr/>
          <p:nvPr/>
        </p:nvSpPr>
        <p:spPr bwMode="auto">
          <a:xfrm rot="-5400000" flipH="1">
            <a:off x="8837584" y="1207199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8" name="Google Shape;188;p8"/>
          <p:cNvSpPr/>
          <p:nvPr/>
        </p:nvSpPr>
        <p:spPr bwMode="auto">
          <a:xfrm rot="-5400000" flipH="1">
            <a:off x="8835354" y="18119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9" name="Google Shape;189;p8"/>
          <p:cNvSpPr/>
          <p:nvPr/>
        </p:nvSpPr>
        <p:spPr bwMode="auto">
          <a:xfrm rot="-5400000" flipH="1">
            <a:off x="8218844" y="24172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0" name="Google Shape;190;p8"/>
          <p:cNvSpPr/>
          <p:nvPr/>
        </p:nvSpPr>
        <p:spPr bwMode="auto">
          <a:xfrm rot="-5400000" flipH="1">
            <a:off x="8835362" y="36273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1" name="Google Shape;191;p8"/>
          <p:cNvSpPr/>
          <p:nvPr/>
        </p:nvSpPr>
        <p:spPr bwMode="auto">
          <a:xfrm rot="-5400000" flipH="1">
            <a:off x="8835842" y="423239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2" name="Google Shape;192;p8"/>
          <p:cNvSpPr/>
          <p:nvPr/>
        </p:nvSpPr>
        <p:spPr bwMode="auto">
          <a:xfrm rot="-5400000" flipH="1">
            <a:off x="8835362" y="483747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3" name="Google Shape;193;p8"/>
          <p:cNvSpPr/>
          <p:nvPr/>
        </p:nvSpPr>
        <p:spPr bwMode="auto">
          <a:xfrm rot="-5400000" flipH="1">
            <a:off x="8218902" y="423196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4" name="Google Shape;194;p8"/>
          <p:cNvSpPr/>
          <p:nvPr/>
        </p:nvSpPr>
        <p:spPr bwMode="auto">
          <a:xfrm rot="-5400000" flipH="1">
            <a:off x="7602324" y="181198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5" name="Google Shape;195;p8"/>
          <p:cNvSpPr/>
          <p:nvPr/>
        </p:nvSpPr>
        <p:spPr bwMode="auto">
          <a:xfrm rot="-5400000" flipH="1">
            <a:off x="7602324" y="362570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6" name="Google Shape;196;p8"/>
          <p:cNvSpPr/>
          <p:nvPr/>
        </p:nvSpPr>
        <p:spPr bwMode="auto">
          <a:xfrm rot="-5400000" flipH="1">
            <a:off x="7601900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7" name="Google Shape;197;p8"/>
          <p:cNvSpPr/>
          <p:nvPr/>
        </p:nvSpPr>
        <p:spPr bwMode="auto">
          <a:xfrm rot="-5400000" flipH="1">
            <a:off x="6984953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8" name="Google Shape;198;p8"/>
          <p:cNvSpPr txBox="1"/>
          <p:nvPr>
            <p:ph type="title"/>
          </p:nvPr>
        </p:nvSpPr>
        <p:spPr bwMode="auto">
          <a:xfrm>
            <a:off x="1500200" y="1693000"/>
            <a:ext cx="5612700" cy="16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9" name="Google Shape;199;p8"/>
          <p:cNvSpPr/>
          <p:nvPr/>
        </p:nvSpPr>
        <p:spPr bwMode="auto">
          <a:xfrm rot="-5400000" flipH="1">
            <a:off x="6368449" y="48374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0" name="Google Shape;200;p8"/>
          <p:cNvSpPr/>
          <p:nvPr/>
        </p:nvSpPr>
        <p:spPr bwMode="auto">
          <a:xfrm rot="-5400000" flipH="1">
            <a:off x="5692174" y="-291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1" name="Google Shape;201;p8"/>
          <p:cNvSpPr/>
          <p:nvPr/>
        </p:nvSpPr>
        <p:spPr bwMode="auto">
          <a:xfrm rot="-5400000" flipH="1">
            <a:off x="5020249" y="-291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2" name="Google Shape;202;p8"/>
          <p:cNvSpPr/>
          <p:nvPr/>
        </p:nvSpPr>
        <p:spPr bwMode="auto">
          <a:xfrm rot="-5400000" flipH="1">
            <a:off x="5752349" y="483747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3" name="Google Shape;203;p8"/>
          <p:cNvSpPr/>
          <p:nvPr/>
        </p:nvSpPr>
        <p:spPr bwMode="auto">
          <a:xfrm rot="5400000">
            <a:off x="3454" y="-3368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4" name="Google Shape;204;p8"/>
          <p:cNvSpPr/>
          <p:nvPr/>
        </p:nvSpPr>
        <p:spPr bwMode="auto">
          <a:xfrm rot="5400000">
            <a:off x="3438" y="60168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5" name="Google Shape;205;p8"/>
          <p:cNvSpPr/>
          <p:nvPr/>
        </p:nvSpPr>
        <p:spPr bwMode="auto">
          <a:xfrm rot="5400000">
            <a:off x="3438" y="181175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6" name="Google Shape;206;p8"/>
          <p:cNvSpPr/>
          <p:nvPr/>
        </p:nvSpPr>
        <p:spPr bwMode="auto">
          <a:xfrm rot="5400000">
            <a:off x="3438" y="362689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7" name="Google Shape;207;p8"/>
          <p:cNvSpPr/>
          <p:nvPr/>
        </p:nvSpPr>
        <p:spPr bwMode="auto">
          <a:xfrm rot="5400000">
            <a:off x="3438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8" name="Google Shape;208;p8"/>
          <p:cNvSpPr/>
          <p:nvPr/>
        </p:nvSpPr>
        <p:spPr bwMode="auto">
          <a:xfrm rot="5400000">
            <a:off x="621721" y="-2929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9" name="Google Shape;209;p8"/>
          <p:cNvSpPr/>
          <p:nvPr/>
        </p:nvSpPr>
        <p:spPr bwMode="auto">
          <a:xfrm rot="5400000">
            <a:off x="622197" y="60255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0" name="Google Shape;210;p8"/>
          <p:cNvSpPr/>
          <p:nvPr/>
        </p:nvSpPr>
        <p:spPr bwMode="auto">
          <a:xfrm rot="5400000">
            <a:off x="3442" y="24172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1" name="Google Shape;211;p8"/>
          <p:cNvSpPr/>
          <p:nvPr/>
        </p:nvSpPr>
        <p:spPr bwMode="auto">
          <a:xfrm rot="5400000">
            <a:off x="3384" y="423194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2" name="Google Shape;212;p8"/>
          <p:cNvSpPr/>
          <p:nvPr/>
        </p:nvSpPr>
        <p:spPr bwMode="auto">
          <a:xfrm rot="5400000">
            <a:off x="619959" y="181195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3" name="Google Shape;213;p8"/>
          <p:cNvSpPr/>
          <p:nvPr/>
        </p:nvSpPr>
        <p:spPr bwMode="auto">
          <a:xfrm rot="5400000">
            <a:off x="619959" y="362567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4" name="Google Shape;214;p8"/>
          <p:cNvSpPr/>
          <p:nvPr/>
        </p:nvSpPr>
        <p:spPr bwMode="auto">
          <a:xfrm rot="5400000">
            <a:off x="620382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5" name="Google Shape;215;p8"/>
          <p:cNvSpPr/>
          <p:nvPr/>
        </p:nvSpPr>
        <p:spPr bwMode="auto">
          <a:xfrm rot="5400000">
            <a:off x="1237329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bg>
      <p:bgPr shadeToTitle="0"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/>
          <p:nvPr/>
        </p:nvSpPr>
        <p:spPr bwMode="auto">
          <a:xfrm>
            <a:off x="72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" name="Google Shape;218;p9"/>
          <p:cNvSpPr/>
          <p:nvPr/>
        </p:nvSpPr>
        <p:spPr bwMode="auto">
          <a:xfrm>
            <a:off x="58978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9" name="Google Shape;219;p9"/>
          <p:cNvSpPr/>
          <p:nvPr/>
        </p:nvSpPr>
        <p:spPr bwMode="auto">
          <a:xfrm>
            <a:off x="117950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0" name="Google Shape;220;p9"/>
          <p:cNvSpPr/>
          <p:nvPr/>
        </p:nvSpPr>
        <p:spPr bwMode="auto">
          <a:xfrm>
            <a:off x="72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1" name="Google Shape;221;p9"/>
          <p:cNvSpPr/>
          <p:nvPr/>
        </p:nvSpPr>
        <p:spPr bwMode="auto">
          <a:xfrm>
            <a:off x="590674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2" name="Google Shape;222;p9"/>
          <p:cNvSpPr/>
          <p:nvPr/>
        </p:nvSpPr>
        <p:spPr bwMode="auto">
          <a:xfrm>
            <a:off x="590700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3" name="Google Shape;223;p9"/>
          <p:cNvSpPr/>
          <p:nvPr/>
        </p:nvSpPr>
        <p:spPr bwMode="auto">
          <a:xfrm>
            <a:off x="587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4" name="Google Shape;224;p9"/>
          <p:cNvSpPr/>
          <p:nvPr/>
        </p:nvSpPr>
        <p:spPr bwMode="auto">
          <a:xfrm>
            <a:off x="590807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5" name="Google Shape;225;p9"/>
          <p:cNvSpPr/>
          <p:nvPr/>
        </p:nvSpPr>
        <p:spPr bwMode="auto">
          <a:xfrm>
            <a:off x="1180568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6" name="Google Shape;226;p9"/>
          <p:cNvSpPr/>
          <p:nvPr/>
        </p:nvSpPr>
        <p:spPr bwMode="auto">
          <a:xfrm>
            <a:off x="700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7" name="Google Shape;227;p9"/>
          <p:cNvSpPr/>
          <p:nvPr/>
        </p:nvSpPr>
        <p:spPr bwMode="auto">
          <a:xfrm>
            <a:off x="590919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8" name="Google Shape;228;p9"/>
          <p:cNvSpPr/>
          <p:nvPr/>
        </p:nvSpPr>
        <p:spPr bwMode="auto">
          <a:xfrm>
            <a:off x="1181256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9" name="Google Shape;229;p9"/>
          <p:cNvSpPr/>
          <p:nvPr/>
        </p:nvSpPr>
        <p:spPr bwMode="auto">
          <a:xfrm>
            <a:off x="700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0" name="Google Shape;230;p9"/>
          <p:cNvSpPr/>
          <p:nvPr/>
        </p:nvSpPr>
        <p:spPr bwMode="auto">
          <a:xfrm>
            <a:off x="590919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1" name="Google Shape;231;p9"/>
          <p:cNvSpPr/>
          <p:nvPr/>
        </p:nvSpPr>
        <p:spPr bwMode="auto">
          <a:xfrm>
            <a:off x="1180681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2" name="Google Shape;232;p9"/>
          <p:cNvSpPr/>
          <p:nvPr/>
        </p:nvSpPr>
        <p:spPr bwMode="auto">
          <a:xfrm>
            <a:off x="7668397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3" name="Google Shape;233;p9"/>
          <p:cNvSpPr/>
          <p:nvPr/>
        </p:nvSpPr>
        <p:spPr bwMode="auto">
          <a:xfrm>
            <a:off x="825811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4" name="Google Shape;234;p9"/>
          <p:cNvSpPr/>
          <p:nvPr/>
        </p:nvSpPr>
        <p:spPr bwMode="auto">
          <a:xfrm>
            <a:off x="884782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5" name="Google Shape;235;p9"/>
          <p:cNvSpPr/>
          <p:nvPr/>
        </p:nvSpPr>
        <p:spPr bwMode="auto">
          <a:xfrm>
            <a:off x="8848597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6" name="Google Shape;236;p9"/>
          <p:cNvSpPr/>
          <p:nvPr/>
        </p:nvSpPr>
        <p:spPr bwMode="auto">
          <a:xfrm>
            <a:off x="8258999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7" name="Google Shape;237;p9"/>
          <p:cNvSpPr/>
          <p:nvPr/>
        </p:nvSpPr>
        <p:spPr bwMode="auto">
          <a:xfrm>
            <a:off x="8259025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8" name="Google Shape;238;p9"/>
          <p:cNvSpPr/>
          <p:nvPr/>
        </p:nvSpPr>
        <p:spPr bwMode="auto">
          <a:xfrm>
            <a:off x="7668912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9" name="Google Shape;239;p9"/>
          <p:cNvSpPr/>
          <p:nvPr/>
        </p:nvSpPr>
        <p:spPr bwMode="auto">
          <a:xfrm>
            <a:off x="8259132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0" name="Google Shape;240;p9"/>
          <p:cNvSpPr/>
          <p:nvPr/>
        </p:nvSpPr>
        <p:spPr bwMode="auto">
          <a:xfrm>
            <a:off x="8848893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1" name="Google Shape;241;p9"/>
          <p:cNvSpPr/>
          <p:nvPr/>
        </p:nvSpPr>
        <p:spPr bwMode="auto">
          <a:xfrm>
            <a:off x="7669025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2" name="Google Shape;242;p9"/>
          <p:cNvSpPr/>
          <p:nvPr/>
        </p:nvSpPr>
        <p:spPr bwMode="auto">
          <a:xfrm>
            <a:off x="8259244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3" name="Google Shape;243;p9"/>
          <p:cNvSpPr/>
          <p:nvPr/>
        </p:nvSpPr>
        <p:spPr bwMode="auto">
          <a:xfrm>
            <a:off x="8849581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4" name="Google Shape;244;p9"/>
          <p:cNvSpPr/>
          <p:nvPr/>
        </p:nvSpPr>
        <p:spPr bwMode="auto">
          <a:xfrm>
            <a:off x="7669025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5" name="Google Shape;245;p9"/>
          <p:cNvSpPr/>
          <p:nvPr/>
        </p:nvSpPr>
        <p:spPr bwMode="auto">
          <a:xfrm>
            <a:off x="8259244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6" name="Google Shape;246;p9"/>
          <p:cNvSpPr/>
          <p:nvPr/>
        </p:nvSpPr>
        <p:spPr bwMode="auto">
          <a:xfrm>
            <a:off x="8849006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7" name="Google Shape;247;p9"/>
          <p:cNvSpPr txBox="1"/>
          <p:nvPr>
            <p:ph type="title"/>
          </p:nvPr>
        </p:nvSpPr>
        <p:spPr bwMode="auto">
          <a:xfrm>
            <a:off x="1813050" y="1872881"/>
            <a:ext cx="55179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248" name="Google Shape;248;p9"/>
          <p:cNvSpPr txBox="1"/>
          <p:nvPr>
            <p:ph type="subTitle" idx="1"/>
          </p:nvPr>
        </p:nvSpPr>
        <p:spPr bwMode="auto">
          <a:xfrm>
            <a:off x="2155200" y="2601819"/>
            <a:ext cx="4833600" cy="11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/>
          <p:nvPr>
            <p:ph type="title"/>
          </p:nvPr>
        </p:nvSpPr>
        <p:spPr bwMode="auto">
          <a:xfrm>
            <a:off x="2198250" y="1782600"/>
            <a:ext cx="4747500" cy="18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3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3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3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3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3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3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3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3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300"/>
            </a:lvl9pPr>
          </a:lstStyle>
          <a:p>
            <a:pPr>
              <a:defRPr/>
            </a:pPr>
            <a:endParaRPr/>
          </a:p>
        </p:txBody>
      </p:sp>
      <p:sp>
        <p:nvSpPr>
          <p:cNvPr id="251" name="Google Shape;251;p10"/>
          <p:cNvSpPr/>
          <p:nvPr/>
        </p:nvSpPr>
        <p:spPr bwMode="auto">
          <a:xfrm rot="-5400000">
            <a:off x="8844042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2" name="Google Shape;252;p10"/>
          <p:cNvSpPr/>
          <p:nvPr/>
        </p:nvSpPr>
        <p:spPr bwMode="auto">
          <a:xfrm rot="-5400000">
            <a:off x="8241218" y="17685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3" name="Google Shape;253;p10"/>
          <p:cNvSpPr/>
          <p:nvPr/>
        </p:nvSpPr>
        <p:spPr bwMode="auto">
          <a:xfrm rot="-5400000">
            <a:off x="7638816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4" name="Google Shape;254;p10"/>
          <p:cNvSpPr/>
          <p:nvPr/>
        </p:nvSpPr>
        <p:spPr bwMode="auto">
          <a:xfrm rot="-5400000">
            <a:off x="7637875" y="117993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5" name="Google Shape;255;p10"/>
          <p:cNvSpPr/>
          <p:nvPr/>
        </p:nvSpPr>
        <p:spPr bwMode="auto">
          <a:xfrm rot="-5400000">
            <a:off x="8241433" y="-108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6" name="Google Shape;256;p10"/>
          <p:cNvSpPr/>
          <p:nvPr/>
        </p:nvSpPr>
        <p:spPr bwMode="auto">
          <a:xfrm rot="-5400000">
            <a:off x="7036221" y="-106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7" name="Google Shape;257;p10"/>
          <p:cNvSpPr/>
          <p:nvPr/>
        </p:nvSpPr>
        <p:spPr bwMode="auto">
          <a:xfrm rot="-5400000">
            <a:off x="8240209" y="1178852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8" name="Google Shape;258;p10"/>
          <p:cNvSpPr/>
          <p:nvPr/>
        </p:nvSpPr>
        <p:spPr bwMode="auto">
          <a:xfrm rot="-5400000">
            <a:off x="8842531" y="117977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9" name="Google Shape;259;p10"/>
          <p:cNvSpPr/>
          <p:nvPr/>
        </p:nvSpPr>
        <p:spPr bwMode="auto">
          <a:xfrm rot="-5400000">
            <a:off x="8241909" y="588710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0" name="Google Shape;260;p10"/>
          <p:cNvSpPr/>
          <p:nvPr/>
        </p:nvSpPr>
        <p:spPr bwMode="auto">
          <a:xfrm rot="-5400000">
            <a:off x="8843605" y="-288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1" name="Google Shape;261;p10"/>
          <p:cNvSpPr/>
          <p:nvPr/>
        </p:nvSpPr>
        <p:spPr bwMode="auto">
          <a:xfrm rot="-5400000">
            <a:off x="7638832" y="-207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2" name="Google Shape;262;p10"/>
          <p:cNvSpPr/>
          <p:nvPr/>
        </p:nvSpPr>
        <p:spPr bwMode="auto">
          <a:xfrm rot="-5400000">
            <a:off x="7637200" y="177070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fill="norm" stroke="1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3" name="Google Shape;263;p10"/>
          <p:cNvSpPr/>
          <p:nvPr/>
        </p:nvSpPr>
        <p:spPr bwMode="auto">
          <a:xfrm rot="-5400000">
            <a:off x="7036641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4" name="Google Shape;264;p10"/>
          <p:cNvSpPr/>
          <p:nvPr/>
        </p:nvSpPr>
        <p:spPr bwMode="auto">
          <a:xfrm>
            <a:off x="59" y="4238490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5" name="Google Shape;265;p10"/>
          <p:cNvSpPr/>
          <p:nvPr/>
        </p:nvSpPr>
        <p:spPr bwMode="auto">
          <a:xfrm>
            <a:off x="589775" y="423849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6" name="Google Shape;266;p10"/>
          <p:cNvSpPr/>
          <p:nvPr/>
        </p:nvSpPr>
        <p:spPr bwMode="auto">
          <a:xfrm>
            <a:off x="1179490" y="423849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7" name="Google Shape;267;p10"/>
          <p:cNvSpPr/>
          <p:nvPr/>
        </p:nvSpPr>
        <p:spPr bwMode="auto">
          <a:xfrm>
            <a:off x="59" y="3636305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8" name="Google Shape;268;p10"/>
          <p:cNvSpPr/>
          <p:nvPr/>
        </p:nvSpPr>
        <p:spPr bwMode="auto">
          <a:xfrm>
            <a:off x="590661" y="3033264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fill="norm" stroke="1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9" name="Google Shape;269;p10"/>
          <p:cNvSpPr/>
          <p:nvPr/>
        </p:nvSpPr>
        <p:spPr bwMode="auto">
          <a:xfrm>
            <a:off x="590687" y="363629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0" name="Google Shape;270;p10"/>
          <p:cNvSpPr/>
          <p:nvPr/>
        </p:nvSpPr>
        <p:spPr bwMode="auto">
          <a:xfrm>
            <a:off x="0" y="484152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fill="norm" stroke="1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1" name="Google Shape;271;p10"/>
          <p:cNvSpPr/>
          <p:nvPr/>
        </p:nvSpPr>
        <p:spPr bwMode="auto">
          <a:xfrm>
            <a:off x="590219" y="48414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2" name="Google Shape;272;p10"/>
          <p:cNvSpPr/>
          <p:nvPr/>
        </p:nvSpPr>
        <p:spPr bwMode="auto">
          <a:xfrm>
            <a:off x="1179981" y="484150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fill="norm" stroke="1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3" name="Google Shape;273;p10"/>
          <p:cNvSpPr/>
          <p:nvPr/>
        </p:nvSpPr>
        <p:spPr bwMode="auto">
          <a:xfrm>
            <a:off x="1768979" y="48397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fill="norm" stroke="1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1pPr>
            <a:lvl2pPr marL="914400" lvl="1" indent="-3302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2pPr>
            <a:lvl3pPr marL="1371600" lvl="2" indent="-3302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3pPr>
            <a:lvl4pPr marL="1828800" lvl="3" indent="-3302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4pPr>
            <a:lvl5pPr marL="2286000" lvl="4" indent="-3302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5pPr>
            <a:lvl6pPr marL="2743200" lvl="5" indent="-3302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6pPr>
            <a:lvl7pPr marL="3200400" lvl="6" indent="-3302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7pPr>
            <a:lvl8pPr marL="3657600" lvl="7" indent="-3302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8pPr>
            <a:lvl9pPr marL="4114800" lvl="8" indent="-330200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4" name="Google Shape;964;p33"/>
          <p:cNvSpPr txBox="1"/>
          <p:nvPr>
            <p:ph type="subTitle" idx="1"/>
          </p:nvPr>
        </p:nvSpPr>
        <p:spPr bwMode="auto">
          <a:xfrm flipH="0" flipV="0">
            <a:off x="2192867" y="2794466"/>
            <a:ext cx="4902573" cy="522826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2600">
                <a:latin typeface="Source Code Pro"/>
                <a:cs typeface="Source Code Pro"/>
              </a:rPr>
              <a:t>Andrei Iancu</a:t>
            </a:r>
            <a:endParaRPr sz="2600">
              <a:latin typeface="Source Code Pro"/>
              <a:cs typeface="Source Code Pro"/>
            </a:endParaRPr>
          </a:p>
          <a:p>
            <a:pPr>
              <a:defRPr/>
            </a:pPr>
            <a:r>
              <a:rPr lang="en" sz="2600">
                <a:latin typeface="Source Code Pro"/>
                <a:cs typeface="Source Code Pro"/>
              </a:rPr>
              <a:t>Andy </a:t>
            </a:r>
            <a:r>
              <a:rPr lang="en" sz="2600">
                <a:latin typeface="Source Code Pro"/>
                <a:cs typeface="Source Code Pro"/>
              </a:rPr>
              <a:t>B</a:t>
            </a:r>
            <a:r>
              <a:rPr lang="en" sz="2600">
                <a:latin typeface="Source Code Pro"/>
                <a:ea typeface="DejaVu Sans"/>
                <a:cs typeface="Source Code Pro"/>
              </a:rPr>
              <a:t>ă</a:t>
            </a:r>
            <a:r>
              <a:rPr lang="en" sz="2600">
                <a:latin typeface="Source Code Pro"/>
                <a:cs typeface="Source Code Pro"/>
              </a:rPr>
              <a:t>nescu</a:t>
            </a:r>
            <a:endParaRPr sz="2600">
              <a:latin typeface="Source Code Pro"/>
              <a:cs typeface="Source Code Pro"/>
            </a:endParaRPr>
          </a:p>
          <a:p>
            <a:pPr>
              <a:defRPr/>
            </a:pPr>
            <a:r>
              <a:rPr lang="en" sz="2600">
                <a:latin typeface="Source Code Pro"/>
                <a:cs typeface="Source Code Pro"/>
              </a:rPr>
              <a:t>Augustin N</a:t>
            </a:r>
            <a:r>
              <a:rPr lang="en" sz="2600">
                <a:latin typeface="Source Code Pro"/>
                <a:cs typeface="Source Code Pro"/>
              </a:rPr>
              <a:t>i</a:t>
            </a:r>
            <a:r>
              <a:rPr lang="en" sz="2600">
                <a:latin typeface="Source Code Pro"/>
                <a:ea typeface="DejaVu Sans"/>
                <a:cs typeface="Source Code Pro"/>
              </a:rPr>
              <a:t>ƫ</a:t>
            </a:r>
            <a:r>
              <a:rPr sz="2600">
                <a:latin typeface="Source Code Pro"/>
                <a:cs typeface="Source Code Pro"/>
              </a:rPr>
              <a:t>u</a:t>
            </a:r>
            <a:endParaRPr sz="2600">
              <a:latin typeface="Source Code Pro"/>
              <a:cs typeface="Source Code Pro"/>
            </a:endParaRPr>
          </a:p>
        </p:txBody>
      </p:sp>
      <p:sp>
        <p:nvSpPr>
          <p:cNvPr id="965" name="Google Shape;965;p33"/>
          <p:cNvSpPr txBox="1"/>
          <p:nvPr>
            <p:ph type="ctrTitle" idx="2"/>
          </p:nvPr>
        </p:nvSpPr>
        <p:spPr bwMode="auto">
          <a:xfrm>
            <a:off x="713099" y="957024"/>
            <a:ext cx="7717800" cy="732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5000">
                <a:latin typeface="Source Code Pro"/>
                <a:cs typeface="Source Code Pro"/>
              </a:rPr>
              <a:t>Snake</a:t>
            </a:r>
            <a:br>
              <a:rPr lang="en" sz="5000">
                <a:latin typeface="Source Code Pro"/>
                <a:cs typeface="Source Code Pro"/>
              </a:rPr>
            </a:br>
            <a:r>
              <a:rPr lang="en" sz="5000">
                <a:latin typeface="Source Code Pro"/>
                <a:cs typeface="Source Code Pro"/>
              </a:rPr>
              <a:t>Python Game</a:t>
            </a:r>
            <a:endParaRPr>
              <a:latin typeface="Source Code Pro"/>
              <a:cs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4" name="Google Shape;1064;p41"/>
          <p:cNvSpPr txBox="1"/>
          <p:nvPr>
            <p:ph type="title" idx="2"/>
          </p:nvPr>
        </p:nvSpPr>
        <p:spPr bwMode="auto">
          <a:xfrm flipH="0" flipV="0">
            <a:off x="1392585" y="2107549"/>
            <a:ext cx="3559730" cy="883950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3600" b="0">
                <a:latin typeface="Source Code Pro"/>
                <a:cs typeface="Source Code Pro"/>
              </a:rPr>
              <a:t>V</a:t>
            </a:r>
            <a:r>
              <a:rPr lang="en-US" sz="3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ă</a:t>
            </a:r>
            <a:r>
              <a:rPr sz="3600" b="0">
                <a:latin typeface="Source Code Pro"/>
                <a:cs typeface="Source Code Pro"/>
              </a:rPr>
              <a:t> mul</a:t>
            </a:r>
            <a:r>
              <a:rPr lang="en" sz="3600" b="0" i="0" u="none" strike="noStrike" cap="none" spc="0">
                <a:solidFill>
                  <a:schemeClr val="dk1"/>
                </a:solidFill>
                <a:latin typeface="Source Code Pro"/>
                <a:ea typeface="DejaVu Sans"/>
                <a:cs typeface="Source Code Pro"/>
              </a:rPr>
              <a:t>ƫ</a:t>
            </a:r>
            <a:r>
              <a:rPr sz="3600" b="0">
                <a:latin typeface="Source Code Pro"/>
                <a:cs typeface="Source Code Pro"/>
              </a:rPr>
              <a:t>umim</a:t>
            </a:r>
            <a:r>
              <a:rPr sz="3600" b="0">
                <a:latin typeface="Source Code Pro"/>
                <a:cs typeface="Source Code Pro"/>
              </a:rPr>
              <a:t>!</a:t>
            </a:r>
            <a:endParaRPr sz="3200" b="0">
              <a:latin typeface="Source Code Pro"/>
              <a:cs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8" name="Google Shape;1078;p42"/>
          <p:cNvSpPr/>
          <p:nvPr/>
        </p:nvSpPr>
        <p:spPr bwMode="auto"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fill="norm" stroke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79" name="Google Shape;1079;p42"/>
          <p:cNvSpPr/>
          <p:nvPr/>
        </p:nvSpPr>
        <p:spPr bwMode="auto">
          <a:xfrm>
            <a:off x="3184500" y="387842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fill="norm" stroke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0" name="Google Shape;1080;p42"/>
          <p:cNvSpPr/>
          <p:nvPr/>
        </p:nvSpPr>
        <p:spPr bwMode="auto">
          <a:xfrm>
            <a:off x="3541541" y="361594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fill="norm" stroke="1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1" name="Google Shape;1081;p42"/>
          <p:cNvSpPr/>
          <p:nvPr/>
        </p:nvSpPr>
        <p:spPr bwMode="auto">
          <a:xfrm>
            <a:off x="3555024" y="365261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fill="norm" stroke="1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2" name="Google Shape;1082;p42"/>
          <p:cNvSpPr/>
          <p:nvPr/>
        </p:nvSpPr>
        <p:spPr bwMode="auto"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fill="norm" stroke="1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3" name="Google Shape;1083;p42"/>
          <p:cNvSpPr/>
          <p:nvPr/>
        </p:nvSpPr>
        <p:spPr bwMode="auto">
          <a:xfrm rot="-5400000">
            <a:off x="4797492" y="367107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fill="norm" stroke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0" name="Google Shape;1090;p43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2800" b="1" u="none">
                <a:solidFill>
                  <a:schemeClr val="dk1"/>
                </a:solidFill>
                <a:latin typeface="Source Code Pro"/>
                <a:cs typeface="Source Code Pro"/>
              </a:rPr>
              <a:t>Motiva</a:t>
            </a:r>
            <a:r>
              <a:rPr lang="en" sz="2800" b="1" i="0" u="none" strike="noStrike" cap="none" spc="0">
                <a:solidFill>
                  <a:schemeClr val="dk1"/>
                </a:solidFill>
                <a:latin typeface="Source Code Pro"/>
                <a:ea typeface="DejaVu Sans"/>
                <a:cs typeface="Source Code Pro"/>
              </a:rPr>
              <a:t>ƫ</a:t>
            </a:r>
            <a:r>
              <a:rPr lang="en" sz="2800" b="1" u="none">
                <a:solidFill>
                  <a:schemeClr val="dk1"/>
                </a:solidFill>
                <a:latin typeface="Source Code Pro"/>
                <a:cs typeface="Source Code Pro"/>
              </a:rPr>
              <a:t>ia?</a:t>
            </a:r>
            <a:endParaRPr sz="2800" b="1">
              <a:solidFill>
                <a:schemeClr val="dk1"/>
              </a:solidFill>
              <a:latin typeface="Source Code Pro"/>
              <a:cs typeface="Source Code Pro"/>
            </a:endParaRPr>
          </a:p>
        </p:txBody>
      </p:sp>
      <p:sp>
        <p:nvSpPr>
          <p:cNvPr id="1091" name="Google Shape;1091;p43"/>
          <p:cNvSpPr/>
          <p:nvPr/>
        </p:nvSpPr>
        <p:spPr bwMode="auto"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fill="norm" stroke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2" name="Google Shape;1092;p43"/>
          <p:cNvSpPr txBox="1"/>
          <p:nvPr>
            <p:ph type="subTitle" idx="1"/>
          </p:nvPr>
        </p:nvSpPr>
        <p:spPr bwMode="auto">
          <a:xfrm flipH="0" flipV="0">
            <a:off x="2059797" y="3379149"/>
            <a:ext cx="5056654" cy="117323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Maven Pro"/>
                <a:cs typeface="Source Code Pro"/>
              </a:rPr>
              <a:t>Pasiunea pentru jocuri, pentru modul in care partea grafic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ă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Maven Pro"/>
                <a:cs typeface="Source Code Pro"/>
              </a:rPr>
              <a:t> interac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DejaVu Sans"/>
                <a:cs typeface="Source Code Pro"/>
              </a:rPr>
              <a:t>ƫ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Maven Pro"/>
                <a:cs typeface="Source Code Pro"/>
              </a:rPr>
              <a:t>ioneaz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ă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Maven Pro"/>
                <a:cs typeface="Source Code Pro"/>
              </a:rPr>
              <a:t> cu partea logic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ă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Maven Pro"/>
                <a:cs typeface="Source Code Pro"/>
              </a:rPr>
              <a:t>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î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Maven Pro"/>
                <a:cs typeface="Source Code Pro"/>
              </a:rPr>
              <a:t>n cod, pentru a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î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Maven Pro"/>
                <a:cs typeface="Source Code Pro"/>
              </a:rPr>
              <a:t>nv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ă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DejaVu Sans"/>
                <a:cs typeface="Source Code Pro"/>
              </a:rPr>
              <a:t>ƫ</a:t>
            </a:r>
            <a:r>
              <a:rPr lang="en" sz="1600" b="0" i="0" u="none" strike="noStrike" cap="none" spc="0">
                <a:solidFill>
                  <a:schemeClr val="tx1"/>
                </a:solidFill>
                <a:latin typeface="Source Code Pro"/>
                <a:ea typeface="Maven Pro"/>
                <a:cs typeface="Source Code Pro"/>
              </a:rPr>
              <a:t>a lucruri noi.</a:t>
            </a:r>
            <a:endParaRPr sz="160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>
              <a:defRPr/>
            </a:pPr>
            <a:endParaRPr/>
          </a:p>
        </p:txBody>
      </p:sp>
      <p:grpSp>
        <p:nvGrpSpPr>
          <p:cNvPr id="1093" name="Google Shape;1093;p43"/>
          <p:cNvGrpSpPr/>
          <p:nvPr/>
        </p:nvGrpSpPr>
        <p:grpSpPr bwMode="auto">
          <a:xfrm>
            <a:off x="3930670" y="1318843"/>
            <a:ext cx="1289664" cy="1289664"/>
            <a:chOff x="1190625" y="238125"/>
            <a:chExt cx="5219200" cy="5219200"/>
          </a:xfrm>
        </p:grpSpPr>
        <p:sp>
          <p:nvSpPr>
            <p:cNvPr id="1094" name="Google Shape;1094;p43"/>
            <p:cNvSpPr/>
            <p:nvPr/>
          </p:nvSpPr>
          <p:spPr bwMode="auto">
            <a:xfrm>
              <a:off x="3620800" y="2195225"/>
              <a:ext cx="1418175" cy="1870050"/>
            </a:xfrm>
            <a:custGeom>
              <a:avLst/>
              <a:gdLst/>
              <a:ahLst/>
              <a:cxnLst/>
              <a:rect l="l" t="t" r="r" b="b"/>
              <a:pathLst>
                <a:path w="56727" h="74802" fill="norm" stroke="1" extrusionOk="0">
                  <a:moveTo>
                    <a:pt x="34337" y="0"/>
                  </a:moveTo>
                  <a:cubicBezTo>
                    <a:pt x="33792" y="0"/>
                    <a:pt x="33238" y="65"/>
                    <a:pt x="32685" y="199"/>
                  </a:cubicBezTo>
                  <a:lnTo>
                    <a:pt x="7177" y="4701"/>
                  </a:lnTo>
                  <a:lnTo>
                    <a:pt x="6002" y="4897"/>
                  </a:lnTo>
                  <a:cubicBezTo>
                    <a:pt x="2251" y="5810"/>
                    <a:pt x="0" y="9594"/>
                    <a:pt x="881" y="13280"/>
                  </a:cubicBezTo>
                  <a:lnTo>
                    <a:pt x="7177" y="39637"/>
                  </a:lnTo>
                  <a:lnTo>
                    <a:pt x="14320" y="69484"/>
                  </a:lnTo>
                  <a:cubicBezTo>
                    <a:pt x="15071" y="72583"/>
                    <a:pt x="17909" y="74801"/>
                    <a:pt x="21105" y="74801"/>
                  </a:cubicBezTo>
                  <a:lnTo>
                    <a:pt x="48930" y="74801"/>
                  </a:lnTo>
                  <a:cubicBezTo>
                    <a:pt x="53432" y="74801"/>
                    <a:pt x="56726" y="70593"/>
                    <a:pt x="55715" y="66222"/>
                  </a:cubicBezTo>
                  <a:lnTo>
                    <a:pt x="41101" y="5353"/>
                  </a:lnTo>
                  <a:cubicBezTo>
                    <a:pt x="40350" y="2155"/>
                    <a:pt x="37489" y="0"/>
                    <a:pt x="34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 bwMode="auto">
            <a:xfrm>
              <a:off x="3800200" y="2195225"/>
              <a:ext cx="1238775" cy="1870050"/>
            </a:xfrm>
            <a:custGeom>
              <a:avLst/>
              <a:gdLst/>
              <a:ahLst/>
              <a:cxnLst/>
              <a:rect l="l" t="t" r="r" b="b"/>
              <a:pathLst>
                <a:path w="49551" h="74802" fill="norm" stroke="1" extrusionOk="0">
                  <a:moveTo>
                    <a:pt x="27161" y="0"/>
                  </a:moveTo>
                  <a:cubicBezTo>
                    <a:pt x="26616" y="0"/>
                    <a:pt x="26062" y="65"/>
                    <a:pt x="25509" y="199"/>
                  </a:cubicBezTo>
                  <a:lnTo>
                    <a:pt x="1" y="4701"/>
                  </a:lnTo>
                  <a:lnTo>
                    <a:pt x="1" y="39637"/>
                  </a:lnTo>
                  <a:lnTo>
                    <a:pt x="7144" y="69484"/>
                  </a:lnTo>
                  <a:cubicBezTo>
                    <a:pt x="7895" y="72583"/>
                    <a:pt x="10733" y="74801"/>
                    <a:pt x="13929" y="74801"/>
                  </a:cubicBezTo>
                  <a:lnTo>
                    <a:pt x="41754" y="74801"/>
                  </a:lnTo>
                  <a:cubicBezTo>
                    <a:pt x="46256" y="74801"/>
                    <a:pt x="49550" y="70593"/>
                    <a:pt x="48539" y="66222"/>
                  </a:cubicBezTo>
                  <a:lnTo>
                    <a:pt x="33925" y="5353"/>
                  </a:lnTo>
                  <a:cubicBezTo>
                    <a:pt x="33174" y="2155"/>
                    <a:pt x="30313" y="0"/>
                    <a:pt x="27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 bwMode="auto">
            <a:xfrm>
              <a:off x="2756375" y="238125"/>
              <a:ext cx="2435900" cy="2435900"/>
            </a:xfrm>
            <a:custGeom>
              <a:avLst/>
              <a:gdLst/>
              <a:ahLst/>
              <a:cxnLst/>
              <a:rect l="l" t="t" r="r" b="b"/>
              <a:pathLst>
                <a:path w="97436" h="97436" fill="norm" stroke="1" extrusionOk="0">
                  <a:moveTo>
                    <a:pt x="48702" y="0"/>
                  </a:moveTo>
                  <a:cubicBezTo>
                    <a:pt x="46353" y="0"/>
                    <a:pt x="44037" y="196"/>
                    <a:pt x="41754" y="522"/>
                  </a:cubicBezTo>
                  <a:cubicBezTo>
                    <a:pt x="18202" y="3882"/>
                    <a:pt x="0" y="24204"/>
                    <a:pt x="0" y="48701"/>
                  </a:cubicBezTo>
                  <a:cubicBezTo>
                    <a:pt x="0" y="73199"/>
                    <a:pt x="18202" y="93521"/>
                    <a:pt x="41754" y="96914"/>
                  </a:cubicBezTo>
                  <a:cubicBezTo>
                    <a:pt x="44037" y="97240"/>
                    <a:pt x="46353" y="97436"/>
                    <a:pt x="48702" y="97436"/>
                  </a:cubicBezTo>
                  <a:cubicBezTo>
                    <a:pt x="75580" y="97436"/>
                    <a:pt x="97436" y="75580"/>
                    <a:pt x="97436" y="48701"/>
                  </a:cubicBezTo>
                  <a:cubicBezTo>
                    <a:pt x="97436" y="21855"/>
                    <a:pt x="75580" y="0"/>
                    <a:pt x="48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 bwMode="auto">
            <a:xfrm>
              <a:off x="3800200" y="238125"/>
              <a:ext cx="1392075" cy="2435900"/>
            </a:xfrm>
            <a:custGeom>
              <a:avLst/>
              <a:gdLst/>
              <a:ahLst/>
              <a:cxnLst/>
              <a:rect l="l" t="t" r="r" b="b"/>
              <a:pathLst>
                <a:path w="55683" h="97436" fill="norm" stroke="1" extrusionOk="0">
                  <a:moveTo>
                    <a:pt x="6949" y="0"/>
                  </a:moveTo>
                  <a:cubicBezTo>
                    <a:pt x="4600" y="0"/>
                    <a:pt x="2284" y="196"/>
                    <a:pt x="1" y="522"/>
                  </a:cubicBezTo>
                  <a:lnTo>
                    <a:pt x="1" y="96914"/>
                  </a:lnTo>
                  <a:cubicBezTo>
                    <a:pt x="2284" y="97240"/>
                    <a:pt x="4600" y="97436"/>
                    <a:pt x="6949" y="97436"/>
                  </a:cubicBezTo>
                  <a:cubicBezTo>
                    <a:pt x="33827" y="97436"/>
                    <a:pt x="55683" y="75580"/>
                    <a:pt x="55683" y="48701"/>
                  </a:cubicBezTo>
                  <a:cubicBezTo>
                    <a:pt x="55683" y="21855"/>
                    <a:pt x="33827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 bwMode="auto">
            <a:xfrm>
              <a:off x="3278275" y="3717824"/>
              <a:ext cx="2435925" cy="1043875"/>
            </a:xfrm>
            <a:custGeom>
              <a:avLst/>
              <a:gdLst/>
              <a:ahLst/>
              <a:cxnLst/>
              <a:rect l="l" t="t" r="r" b="b"/>
              <a:pathLst>
                <a:path w="97437" h="41755" fill="norm" stroke="1" extrusionOk="0">
                  <a:moveTo>
                    <a:pt x="20878" y="1"/>
                  </a:moveTo>
                  <a:cubicBezTo>
                    <a:pt x="9363" y="1"/>
                    <a:pt x="1" y="9363"/>
                    <a:pt x="1" y="20878"/>
                  </a:cubicBezTo>
                  <a:lnTo>
                    <a:pt x="1" y="34774"/>
                  </a:lnTo>
                  <a:cubicBezTo>
                    <a:pt x="1" y="38623"/>
                    <a:pt x="3132" y="41754"/>
                    <a:pt x="6949" y="41754"/>
                  </a:cubicBezTo>
                  <a:lnTo>
                    <a:pt x="90456" y="41754"/>
                  </a:lnTo>
                  <a:cubicBezTo>
                    <a:pt x="94305" y="41754"/>
                    <a:pt x="97436" y="38623"/>
                    <a:pt x="97436" y="34774"/>
                  </a:cubicBezTo>
                  <a:lnTo>
                    <a:pt x="97436" y="20878"/>
                  </a:lnTo>
                  <a:cubicBezTo>
                    <a:pt x="97436" y="9363"/>
                    <a:pt x="88074" y="1"/>
                    <a:pt x="76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 bwMode="auto">
            <a:xfrm>
              <a:off x="1886225" y="3717824"/>
              <a:ext cx="1043875" cy="1043875"/>
            </a:xfrm>
            <a:custGeom>
              <a:avLst/>
              <a:gdLst/>
              <a:ahLst/>
              <a:cxnLst/>
              <a:rect l="l" t="t" r="r" b="b"/>
              <a:pathLst>
                <a:path w="41755" h="41755" fill="norm" stroke="1" extrusionOk="0">
                  <a:moveTo>
                    <a:pt x="20877" y="1"/>
                  </a:moveTo>
                  <a:cubicBezTo>
                    <a:pt x="9363" y="1"/>
                    <a:pt x="1" y="9363"/>
                    <a:pt x="1" y="20878"/>
                  </a:cubicBezTo>
                  <a:lnTo>
                    <a:pt x="1" y="34774"/>
                  </a:lnTo>
                  <a:cubicBezTo>
                    <a:pt x="1" y="38623"/>
                    <a:pt x="3132" y="41754"/>
                    <a:pt x="6981" y="41754"/>
                  </a:cubicBezTo>
                  <a:lnTo>
                    <a:pt x="34806" y="41754"/>
                  </a:lnTo>
                  <a:cubicBezTo>
                    <a:pt x="38655" y="41754"/>
                    <a:pt x="41754" y="38623"/>
                    <a:pt x="41754" y="34774"/>
                  </a:cubicBezTo>
                  <a:lnTo>
                    <a:pt x="41754" y="20878"/>
                  </a:lnTo>
                  <a:cubicBezTo>
                    <a:pt x="41754" y="9363"/>
                    <a:pt x="32392" y="1"/>
                    <a:pt x="20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 bwMode="auto">
            <a:xfrm>
              <a:off x="3451975" y="933725"/>
              <a:ext cx="696475" cy="696475"/>
            </a:xfrm>
            <a:custGeom>
              <a:avLst/>
              <a:gdLst/>
              <a:ahLst/>
              <a:cxnLst/>
              <a:rect l="l" t="t" r="r" b="b"/>
              <a:pathLst>
                <a:path w="27859" h="27859" fill="norm" stroke="1" extrusionOk="0">
                  <a:moveTo>
                    <a:pt x="20878" y="1"/>
                  </a:moveTo>
                  <a:cubicBezTo>
                    <a:pt x="18431" y="1"/>
                    <a:pt x="16115" y="425"/>
                    <a:pt x="13930" y="1208"/>
                  </a:cubicBezTo>
                  <a:cubicBezTo>
                    <a:pt x="5807" y="4078"/>
                    <a:pt x="1" y="11842"/>
                    <a:pt x="1" y="20877"/>
                  </a:cubicBezTo>
                  <a:cubicBezTo>
                    <a:pt x="1" y="24727"/>
                    <a:pt x="3132" y="27858"/>
                    <a:pt x="6982" y="27858"/>
                  </a:cubicBezTo>
                  <a:cubicBezTo>
                    <a:pt x="10831" y="27858"/>
                    <a:pt x="13930" y="24727"/>
                    <a:pt x="13930" y="20877"/>
                  </a:cubicBezTo>
                  <a:cubicBezTo>
                    <a:pt x="13930" y="17028"/>
                    <a:pt x="17028" y="13929"/>
                    <a:pt x="20878" y="13929"/>
                  </a:cubicBezTo>
                  <a:cubicBezTo>
                    <a:pt x="24727" y="13929"/>
                    <a:pt x="27858" y="10831"/>
                    <a:pt x="27858" y="6981"/>
                  </a:cubicBezTo>
                  <a:cubicBezTo>
                    <a:pt x="27858" y="3132"/>
                    <a:pt x="24727" y="1"/>
                    <a:pt x="20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 bwMode="auto">
            <a:xfrm>
              <a:off x="3800200" y="3717824"/>
              <a:ext cx="1914000" cy="1043875"/>
            </a:xfrm>
            <a:custGeom>
              <a:avLst/>
              <a:gdLst/>
              <a:ahLst/>
              <a:cxnLst/>
              <a:rect l="l" t="t" r="r" b="b"/>
              <a:pathLst>
                <a:path w="76560" h="41755" fill="norm" stroke="1" extrusionOk="0">
                  <a:moveTo>
                    <a:pt x="1" y="1"/>
                  </a:moveTo>
                  <a:lnTo>
                    <a:pt x="1" y="41754"/>
                  </a:lnTo>
                  <a:lnTo>
                    <a:pt x="69579" y="41754"/>
                  </a:lnTo>
                  <a:cubicBezTo>
                    <a:pt x="73428" y="41754"/>
                    <a:pt x="76559" y="38623"/>
                    <a:pt x="76559" y="34774"/>
                  </a:cubicBezTo>
                  <a:lnTo>
                    <a:pt x="76559" y="20878"/>
                  </a:lnTo>
                  <a:cubicBezTo>
                    <a:pt x="76559" y="9363"/>
                    <a:pt x="67197" y="1"/>
                    <a:pt x="5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 bwMode="auto">
            <a:xfrm>
              <a:off x="3800200" y="933725"/>
              <a:ext cx="348250" cy="521950"/>
            </a:xfrm>
            <a:custGeom>
              <a:avLst/>
              <a:gdLst/>
              <a:ahLst/>
              <a:cxnLst/>
              <a:rect l="l" t="t" r="r" b="b"/>
              <a:pathLst>
                <a:path w="13930" h="20878" fill="norm" stroke="1" extrusionOk="0">
                  <a:moveTo>
                    <a:pt x="6949" y="1"/>
                  </a:moveTo>
                  <a:cubicBezTo>
                    <a:pt x="4502" y="1"/>
                    <a:pt x="2186" y="425"/>
                    <a:pt x="1" y="1208"/>
                  </a:cubicBezTo>
                  <a:lnTo>
                    <a:pt x="1" y="20877"/>
                  </a:lnTo>
                  <a:cubicBezTo>
                    <a:pt x="1" y="17028"/>
                    <a:pt x="3099" y="13929"/>
                    <a:pt x="6949" y="13929"/>
                  </a:cubicBezTo>
                  <a:cubicBezTo>
                    <a:pt x="10798" y="13929"/>
                    <a:pt x="13929" y="10831"/>
                    <a:pt x="13929" y="6981"/>
                  </a:cubicBezTo>
                  <a:cubicBezTo>
                    <a:pt x="13929" y="3132"/>
                    <a:pt x="10798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 bwMode="auto">
            <a:xfrm>
              <a:off x="1190625" y="4413450"/>
              <a:ext cx="5219200" cy="1043875"/>
            </a:xfrm>
            <a:custGeom>
              <a:avLst/>
              <a:gdLst/>
              <a:ahLst/>
              <a:cxnLst/>
              <a:rect l="l" t="t" r="r" b="b"/>
              <a:pathLst>
                <a:path w="208768" h="41755" fill="norm" stroke="1" extrusionOk="0">
                  <a:moveTo>
                    <a:pt x="20877" y="1"/>
                  </a:moveTo>
                  <a:cubicBezTo>
                    <a:pt x="9362" y="1"/>
                    <a:pt x="0" y="9363"/>
                    <a:pt x="0" y="20877"/>
                  </a:cubicBezTo>
                  <a:lnTo>
                    <a:pt x="0" y="34806"/>
                  </a:lnTo>
                  <a:cubicBezTo>
                    <a:pt x="0" y="38623"/>
                    <a:pt x="3132" y="41754"/>
                    <a:pt x="6948" y="41754"/>
                  </a:cubicBezTo>
                  <a:lnTo>
                    <a:pt x="201819" y="41754"/>
                  </a:lnTo>
                  <a:cubicBezTo>
                    <a:pt x="205636" y="41754"/>
                    <a:pt x="208767" y="38623"/>
                    <a:pt x="208767" y="34806"/>
                  </a:cubicBezTo>
                  <a:lnTo>
                    <a:pt x="208767" y="20877"/>
                  </a:lnTo>
                  <a:cubicBezTo>
                    <a:pt x="208767" y="9363"/>
                    <a:pt x="199405" y="1"/>
                    <a:pt x="187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 bwMode="auto">
            <a:xfrm>
              <a:off x="3800200" y="4413450"/>
              <a:ext cx="2609625" cy="1043875"/>
            </a:xfrm>
            <a:custGeom>
              <a:avLst/>
              <a:gdLst/>
              <a:ahLst/>
              <a:cxnLst/>
              <a:rect l="l" t="t" r="r" b="b"/>
              <a:pathLst>
                <a:path w="104385" h="41755" fill="norm" stroke="1" extrusionOk="0">
                  <a:moveTo>
                    <a:pt x="1" y="1"/>
                  </a:moveTo>
                  <a:lnTo>
                    <a:pt x="1" y="41754"/>
                  </a:lnTo>
                  <a:lnTo>
                    <a:pt x="97436" y="41754"/>
                  </a:lnTo>
                  <a:cubicBezTo>
                    <a:pt x="101253" y="41754"/>
                    <a:pt x="104384" y="38623"/>
                    <a:pt x="104384" y="34806"/>
                  </a:cubicBezTo>
                  <a:lnTo>
                    <a:pt x="104384" y="20877"/>
                  </a:lnTo>
                  <a:cubicBezTo>
                    <a:pt x="104384" y="9363"/>
                    <a:pt x="95022" y="1"/>
                    <a:pt x="83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0" name="Google Shape;970;p34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1">
                <a:latin typeface="Source Code Pro"/>
                <a:cs typeface="Source Code Pro"/>
              </a:rPr>
              <a:t>Introducere</a:t>
            </a:r>
            <a:endParaRPr sz="2800" b="1"/>
          </a:p>
        </p:txBody>
      </p:sp>
      <p:sp>
        <p:nvSpPr>
          <p:cNvPr id="971" name="Google Shape;971;p34"/>
          <p:cNvSpPr txBox="1"/>
          <p:nvPr>
            <p:ph type="body" idx="1"/>
          </p:nvPr>
        </p:nvSpPr>
        <p:spPr bwMode="auto">
          <a:xfrm flipH="0" flipV="0">
            <a:off x="717424" y="1527760"/>
            <a:ext cx="7709099" cy="2087977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158749" indent="0">
              <a:buClr>
                <a:srgbClr val="FFFFFF"/>
              </a:buClr>
              <a:buSzPts val="1100"/>
              <a:buFont typeface="Maven Pro"/>
              <a:buNone/>
              <a:defRPr/>
            </a:pPr>
            <a:endParaRPr>
              <a:latin typeface="Liberation Serif"/>
              <a:cs typeface="Liberation Serif"/>
            </a:endParaRPr>
          </a:p>
          <a:p>
            <a:pPr marL="558799" lvl="1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uli"/>
              <a:buNone/>
              <a:defRPr/>
            </a:pPr>
            <a:r>
              <a:rPr sz="1600">
                <a:solidFill>
                  <a:schemeClr val="tx1"/>
                </a:solidFill>
                <a:latin typeface="Source Code Pro"/>
                <a:cs typeface="Source Code Pro"/>
              </a:rPr>
              <a:t>	</a:t>
            </a:r>
            <a:r>
              <a:rPr sz="1600" b="0" i="0" u="none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Snake este un joc de strategie și îndemânare în care jucătorul trebuie să-și manevreze caracterectul printre obstacole pentru a crește în lungime și colecta cât mai multe puncte.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Jocul se termin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ă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 dac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ă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 juc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ă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torul se love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ș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te de obstacole sau propriul caracter.</a:t>
            </a:r>
            <a:endParaRPr sz="1600" b="0" i="0" u="none">
              <a:solidFill>
                <a:schemeClr val="tx1"/>
              </a:solidFill>
              <a:latin typeface="Source Code Pro"/>
              <a:ea typeface="Ubuntu"/>
              <a:cs typeface="Source Code Pro"/>
            </a:endParaRPr>
          </a:p>
          <a:p>
            <a:pPr marL="558799" lvl="1" indent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uli"/>
              <a:buNone/>
              <a:defRPr/>
            </a:pPr>
            <a:r>
              <a:rPr sz="1600" b="0" i="0" u="none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	</a:t>
            </a:r>
            <a:endParaRPr sz="1600" b="1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  <p:grpSp>
        <p:nvGrpSpPr>
          <p:cNvPr id="1727018860" name="Google Shape;1732;p68"/>
          <p:cNvGrpSpPr/>
          <p:nvPr/>
        </p:nvGrpSpPr>
        <p:grpSpPr bwMode="auto">
          <a:xfrm>
            <a:off x="7478159" y="3589310"/>
            <a:ext cx="669371" cy="855426"/>
            <a:chOff x="1758199" y="238124"/>
            <a:chExt cx="4084024" cy="5219198"/>
          </a:xfrm>
        </p:grpSpPr>
        <p:sp>
          <p:nvSpPr>
            <p:cNvPr id="52572257" name="Google Shape;1733;p68"/>
            <p:cNvSpPr/>
            <p:nvPr/>
          </p:nvSpPr>
          <p:spPr bwMode="auto">
            <a:xfrm>
              <a:off x="1758199" y="238124"/>
              <a:ext cx="4084024" cy="5219198"/>
            </a:xfrm>
            <a:custGeom>
              <a:avLst/>
              <a:gdLst/>
              <a:ahLst/>
              <a:cxnLst/>
              <a:rect l="l" t="t" r="r" b="b"/>
              <a:pathLst>
                <a:path w="163361" h="208768" fill="norm" stroke="1" extrusionOk="0">
                  <a:moveTo>
                    <a:pt x="20420" y="0"/>
                  </a:moveTo>
                  <a:cubicBezTo>
                    <a:pt x="9167" y="0"/>
                    <a:pt x="0" y="9166"/>
                    <a:pt x="0" y="20420"/>
                  </a:cubicBezTo>
                  <a:lnTo>
                    <a:pt x="0" y="188347"/>
                  </a:lnTo>
                  <a:cubicBezTo>
                    <a:pt x="0" y="199601"/>
                    <a:pt x="9167" y="208767"/>
                    <a:pt x="20420" y="208767"/>
                  </a:cubicBezTo>
                  <a:lnTo>
                    <a:pt x="115703" y="208767"/>
                  </a:lnTo>
                  <a:cubicBezTo>
                    <a:pt x="141995" y="208767"/>
                    <a:pt x="163361" y="187401"/>
                    <a:pt x="163361" y="161110"/>
                  </a:cubicBezTo>
                  <a:lnTo>
                    <a:pt x="163361" y="20420"/>
                  </a:lnTo>
                  <a:cubicBezTo>
                    <a:pt x="163361" y="9166"/>
                    <a:pt x="154227" y="0"/>
                    <a:pt x="142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7597685" name="Google Shape;1734;p68"/>
            <p:cNvSpPr/>
            <p:nvPr/>
          </p:nvSpPr>
          <p:spPr bwMode="auto">
            <a:xfrm>
              <a:off x="3800199" y="238124"/>
              <a:ext cx="2042024" cy="5219198"/>
            </a:xfrm>
            <a:custGeom>
              <a:avLst/>
              <a:gdLst/>
              <a:ahLst/>
              <a:cxnLst/>
              <a:rect l="l" t="t" r="r" b="b"/>
              <a:pathLst>
                <a:path w="81681" h="208768" fill="norm" stroke="1" extrusionOk="0">
                  <a:moveTo>
                    <a:pt x="1" y="0"/>
                  </a:moveTo>
                  <a:lnTo>
                    <a:pt x="1" y="208767"/>
                  </a:lnTo>
                  <a:lnTo>
                    <a:pt x="34023" y="208767"/>
                  </a:lnTo>
                  <a:cubicBezTo>
                    <a:pt x="60315" y="208767"/>
                    <a:pt x="81681" y="187401"/>
                    <a:pt x="81681" y="161110"/>
                  </a:cubicBezTo>
                  <a:lnTo>
                    <a:pt x="81681" y="20420"/>
                  </a:lnTo>
                  <a:cubicBezTo>
                    <a:pt x="81681" y="9166"/>
                    <a:pt x="72547" y="0"/>
                    <a:pt x="61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3475238" name="Google Shape;1735;p68"/>
            <p:cNvSpPr/>
            <p:nvPr/>
          </p:nvSpPr>
          <p:spPr bwMode="auto">
            <a:xfrm>
              <a:off x="2438325" y="919048"/>
              <a:ext cx="2723774" cy="2155374"/>
            </a:xfrm>
            <a:custGeom>
              <a:avLst/>
              <a:gdLst/>
              <a:ahLst/>
              <a:cxnLst/>
              <a:rect l="l" t="t" r="r" b="b"/>
              <a:pathLst>
                <a:path w="108951" h="86215" fill="norm" stroke="1" extrusionOk="0">
                  <a:moveTo>
                    <a:pt x="6818" y="1"/>
                  </a:moveTo>
                  <a:cubicBezTo>
                    <a:pt x="3067" y="1"/>
                    <a:pt x="0" y="3034"/>
                    <a:pt x="0" y="6786"/>
                  </a:cubicBezTo>
                  <a:lnTo>
                    <a:pt x="0" y="79430"/>
                  </a:lnTo>
                  <a:cubicBezTo>
                    <a:pt x="0" y="83181"/>
                    <a:pt x="3067" y="86215"/>
                    <a:pt x="6818" y="86215"/>
                  </a:cubicBezTo>
                  <a:lnTo>
                    <a:pt x="102133" y="86215"/>
                  </a:lnTo>
                  <a:cubicBezTo>
                    <a:pt x="105884" y="86215"/>
                    <a:pt x="108951" y="83181"/>
                    <a:pt x="108951" y="79430"/>
                  </a:cubicBezTo>
                  <a:lnTo>
                    <a:pt x="108951" y="6786"/>
                  </a:lnTo>
                  <a:cubicBezTo>
                    <a:pt x="108951" y="3034"/>
                    <a:pt x="105884" y="1"/>
                    <a:pt x="102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0426391" name="Google Shape;1736;p68"/>
            <p:cNvSpPr/>
            <p:nvPr/>
          </p:nvSpPr>
          <p:spPr bwMode="auto">
            <a:xfrm>
              <a:off x="2438325" y="3415275"/>
              <a:ext cx="1021849" cy="1021050"/>
            </a:xfrm>
            <a:custGeom>
              <a:avLst/>
              <a:gdLst/>
              <a:ahLst/>
              <a:cxnLst/>
              <a:rect l="l" t="t" r="r" b="b"/>
              <a:pathLst>
                <a:path w="40874" h="40842" fill="norm" stroke="1" extrusionOk="0">
                  <a:moveTo>
                    <a:pt x="20453" y="1"/>
                  </a:moveTo>
                  <a:cubicBezTo>
                    <a:pt x="16669" y="1"/>
                    <a:pt x="13635" y="3035"/>
                    <a:pt x="13635" y="6786"/>
                  </a:cubicBezTo>
                  <a:lnTo>
                    <a:pt x="13635" y="13603"/>
                  </a:lnTo>
                  <a:lnTo>
                    <a:pt x="6818" y="13603"/>
                  </a:lnTo>
                  <a:cubicBezTo>
                    <a:pt x="3067" y="13603"/>
                    <a:pt x="0" y="16670"/>
                    <a:pt x="0" y="20421"/>
                  </a:cubicBezTo>
                  <a:cubicBezTo>
                    <a:pt x="0" y="24172"/>
                    <a:pt x="3067" y="27206"/>
                    <a:pt x="6818" y="27206"/>
                  </a:cubicBezTo>
                  <a:lnTo>
                    <a:pt x="13635" y="27206"/>
                  </a:lnTo>
                  <a:lnTo>
                    <a:pt x="13635" y="34024"/>
                  </a:lnTo>
                  <a:cubicBezTo>
                    <a:pt x="13635" y="37775"/>
                    <a:pt x="16669" y="40841"/>
                    <a:pt x="20453" y="40841"/>
                  </a:cubicBezTo>
                  <a:cubicBezTo>
                    <a:pt x="24204" y="40841"/>
                    <a:pt x="27238" y="37775"/>
                    <a:pt x="27238" y="34024"/>
                  </a:cubicBezTo>
                  <a:lnTo>
                    <a:pt x="27238" y="27206"/>
                  </a:lnTo>
                  <a:lnTo>
                    <a:pt x="34056" y="27206"/>
                  </a:lnTo>
                  <a:cubicBezTo>
                    <a:pt x="37807" y="27206"/>
                    <a:pt x="40873" y="24172"/>
                    <a:pt x="40873" y="20421"/>
                  </a:cubicBezTo>
                  <a:cubicBezTo>
                    <a:pt x="40873" y="16670"/>
                    <a:pt x="37807" y="13603"/>
                    <a:pt x="34056" y="13603"/>
                  </a:cubicBezTo>
                  <a:lnTo>
                    <a:pt x="27238" y="13603"/>
                  </a:lnTo>
                  <a:lnTo>
                    <a:pt x="27238" y="6786"/>
                  </a:lnTo>
                  <a:cubicBezTo>
                    <a:pt x="27238" y="3035"/>
                    <a:pt x="24204" y="1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4874363" name="Google Shape;1737;p68"/>
            <p:cNvSpPr/>
            <p:nvPr/>
          </p:nvSpPr>
          <p:spPr bwMode="auto">
            <a:xfrm>
              <a:off x="4481149" y="3415275"/>
              <a:ext cx="340074" cy="340098"/>
            </a:xfrm>
            <a:custGeom>
              <a:avLst/>
              <a:gdLst/>
              <a:ahLst/>
              <a:cxnLst/>
              <a:rect l="l" t="t" r="r" b="b"/>
              <a:pathLst>
                <a:path w="13603" h="13604" fill="norm" stroke="1" extrusionOk="0">
                  <a:moveTo>
                    <a:pt x="6785" y="1"/>
                  </a:moveTo>
                  <a:cubicBezTo>
                    <a:pt x="3034" y="1"/>
                    <a:pt x="0" y="3035"/>
                    <a:pt x="0" y="6786"/>
                  </a:cubicBezTo>
                  <a:cubicBezTo>
                    <a:pt x="0" y="10570"/>
                    <a:pt x="3034" y="13603"/>
                    <a:pt x="6785" y="13603"/>
                  </a:cubicBezTo>
                  <a:cubicBezTo>
                    <a:pt x="10569" y="13603"/>
                    <a:pt x="13603" y="10570"/>
                    <a:pt x="13603" y="6786"/>
                  </a:cubicBezTo>
                  <a:cubicBezTo>
                    <a:pt x="13603" y="3035"/>
                    <a:pt x="10569" y="1"/>
                    <a:pt x="6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4600535" name="Google Shape;1738;p68"/>
            <p:cNvSpPr/>
            <p:nvPr/>
          </p:nvSpPr>
          <p:spPr bwMode="auto">
            <a:xfrm>
              <a:off x="4481149" y="4095399"/>
              <a:ext cx="340074" cy="340924"/>
            </a:xfrm>
            <a:custGeom>
              <a:avLst/>
              <a:gdLst/>
              <a:ahLst/>
              <a:cxnLst/>
              <a:rect l="l" t="t" r="r" b="b"/>
              <a:pathLst>
                <a:path w="13603" h="13637" fill="norm" stroke="1" extrusionOk="0">
                  <a:moveTo>
                    <a:pt x="6785" y="1"/>
                  </a:moveTo>
                  <a:cubicBezTo>
                    <a:pt x="3034" y="1"/>
                    <a:pt x="0" y="3067"/>
                    <a:pt x="0" y="6819"/>
                  </a:cubicBezTo>
                  <a:cubicBezTo>
                    <a:pt x="0" y="10570"/>
                    <a:pt x="3034" y="13636"/>
                    <a:pt x="6785" y="13636"/>
                  </a:cubicBezTo>
                  <a:cubicBezTo>
                    <a:pt x="10569" y="13636"/>
                    <a:pt x="13603" y="10570"/>
                    <a:pt x="13603" y="6819"/>
                  </a:cubicBezTo>
                  <a:cubicBezTo>
                    <a:pt x="13603" y="3067"/>
                    <a:pt x="10569" y="1"/>
                    <a:pt x="6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8486008" name="Google Shape;1739;p68"/>
            <p:cNvSpPr/>
            <p:nvPr/>
          </p:nvSpPr>
          <p:spPr bwMode="auto">
            <a:xfrm>
              <a:off x="4821199" y="3755349"/>
              <a:ext cx="340899" cy="340074"/>
            </a:xfrm>
            <a:custGeom>
              <a:avLst/>
              <a:gdLst/>
              <a:ahLst/>
              <a:cxnLst/>
              <a:rect l="l" t="t" r="r" b="b"/>
              <a:pathLst>
                <a:path w="13636" h="13603" fill="norm" stroke="1" extrusionOk="0">
                  <a:moveTo>
                    <a:pt x="6818" y="0"/>
                  </a:moveTo>
                  <a:cubicBezTo>
                    <a:pt x="3067" y="0"/>
                    <a:pt x="1" y="3034"/>
                    <a:pt x="1" y="6818"/>
                  </a:cubicBezTo>
                  <a:cubicBezTo>
                    <a:pt x="1" y="10569"/>
                    <a:pt x="3067" y="13603"/>
                    <a:pt x="6818" y="13603"/>
                  </a:cubicBezTo>
                  <a:cubicBezTo>
                    <a:pt x="10569" y="13603"/>
                    <a:pt x="13636" y="10569"/>
                    <a:pt x="13636" y="6818"/>
                  </a:cubicBezTo>
                  <a:cubicBezTo>
                    <a:pt x="13636" y="3034"/>
                    <a:pt x="10569" y="0"/>
                    <a:pt x="6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4817330" name="Google Shape;1740;p68"/>
            <p:cNvSpPr/>
            <p:nvPr/>
          </p:nvSpPr>
          <p:spPr bwMode="auto">
            <a:xfrm>
              <a:off x="4140274" y="3755349"/>
              <a:ext cx="340899" cy="340074"/>
            </a:xfrm>
            <a:custGeom>
              <a:avLst/>
              <a:gdLst/>
              <a:ahLst/>
              <a:cxnLst/>
              <a:rect l="l" t="t" r="r" b="b"/>
              <a:pathLst>
                <a:path w="13636" h="13603" fill="norm" stroke="1" extrusionOk="0">
                  <a:moveTo>
                    <a:pt x="6818" y="0"/>
                  </a:moveTo>
                  <a:cubicBezTo>
                    <a:pt x="3066" y="0"/>
                    <a:pt x="0" y="3034"/>
                    <a:pt x="0" y="6818"/>
                  </a:cubicBezTo>
                  <a:cubicBezTo>
                    <a:pt x="0" y="10569"/>
                    <a:pt x="3066" y="13603"/>
                    <a:pt x="6818" y="13603"/>
                  </a:cubicBezTo>
                  <a:cubicBezTo>
                    <a:pt x="10569" y="13603"/>
                    <a:pt x="13635" y="10569"/>
                    <a:pt x="13635" y="6818"/>
                  </a:cubicBezTo>
                  <a:cubicBezTo>
                    <a:pt x="13635" y="3034"/>
                    <a:pt x="10569" y="0"/>
                    <a:pt x="6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0835321" name="Google Shape;1741;p68"/>
            <p:cNvSpPr/>
            <p:nvPr/>
          </p:nvSpPr>
          <p:spPr bwMode="auto">
            <a:xfrm>
              <a:off x="3460149" y="4436299"/>
              <a:ext cx="680149" cy="340074"/>
            </a:xfrm>
            <a:custGeom>
              <a:avLst/>
              <a:gdLst/>
              <a:ahLst/>
              <a:cxnLst/>
              <a:rect l="l" t="t" r="r" b="b"/>
              <a:pathLst>
                <a:path w="27206" h="13603" fill="norm" stroke="1" extrusionOk="0">
                  <a:moveTo>
                    <a:pt x="6785" y="0"/>
                  </a:moveTo>
                  <a:cubicBezTo>
                    <a:pt x="3034" y="0"/>
                    <a:pt x="0" y="3034"/>
                    <a:pt x="0" y="6818"/>
                  </a:cubicBezTo>
                  <a:cubicBezTo>
                    <a:pt x="0" y="10569"/>
                    <a:pt x="3034" y="13603"/>
                    <a:pt x="6785" y="13603"/>
                  </a:cubicBezTo>
                  <a:lnTo>
                    <a:pt x="20420" y="13603"/>
                  </a:lnTo>
                  <a:cubicBezTo>
                    <a:pt x="24171" y="13603"/>
                    <a:pt x="27205" y="10569"/>
                    <a:pt x="27205" y="6818"/>
                  </a:cubicBezTo>
                  <a:cubicBezTo>
                    <a:pt x="27205" y="3034"/>
                    <a:pt x="24171" y="0"/>
                    <a:pt x="204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632420" name="Google Shape;1742;p68"/>
            <p:cNvSpPr/>
            <p:nvPr/>
          </p:nvSpPr>
          <p:spPr bwMode="auto">
            <a:xfrm>
              <a:off x="3800199" y="4436299"/>
              <a:ext cx="340098" cy="340074"/>
            </a:xfrm>
            <a:custGeom>
              <a:avLst/>
              <a:gdLst/>
              <a:ahLst/>
              <a:cxnLst/>
              <a:rect l="l" t="t" r="r" b="b"/>
              <a:pathLst>
                <a:path w="13604" h="13603" fill="norm" stroke="1" extrusionOk="0">
                  <a:moveTo>
                    <a:pt x="1" y="0"/>
                  </a:moveTo>
                  <a:lnTo>
                    <a:pt x="1" y="13603"/>
                  </a:lnTo>
                  <a:lnTo>
                    <a:pt x="6818" y="13603"/>
                  </a:lnTo>
                  <a:cubicBezTo>
                    <a:pt x="10569" y="13603"/>
                    <a:pt x="13603" y="10569"/>
                    <a:pt x="13603" y="6818"/>
                  </a:cubicBezTo>
                  <a:cubicBezTo>
                    <a:pt x="13603" y="3034"/>
                    <a:pt x="10569" y="0"/>
                    <a:pt x="68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945818" name="Google Shape;1743;p68"/>
            <p:cNvSpPr/>
            <p:nvPr/>
          </p:nvSpPr>
          <p:spPr bwMode="auto">
            <a:xfrm>
              <a:off x="3800199" y="919048"/>
              <a:ext cx="1361899" cy="2155374"/>
            </a:xfrm>
            <a:custGeom>
              <a:avLst/>
              <a:gdLst/>
              <a:ahLst/>
              <a:cxnLst/>
              <a:rect l="l" t="t" r="r" b="b"/>
              <a:pathLst>
                <a:path w="54476" h="86215" fill="norm" stroke="1" extrusionOk="0">
                  <a:moveTo>
                    <a:pt x="1" y="1"/>
                  </a:moveTo>
                  <a:lnTo>
                    <a:pt x="1" y="86215"/>
                  </a:lnTo>
                  <a:lnTo>
                    <a:pt x="47658" y="86215"/>
                  </a:lnTo>
                  <a:cubicBezTo>
                    <a:pt x="51409" y="86215"/>
                    <a:pt x="54476" y="83181"/>
                    <a:pt x="54476" y="79430"/>
                  </a:cubicBezTo>
                  <a:lnTo>
                    <a:pt x="54476" y="6786"/>
                  </a:lnTo>
                  <a:cubicBezTo>
                    <a:pt x="54476" y="3034"/>
                    <a:pt x="51409" y="1"/>
                    <a:pt x="47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/>
          <p:nvPr>
            <p:ph type="title" idx="15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1">
                <a:solidFill>
                  <a:schemeClr val="tx1"/>
                </a:solidFill>
                <a:latin typeface="Source Code Pro"/>
                <a:cs typeface="Source Code Pro"/>
              </a:rPr>
              <a:t>Module folosite - Pygame</a:t>
            </a:r>
            <a:endParaRPr sz="2800" b="1" u="sng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  <p:sp>
        <p:nvSpPr>
          <p:cNvPr id="977" name="Google Shape;977;p35"/>
          <p:cNvSpPr txBox="1"/>
          <p:nvPr>
            <p:ph type="subTitle" idx="6"/>
          </p:nvPr>
        </p:nvSpPr>
        <p:spPr bwMode="auto">
          <a:xfrm flipH="0" flipV="0">
            <a:off x="1667591" y="1680882"/>
            <a:ext cx="6758933" cy="959503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lang="en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/>
              <a:t>	</a:t>
            </a:r>
            <a:endParaRPr/>
          </a:p>
        </p:txBody>
      </p:sp>
      <p:sp>
        <p:nvSpPr>
          <p:cNvPr id="655160154" name=""/>
          <p:cNvSpPr txBox="1"/>
          <p:nvPr/>
        </p:nvSpPr>
        <p:spPr bwMode="auto">
          <a:xfrm flipH="0" flipV="0">
            <a:off x="717424" y="1406344"/>
            <a:ext cx="8057294" cy="2499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1800" b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239821" lvl="2" indent="-239821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Source Code Pro"/>
                <a:cs typeface="Source Code Pro"/>
              </a:rPr>
              <a:t>Construit fundația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Source Code Pro"/>
                <a:cs typeface="Source Code Pro"/>
              </a:rPr>
              <a:t>jocului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Source Code Pro"/>
                <a:cs typeface="Source Code Pro"/>
              </a:rPr>
              <a:t>creând o fereastră de joc, definind bucla de joc și gestionând starea jocului.</a:t>
            </a:r>
            <a:endParaRPr sz="2000" b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239821" lvl="2" indent="-239821">
              <a:buFont typeface="Arial"/>
              <a:buChar char="•"/>
              <a:defRPr/>
            </a:pPr>
            <a:r>
              <a:rPr sz="2000" b="0">
                <a:solidFill>
                  <a:schemeClr val="tx1"/>
                </a:solidFill>
                <a:latin typeface="Source Code Pro"/>
                <a:cs typeface="Source Code Pro"/>
              </a:rPr>
              <a:t>Incorporat gestiunea de evenimente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î</a:t>
            </a:r>
            <a:r>
              <a:rPr sz="2000" b="0">
                <a:solidFill>
                  <a:schemeClr val="tx1"/>
                </a:solidFill>
                <a:latin typeface="Source Code Pro"/>
                <a:cs typeface="Source Code Pro"/>
              </a:rPr>
              <a:t>n func</a:t>
            </a:r>
            <a:r>
              <a:rPr lang="en" sz="2000" b="0" i="0" u="none" strike="noStrike" cap="none" spc="0">
                <a:solidFill>
                  <a:schemeClr val="tx1"/>
                </a:solidFill>
                <a:latin typeface="Source Code Pro"/>
                <a:ea typeface="DejaVu Sans"/>
                <a:cs typeface="Source Code Pro"/>
              </a:rPr>
              <a:t>ƫ</a:t>
            </a:r>
            <a:r>
              <a:rPr sz="2000" b="0">
                <a:solidFill>
                  <a:schemeClr val="tx1"/>
                </a:solidFill>
                <a:latin typeface="Source Code Pro"/>
                <a:cs typeface="Source Code Pro"/>
              </a:rPr>
              <a:t>ie de input-ul juc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ă</a:t>
            </a:r>
            <a:r>
              <a:rPr sz="2000" b="0">
                <a:solidFill>
                  <a:schemeClr val="tx1"/>
                </a:solidFill>
                <a:latin typeface="Source Code Pro"/>
                <a:cs typeface="Source Code Pro"/>
              </a:rPr>
              <a:t>torului de la tastatur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ă</a:t>
            </a:r>
            <a:r>
              <a:rPr sz="2000" b="0">
                <a:solidFill>
                  <a:schemeClr val="tx1"/>
                </a:solidFill>
                <a:latin typeface="Source Code Pro"/>
                <a:cs typeface="Source Code Pro"/>
              </a:rPr>
              <a:t> / mouse.</a:t>
            </a:r>
            <a:endParaRPr sz="2000" b="0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 marL="239821" lvl="2" indent="-239821">
              <a:buFont typeface="Arial"/>
              <a:buChar char="•"/>
              <a:defRPr/>
            </a:pPr>
            <a:r>
              <a:rPr sz="2000" b="0">
                <a:solidFill>
                  <a:schemeClr val="tx1"/>
                </a:solidFill>
                <a:latin typeface="Source Code Pro"/>
                <a:cs typeface="Source Code Pro"/>
              </a:rPr>
              <a:t>Inserat elemente grafice precum imagini, butoane, text sau anima</a:t>
            </a:r>
            <a:r>
              <a:rPr lang="en" sz="2000" b="0" i="0" u="none" strike="noStrike" cap="none" spc="0">
                <a:solidFill>
                  <a:schemeClr val="tx1"/>
                </a:solidFill>
                <a:latin typeface="Source Code Pro"/>
                <a:ea typeface="DejaVu Sans"/>
                <a:cs typeface="Source Code Pro"/>
              </a:rPr>
              <a:t>ƫ</a:t>
            </a:r>
            <a:r>
              <a:rPr sz="2000" b="0">
                <a:solidFill>
                  <a:schemeClr val="tx1"/>
                </a:solidFill>
                <a:latin typeface="Source Code Pro"/>
                <a:cs typeface="Source Code Pro"/>
              </a:rPr>
              <a:t>ii pentru caracter.</a:t>
            </a:r>
            <a:endParaRPr sz="2000" b="0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5" name="Google Shape;1055;p40"/>
          <p:cNvSpPr txBox="1"/>
          <p:nvPr>
            <p:ph type="title"/>
          </p:nvPr>
        </p:nvSpPr>
        <p:spPr bwMode="auto">
          <a:xfrm>
            <a:off x="716219" y="1785775"/>
            <a:ext cx="30954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600" b="1">
                <a:latin typeface="Source Code Pro"/>
                <a:cs typeface="Source Code Pro"/>
              </a:rPr>
              <a:t>Random</a:t>
            </a:r>
            <a:endParaRPr sz="2600" b="1">
              <a:latin typeface="Source Code Pro"/>
              <a:cs typeface="Source Code Pro"/>
            </a:endParaRPr>
          </a:p>
        </p:txBody>
      </p:sp>
      <p:sp>
        <p:nvSpPr>
          <p:cNvPr id="1056" name="Google Shape;1056;p40"/>
          <p:cNvSpPr txBox="1"/>
          <p:nvPr>
            <p:ph type="title" idx="2"/>
          </p:nvPr>
        </p:nvSpPr>
        <p:spPr bwMode="auto">
          <a:xfrm>
            <a:off x="5341081" y="1785775"/>
            <a:ext cx="3086699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600" b="1">
                <a:latin typeface="Source Code Pro"/>
                <a:cs typeface="Source Code Pro"/>
              </a:rPr>
              <a:t>Sys</a:t>
            </a:r>
            <a:endParaRPr sz="2600"/>
          </a:p>
        </p:txBody>
      </p:sp>
      <p:sp>
        <p:nvSpPr>
          <p:cNvPr id="2101844005" name=""/>
          <p:cNvSpPr txBox="1"/>
          <p:nvPr/>
        </p:nvSpPr>
        <p:spPr bwMode="auto">
          <a:xfrm flipH="0" flipV="0">
            <a:off x="1709613" y="588308"/>
            <a:ext cx="5975935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1" i="0" u="none" strike="noStrike" cap="none" spc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</a:rPr>
              <a:t>Module folosite</a:t>
            </a:r>
            <a:endParaRPr sz="2800" b="1" u="sng">
              <a:solidFill>
                <a:schemeClr val="tx1"/>
              </a:solidFill>
              <a:latin typeface="Source Code Pro"/>
              <a:cs typeface="Source Code Pro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9" name="Google Shape;999;p37"/>
          <p:cNvSpPr txBox="1"/>
          <p:nvPr>
            <p:ph type="title"/>
          </p:nvPr>
        </p:nvSpPr>
        <p:spPr bwMode="auto">
          <a:xfrm flipH="0" flipV="0">
            <a:off x="436936" y="416115"/>
            <a:ext cx="4150563" cy="6983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2800" b="1">
                <a:latin typeface="Source Code Pro"/>
                <a:cs typeface="Source Code Pro"/>
              </a:rPr>
              <a:t>Meniu (Interfa</a:t>
            </a:r>
            <a:r>
              <a:rPr lang="en" sz="2800" b="1" i="0" u="none" strike="noStrike" cap="none" spc="0">
                <a:solidFill>
                  <a:srgbClr val="FFFF00"/>
                </a:solidFill>
                <a:latin typeface="Source Code Pro"/>
                <a:ea typeface="DejaVu Sans"/>
                <a:cs typeface="Source Code Pro"/>
              </a:rPr>
              <a:t>ƫ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ă</a:t>
            </a:r>
            <a:r>
              <a:rPr lang="en" sz="2800" b="1">
                <a:latin typeface="Source Code Pro"/>
                <a:cs typeface="Source Code Pro"/>
              </a:rPr>
              <a:t>)</a:t>
            </a:r>
            <a:endParaRPr sz="2800" b="1">
              <a:latin typeface="Source Code Pro"/>
              <a:cs typeface="Source Code Pro"/>
            </a:endParaRPr>
          </a:p>
        </p:txBody>
      </p:sp>
      <p:pic>
        <p:nvPicPr>
          <p:cNvPr id="92672972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750173" y="917943"/>
            <a:ext cx="4033153" cy="3307612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4427040" y="2766452"/>
            <a:ext cx="1484779" cy="385202"/>
          </a:xfrm>
          <a:prstGeom prst="line">
            <a:avLst/>
          </a:prstGeom>
          <a:ln w="2857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4427040" y="3543860"/>
            <a:ext cx="1484779" cy="0"/>
          </a:xfrm>
          <a:prstGeom prst="line">
            <a:avLst/>
          </a:prstGeom>
          <a:ln w="2857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4427040" y="4048124"/>
            <a:ext cx="1484779" cy="357187"/>
          </a:xfrm>
          <a:prstGeom prst="line">
            <a:avLst/>
          </a:prstGeom>
          <a:ln w="2857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495656" name=""/>
          <p:cNvSpPr txBox="1"/>
          <p:nvPr/>
        </p:nvSpPr>
        <p:spPr bwMode="auto">
          <a:xfrm flipH="0" flipV="0">
            <a:off x="1968750" y="2592932"/>
            <a:ext cx="2405139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/>
                </a:solidFill>
                <a:latin typeface="Source Code Pro"/>
                <a:cs typeface="Source Code Pro"/>
              </a:rPr>
              <a:t>Buton </a:t>
            </a:r>
            <a:r>
              <a:rPr sz="2000" b="1">
                <a:solidFill>
                  <a:schemeClr val="tx1"/>
                </a:solidFill>
                <a:latin typeface="Source Code Pro"/>
                <a:cs typeface="Source Code Pro"/>
              </a:rPr>
              <a:t>de start</a:t>
            </a:r>
            <a:endParaRPr sz="2000" b="1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  <p:sp>
        <p:nvSpPr>
          <p:cNvPr id="978960192" name=""/>
          <p:cNvSpPr txBox="1"/>
          <p:nvPr/>
        </p:nvSpPr>
        <p:spPr bwMode="auto">
          <a:xfrm flipH="0" flipV="0">
            <a:off x="1994667" y="4226717"/>
            <a:ext cx="2592831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/>
                </a:solidFill>
                <a:latin typeface="Source Code Pro"/>
                <a:cs typeface="Source Code Pro"/>
              </a:rPr>
              <a:t>Buton de ie</a:t>
            </a:r>
            <a:r>
              <a:rPr lang="en-US" sz="2000" b="1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ș</a:t>
            </a:r>
            <a:r>
              <a:rPr sz="2000" b="1">
                <a:solidFill>
                  <a:schemeClr val="tx1"/>
                </a:solidFill>
                <a:latin typeface="Source Code Pro"/>
                <a:cs typeface="Source Code Pro"/>
              </a:rPr>
              <a:t>ire</a:t>
            </a:r>
            <a:endParaRPr sz="2000" b="1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  <p:sp>
        <p:nvSpPr>
          <p:cNvPr id="157245154" name=""/>
          <p:cNvSpPr txBox="1"/>
          <p:nvPr/>
        </p:nvSpPr>
        <p:spPr bwMode="auto">
          <a:xfrm flipH="0" flipV="0">
            <a:off x="1840425" y="3193159"/>
            <a:ext cx="2661788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 b="1">
                <a:solidFill>
                  <a:schemeClr val="tx1"/>
                </a:solidFill>
                <a:latin typeface="Source Code Pro"/>
                <a:cs typeface="Source Code Pro"/>
              </a:rPr>
              <a:t>Buton de afi</a:t>
            </a:r>
            <a:r>
              <a:rPr lang="en-US" sz="2000" b="1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ș</a:t>
            </a:r>
            <a:r>
              <a:rPr sz="2000" b="1">
                <a:solidFill>
                  <a:schemeClr val="tx1"/>
                </a:solidFill>
                <a:latin typeface="Source Code Pro"/>
                <a:cs typeface="Source Code Pro"/>
              </a:rPr>
              <a:t>are clasament</a:t>
            </a:r>
            <a:endParaRPr sz="2000" b="1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1586688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202298" y="1022815"/>
            <a:ext cx="4360402" cy="2808194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6633198" y="2600114"/>
            <a:ext cx="441231" cy="285399"/>
          </a:xfrm>
          <a:prstGeom prst="line">
            <a:avLst/>
          </a:prstGeom>
          <a:ln w="2857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3915148" y="1926010"/>
            <a:ext cx="574301" cy="304659"/>
          </a:xfrm>
          <a:prstGeom prst="line">
            <a:avLst/>
          </a:prstGeom>
          <a:ln w="2857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3915148" y="1926010"/>
            <a:ext cx="1310310" cy="0"/>
          </a:xfrm>
          <a:prstGeom prst="line">
            <a:avLst/>
          </a:prstGeom>
          <a:ln w="2857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4027830" y="3326745"/>
            <a:ext cx="875459" cy="0"/>
          </a:xfrm>
          <a:prstGeom prst="line">
            <a:avLst/>
          </a:prstGeom>
          <a:ln w="2857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4430486" name=""/>
          <p:cNvSpPr txBox="1"/>
          <p:nvPr/>
        </p:nvSpPr>
        <p:spPr bwMode="auto">
          <a:xfrm flipH="0" flipV="0">
            <a:off x="2395974" y="3174165"/>
            <a:ext cx="152133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/>
                </a:solidFill>
                <a:latin typeface="Source Code Pro"/>
                <a:cs typeface="Source Code Pro"/>
              </a:rPr>
              <a:t>Caracter</a:t>
            </a:r>
            <a:endParaRPr sz="2000" b="1"/>
          </a:p>
        </p:txBody>
      </p:sp>
      <p:sp>
        <p:nvSpPr>
          <p:cNvPr id="385304296" name=""/>
          <p:cNvSpPr txBox="1"/>
          <p:nvPr/>
        </p:nvSpPr>
        <p:spPr bwMode="auto">
          <a:xfrm flipH="0" flipV="0">
            <a:off x="2115826" y="1792940"/>
            <a:ext cx="1627731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/>
                </a:solidFill>
                <a:latin typeface="Source Code Pro"/>
                <a:cs typeface="Source Code Pro"/>
              </a:rPr>
              <a:t>Obstacole</a:t>
            </a:r>
            <a:endParaRPr sz="2000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  <p:sp>
        <p:nvSpPr>
          <p:cNvPr id="976275407" name=""/>
          <p:cNvSpPr txBox="1"/>
          <p:nvPr/>
        </p:nvSpPr>
        <p:spPr bwMode="auto">
          <a:xfrm flipH="0" flipV="0">
            <a:off x="6927351" y="2426913"/>
            <a:ext cx="1310408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 b="1">
                <a:solidFill>
                  <a:schemeClr val="tx1"/>
                </a:solidFill>
                <a:latin typeface="Source Code Pro"/>
                <a:cs typeface="Source Code Pro"/>
              </a:rPr>
              <a:t>Fruct (</a:t>
            </a:r>
            <a:r>
              <a:rPr sz="2000" b="1">
                <a:solidFill>
                  <a:schemeClr val="tx1"/>
                </a:solidFill>
                <a:latin typeface="Source Code Pro"/>
                <a:cs typeface="Source Code Pro"/>
              </a:rPr>
              <a:t>Punct)</a:t>
            </a:r>
            <a:endParaRPr sz="2000" b="1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  <p:sp>
        <p:nvSpPr>
          <p:cNvPr id="469224558" name=""/>
          <p:cNvSpPr txBox="1"/>
          <p:nvPr/>
        </p:nvSpPr>
        <p:spPr bwMode="auto">
          <a:xfrm flipH="0" flipV="0">
            <a:off x="2754926" y="357186"/>
            <a:ext cx="346904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/>
                </a:solidFill>
                <a:latin typeface="Source Code Pro"/>
                <a:cs typeface="Source Code Pro"/>
              </a:rPr>
              <a:t>Jocul principal</a:t>
            </a:r>
            <a:endParaRPr sz="2800" b="1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3" name="Google Shape;1023;p39"/>
          <p:cNvSpPr txBox="1"/>
          <p:nvPr>
            <p:ph type="title"/>
          </p:nvPr>
        </p:nvSpPr>
        <p:spPr bwMode="auto"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800" b="1">
                <a:latin typeface="Source Code Pro"/>
                <a:cs typeface="Source Code Pro"/>
              </a:rPr>
              <a:t>Scor actualizat </a:t>
            </a:r>
            <a:endParaRPr sz="2800" b="1">
              <a:latin typeface="Source Code Pro"/>
              <a:cs typeface="Source Code Pro"/>
            </a:endParaRPr>
          </a:p>
        </p:txBody>
      </p:sp>
      <p:pic>
        <p:nvPicPr>
          <p:cNvPr id="141698867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129211" y="1543324"/>
            <a:ext cx="3743177" cy="1513634"/>
          </a:xfrm>
          <a:prstGeom prst="rect">
            <a:avLst/>
          </a:prstGeom>
        </p:spPr>
      </p:pic>
      <p:sp>
        <p:nvSpPr>
          <p:cNvPr id="1294026799" name=""/>
          <p:cNvSpPr txBox="1"/>
          <p:nvPr/>
        </p:nvSpPr>
        <p:spPr bwMode="auto">
          <a:xfrm flipH="0" flipV="0">
            <a:off x="286052" y="1683398"/>
            <a:ext cx="4680991" cy="1006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lvl="1" algn="ctr">
              <a:defRPr/>
            </a:pPr>
            <a:r>
              <a:rPr sz="2000">
                <a:solidFill>
                  <a:schemeClr val="tx1"/>
                </a:solidFill>
                <a:latin typeface="Source Code Pro"/>
                <a:cs typeface="Source Code Pro"/>
              </a:rPr>
              <a:t>Actualizat la fiecare punct colectat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ș</a:t>
            </a:r>
            <a:r>
              <a:rPr sz="2000">
                <a:solidFill>
                  <a:schemeClr val="tx1"/>
                </a:solidFill>
                <a:latin typeface="Source Code Pro"/>
                <a:cs typeface="Source Code Pro"/>
              </a:rPr>
              <a:t>i salvat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î</a:t>
            </a:r>
            <a:r>
              <a:rPr sz="2000">
                <a:solidFill>
                  <a:schemeClr val="tx1"/>
                </a:solidFill>
                <a:latin typeface="Source Code Pro"/>
                <a:cs typeface="Source Code Pro"/>
              </a:rPr>
              <a:t>n </a:t>
            </a:r>
            <a:r>
              <a:rPr sz="2000">
                <a:solidFill>
                  <a:schemeClr val="tx1"/>
                </a:solidFill>
                <a:latin typeface="Source Code Pro"/>
                <a:cs typeface="Source Code Pro"/>
              </a:rPr>
              <a:t>clasament la finalul jocului.</a:t>
            </a:r>
            <a:endParaRPr sz="2000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489598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211730" y="1296520"/>
            <a:ext cx="4725677" cy="3155064"/>
          </a:xfrm>
          <a:prstGeom prst="rect">
            <a:avLst/>
          </a:prstGeom>
        </p:spPr>
      </p:pic>
      <p:sp>
        <p:nvSpPr>
          <p:cNvPr id="1909188150" name=""/>
          <p:cNvSpPr txBox="1"/>
          <p:nvPr/>
        </p:nvSpPr>
        <p:spPr bwMode="auto">
          <a:xfrm flipH="0" flipV="0">
            <a:off x="1506507" y="455238"/>
            <a:ext cx="520248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800" b="1">
                <a:solidFill>
                  <a:schemeClr val="tx1"/>
                </a:solidFill>
                <a:latin typeface="Source Code Pro"/>
                <a:cs typeface="Source Code Pro"/>
              </a:rPr>
              <a:t>Clasament</a:t>
            </a:r>
            <a:endParaRPr sz="2800" b="1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3782702" y="4230220"/>
            <a:ext cx="2038069" cy="0"/>
          </a:xfrm>
          <a:prstGeom prst="line">
            <a:avLst/>
          </a:prstGeom>
          <a:ln w="2857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122789" name=""/>
          <p:cNvSpPr txBox="1"/>
          <p:nvPr/>
        </p:nvSpPr>
        <p:spPr bwMode="auto">
          <a:xfrm flipH="0" flipV="0">
            <a:off x="989298" y="4054983"/>
            <a:ext cx="3055959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 b="1">
                <a:solidFill>
                  <a:schemeClr val="tx1"/>
                </a:solidFill>
                <a:latin typeface="Source Code Pro"/>
                <a:cs typeface="Source Code Pro"/>
              </a:rPr>
              <a:t>Buton de revenire</a:t>
            </a:r>
            <a:endParaRPr sz="1800" b="1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  <p:sp>
        <p:nvSpPr>
          <p:cNvPr id="1319423323" name=""/>
          <p:cNvSpPr txBox="1"/>
          <p:nvPr/>
        </p:nvSpPr>
        <p:spPr bwMode="auto">
          <a:xfrm flipH="0" flipV="0">
            <a:off x="606567" y="1470771"/>
            <a:ext cx="3178654" cy="1006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Source Code Pro"/>
                <a:cs typeface="Source Code Pro"/>
              </a:rPr>
              <a:t>Sunt afi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Source Code Pro"/>
                <a:ea typeface="Ubuntu"/>
                <a:cs typeface="Source Code Pro"/>
              </a:rPr>
              <a:t>ș</a:t>
            </a:r>
            <a:r>
              <a:rPr sz="2000" b="0">
                <a:solidFill>
                  <a:schemeClr val="tx1"/>
                </a:solidFill>
                <a:latin typeface="Source Code Pro"/>
                <a:cs typeface="Source Code Pro"/>
              </a:rPr>
              <a:t>ate cele mai mari 5 scoruri ob</a:t>
            </a:r>
            <a:r>
              <a:rPr lang="en" sz="2000" b="0" i="0" u="none" strike="noStrike" cap="none" spc="0">
                <a:solidFill>
                  <a:srgbClr val="FFFF00"/>
                </a:solidFill>
                <a:latin typeface="Source Code Pro"/>
                <a:ea typeface="DejaVu Sans"/>
                <a:cs typeface="Source Code Pro"/>
              </a:rPr>
              <a:t>ƫ</a:t>
            </a:r>
            <a:r>
              <a:rPr sz="2000" b="0">
                <a:solidFill>
                  <a:schemeClr val="tx1"/>
                </a:solidFill>
                <a:latin typeface="Source Code Pro"/>
                <a:cs typeface="Source Code Pro"/>
              </a:rPr>
              <a:t>inute.</a:t>
            </a:r>
            <a:endParaRPr sz="2000" b="0">
              <a:solidFill>
                <a:schemeClr val="tx1"/>
              </a:solidFill>
              <a:latin typeface="Source Code Pro"/>
              <a:cs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ONLYOFFICE/7.3.3.50</Application>
  <DocSecurity>0</DocSecurity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modified xsi:type="dcterms:W3CDTF">2023-05-22T12:51:38Z</dcterms:modified>
  <cp:category/>
  <cp:contentStatus/>
  <cp:version/>
</cp:coreProperties>
</file>