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9" r:id="rId7"/>
    <p:sldId id="261" r:id="rId8"/>
    <p:sldId id="262" r:id="rId9"/>
    <p:sldId id="263" r:id="rId10"/>
    <p:sldId id="268" r:id="rId11"/>
    <p:sldId id="264" r:id="rId12"/>
    <p:sldId id="265" r:id="rId13"/>
  </p:sldIdLst>
  <p:sldSz cx="9144000" cy="5143500" type="screen16x9"/>
  <p:notesSz cx="9144000" cy="5143500"/>
  <p:embeddedFontLst>
    <p:embeddedFont>
      <p:font typeface="Fira Sans Condensed Medium" panose="020B0603050000020004" pitchFamily="34" charset="0"/>
      <p:regular r:id="rId14"/>
      <p: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Source Code Pro" panose="020B0509030403020204" pitchFamily="49" charset="0"/>
      <p:regular r:id="rId24"/>
      <p:bold r:id="rId25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59">
          <p15:clr>
            <a:srgbClr val="A4A3A4"/>
          </p15:clr>
        </p15:guide>
        <p15:guide id="2" orient="horz" pos="1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pos="2859"/>
        <p:guide orient="horz" pos="1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2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2"/>
          <p:cNvSpPr/>
          <p:nvPr/>
        </p:nvSpPr>
        <p:spPr bwMode="auto"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16;p2"/>
          <p:cNvSpPr/>
          <p:nvPr/>
        </p:nvSpPr>
        <p:spPr bwMode="auto"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2"/>
          <p:cNvSpPr/>
          <p:nvPr/>
        </p:nvSpPr>
        <p:spPr bwMode="auto"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18;p2"/>
          <p:cNvSpPr/>
          <p:nvPr/>
        </p:nvSpPr>
        <p:spPr bwMode="auto"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2"/>
          <p:cNvSpPr/>
          <p:nvPr/>
        </p:nvSpPr>
        <p:spPr bwMode="auto"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20;p2"/>
          <p:cNvSpPr/>
          <p:nvPr/>
        </p:nvSpPr>
        <p:spPr bwMode="auto"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2"/>
          <p:cNvSpPr/>
          <p:nvPr/>
        </p:nvSpPr>
        <p:spPr bwMode="auto"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22;p2"/>
          <p:cNvSpPr/>
          <p:nvPr/>
        </p:nvSpPr>
        <p:spPr bwMode="auto"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2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24;p2"/>
          <p:cNvSpPr/>
          <p:nvPr/>
        </p:nvSpPr>
        <p:spPr bwMode="auto"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2"/>
          <p:cNvSpPr/>
          <p:nvPr/>
        </p:nvSpPr>
        <p:spPr bwMode="auto"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2"/>
          <p:cNvSpPr/>
          <p:nvPr/>
        </p:nvSpPr>
        <p:spPr bwMode="auto"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2"/>
          <p:cNvSpPr/>
          <p:nvPr/>
        </p:nvSpPr>
        <p:spPr bwMode="auto"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2"/>
          <p:cNvSpPr/>
          <p:nvPr/>
        </p:nvSpPr>
        <p:spPr bwMode="auto"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2"/>
          <p:cNvSpPr/>
          <p:nvPr/>
        </p:nvSpPr>
        <p:spPr bwMode="auto"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2"/>
          <p:cNvSpPr/>
          <p:nvPr/>
        </p:nvSpPr>
        <p:spPr bwMode="auto"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2"/>
          <p:cNvSpPr/>
          <p:nvPr/>
        </p:nvSpPr>
        <p:spPr bwMode="auto"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2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2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4;p2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2"/>
          <p:cNvSpPr/>
          <p:nvPr/>
        </p:nvSpPr>
        <p:spPr bwMode="auto"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2"/>
          <p:cNvSpPr/>
          <p:nvPr/>
        </p:nvSpPr>
        <p:spPr bwMode="auto"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2"/>
          <p:cNvSpPr/>
          <p:nvPr/>
        </p:nvSpPr>
        <p:spPr bwMode="auto"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8;p2"/>
          <p:cNvSpPr/>
          <p:nvPr/>
        </p:nvSpPr>
        <p:spPr bwMode="auto"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2"/>
          <p:cNvSpPr/>
          <p:nvPr/>
        </p:nvSpPr>
        <p:spPr bwMode="auto"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" name="Google Shape;40;p2"/>
          <p:cNvSpPr/>
          <p:nvPr/>
        </p:nvSpPr>
        <p:spPr bwMode="auto"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" name="Google Shape;41;p2"/>
          <p:cNvSpPr/>
          <p:nvPr/>
        </p:nvSpPr>
        <p:spPr bwMode="auto"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2"/>
          <p:cNvSpPr/>
          <p:nvPr/>
        </p:nvSpPr>
        <p:spPr bwMode="auto"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43;p2"/>
          <p:cNvSpPr/>
          <p:nvPr/>
        </p:nvSpPr>
        <p:spPr bwMode="auto"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44;p2"/>
          <p:cNvSpPr/>
          <p:nvPr/>
        </p:nvSpPr>
        <p:spPr bwMode="auto"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" name="Google Shape;45;p2"/>
          <p:cNvSpPr/>
          <p:nvPr/>
        </p:nvSpPr>
        <p:spPr bwMode="auto"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46;p2"/>
          <p:cNvSpPr/>
          <p:nvPr/>
        </p:nvSpPr>
        <p:spPr bwMode="auto">
          <a:xfrm>
            <a:off x="8257048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2"/>
          <p:cNvSpPr/>
          <p:nvPr/>
        </p:nvSpPr>
        <p:spPr bwMode="auto"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48;p2"/>
          <p:cNvSpPr/>
          <p:nvPr/>
        </p:nvSpPr>
        <p:spPr bwMode="auto"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2"/>
          <p:cNvSpPr/>
          <p:nvPr/>
        </p:nvSpPr>
        <p:spPr bwMode="auto"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2"/>
          <p:cNvSpPr/>
          <p:nvPr/>
        </p:nvSpPr>
        <p:spPr bwMode="auto"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2"/>
          <p:cNvSpPr/>
          <p:nvPr/>
        </p:nvSpPr>
        <p:spPr bwMode="auto"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2"/>
          <p:cNvSpPr/>
          <p:nvPr/>
        </p:nvSpPr>
        <p:spPr bwMode="auto">
          <a:xfrm>
            <a:off x="1768932" y="363875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2"/>
          <p:cNvSpPr/>
          <p:nvPr/>
        </p:nvSpPr>
        <p:spPr bwMode="auto"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 bwMode="auto">
          <a:xfrm>
            <a:off x="1841100" y="2279225"/>
            <a:ext cx="5461800" cy="948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 bwMode="auto"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 bwMode="auto">
          <a:xfrm>
            <a:off x="713100" y="1323175"/>
            <a:ext cx="77178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bg>
      <p:bgPr>
        <a:noFill/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able of Contents" userDrawn="1">
  <p:cSld name="TITLE_AND_TWO_COLUMNS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 bwMode="auto"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2" name="Google Shape;342;p13"/>
          <p:cNvSpPr/>
          <p:nvPr/>
        </p:nvSpPr>
        <p:spPr bwMode="auto"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3" name="Google Shape;343;p13"/>
          <p:cNvSpPr/>
          <p:nvPr/>
        </p:nvSpPr>
        <p:spPr bwMode="auto"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4" name="Google Shape;344;p13"/>
          <p:cNvSpPr/>
          <p:nvPr/>
        </p:nvSpPr>
        <p:spPr bwMode="auto"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5" name="Google Shape;345;p13"/>
          <p:cNvSpPr/>
          <p:nvPr/>
        </p:nvSpPr>
        <p:spPr bwMode="auto"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6" name="Google Shape;346;p13"/>
          <p:cNvSpPr/>
          <p:nvPr/>
        </p:nvSpPr>
        <p:spPr bwMode="auto"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7" name="Google Shape;347;p13"/>
          <p:cNvSpPr/>
          <p:nvPr/>
        </p:nvSpPr>
        <p:spPr bwMode="auto"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8" name="Google Shape;348;p13"/>
          <p:cNvSpPr/>
          <p:nvPr/>
        </p:nvSpPr>
        <p:spPr bwMode="auto"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9" name="Google Shape;349;p13"/>
          <p:cNvSpPr/>
          <p:nvPr/>
        </p:nvSpPr>
        <p:spPr bwMode="auto"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0" name="Google Shape;350;p13"/>
          <p:cNvSpPr/>
          <p:nvPr/>
        </p:nvSpPr>
        <p:spPr bwMode="auto"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1" name="Google Shape;351;p13"/>
          <p:cNvSpPr/>
          <p:nvPr/>
        </p:nvSpPr>
        <p:spPr bwMode="auto"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2" name="Google Shape;352;p13"/>
          <p:cNvSpPr/>
          <p:nvPr/>
        </p:nvSpPr>
        <p:spPr bwMode="auto"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3" name="Google Shape;353;p13"/>
          <p:cNvSpPr/>
          <p:nvPr/>
        </p:nvSpPr>
        <p:spPr bwMode="auto"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4" name="Google Shape;354;p13"/>
          <p:cNvSpPr/>
          <p:nvPr/>
        </p:nvSpPr>
        <p:spPr bwMode="auto"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5" name="Google Shape;355;p13"/>
          <p:cNvSpPr/>
          <p:nvPr/>
        </p:nvSpPr>
        <p:spPr bwMode="auto"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6" name="Google Shape;356;p13"/>
          <p:cNvSpPr/>
          <p:nvPr/>
        </p:nvSpPr>
        <p:spPr bwMode="auto">
          <a:xfrm>
            <a:off x="8256072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7" name="Google Shape;357;p13"/>
          <p:cNvSpPr/>
          <p:nvPr/>
        </p:nvSpPr>
        <p:spPr bwMode="auto"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8" name="Google Shape;358;p13"/>
          <p:cNvSpPr/>
          <p:nvPr/>
        </p:nvSpPr>
        <p:spPr bwMode="auto"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 bwMode="auto"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 bwMode="auto">
          <a:xfrm>
            <a:off x="4661319" y="4104336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 bwMode="auto">
          <a:xfrm>
            <a:off x="1462580" y="1367150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4716219" y="1367150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 bwMode="auto">
          <a:xfrm>
            <a:off x="1462580" y="2996049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716219" y="2998075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 bwMode="auto">
          <a:xfrm>
            <a:off x="1781031" y="2015849"/>
            <a:ext cx="2328300" cy="395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 bwMode="auto">
          <a:xfrm>
            <a:off x="5034668" y="2018574"/>
            <a:ext cx="2328300" cy="395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 bwMode="auto">
          <a:xfrm>
            <a:off x="5034668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 bwMode="auto"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 bwMode="auto"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 bwMode="auto"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hree columns 1" userDrawn="1">
  <p:cSld name="TITLE_AND_TWO_COLUMNS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 bwMode="auto"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4" name="Google Shape;374;p14"/>
          <p:cNvSpPr/>
          <p:nvPr/>
        </p:nvSpPr>
        <p:spPr bwMode="auto"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5" name="Google Shape;375;p14"/>
          <p:cNvSpPr/>
          <p:nvPr/>
        </p:nvSpPr>
        <p:spPr bwMode="auto"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6" name="Google Shape;376;p14"/>
          <p:cNvSpPr/>
          <p:nvPr/>
        </p:nvSpPr>
        <p:spPr bwMode="auto"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7" name="Google Shape;377;p14"/>
          <p:cNvSpPr/>
          <p:nvPr/>
        </p:nvSpPr>
        <p:spPr bwMode="auto"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" name="Google Shape;378;p14"/>
          <p:cNvSpPr/>
          <p:nvPr/>
        </p:nvSpPr>
        <p:spPr bwMode="auto"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9" name="Google Shape;379;p14"/>
          <p:cNvSpPr/>
          <p:nvPr/>
        </p:nvSpPr>
        <p:spPr bwMode="auto"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0" name="Google Shape;380;p14"/>
          <p:cNvSpPr/>
          <p:nvPr/>
        </p:nvSpPr>
        <p:spPr bwMode="auto"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1" name="Google Shape;381;p14"/>
          <p:cNvSpPr/>
          <p:nvPr/>
        </p:nvSpPr>
        <p:spPr bwMode="auto"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2" name="Google Shape;382;p14"/>
          <p:cNvSpPr/>
          <p:nvPr/>
        </p:nvSpPr>
        <p:spPr bwMode="auto"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3" name="Google Shape;383;p14"/>
          <p:cNvSpPr/>
          <p:nvPr/>
        </p:nvSpPr>
        <p:spPr bwMode="auto"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4" name="Google Shape;384;p14"/>
          <p:cNvSpPr/>
          <p:nvPr/>
        </p:nvSpPr>
        <p:spPr bwMode="auto"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 bwMode="auto"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 bwMode="auto"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 bwMode="auto"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 bwMode="auto"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 bwMode="auto"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 bwMode="auto"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1" name="Google Shape;391;p14"/>
          <p:cNvSpPr/>
          <p:nvPr/>
        </p:nvSpPr>
        <p:spPr bwMode="auto"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2" name="Google Shape;392;p14"/>
          <p:cNvSpPr/>
          <p:nvPr/>
        </p:nvSpPr>
        <p:spPr bwMode="auto">
          <a:xfrm rot="10800000" flipH="1">
            <a:off x="589736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four columns" userDrawn="1">
  <p:cSld name="TITLE_AND_TWO_COLUMNS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6" name="Google Shape;396;p15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7" name="Google Shape;397;p15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8" name="Google Shape;398;p15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9" name="Google Shape;399;p15"/>
          <p:cNvSpPr/>
          <p:nvPr/>
        </p:nvSpPr>
        <p:spPr bwMode="auto"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0" name="Google Shape;400;p15"/>
          <p:cNvSpPr/>
          <p:nvPr/>
        </p:nvSpPr>
        <p:spPr bwMode="auto"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1" name="Google Shape;401;p15"/>
          <p:cNvSpPr/>
          <p:nvPr/>
        </p:nvSpPr>
        <p:spPr bwMode="auto"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2" name="Google Shape;402;p15"/>
          <p:cNvSpPr/>
          <p:nvPr/>
        </p:nvSpPr>
        <p:spPr bwMode="auto"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3" name="Google Shape;403;p15"/>
          <p:cNvSpPr/>
          <p:nvPr/>
        </p:nvSpPr>
        <p:spPr bwMode="auto"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4" name="Google Shape;404;p15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5" name="Google Shape;405;p15"/>
          <p:cNvSpPr/>
          <p:nvPr/>
        </p:nvSpPr>
        <p:spPr bwMode="auto"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6" name="Google Shape;406;p15"/>
          <p:cNvSpPr/>
          <p:nvPr/>
        </p:nvSpPr>
        <p:spPr bwMode="auto"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7" name="Google Shape;407;p15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8" name="Google Shape;408;p15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9" name="Google Shape;409;p15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0" name="Google Shape;410;p15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1" name="Google Shape;411;p15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2" name="Google Shape;412;p15"/>
          <p:cNvSpPr/>
          <p:nvPr/>
        </p:nvSpPr>
        <p:spPr bwMode="auto"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3" name="Google Shape;413;p15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4" name="Google Shape;414;p15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5" name="Google Shape;415;p15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6" name="Google Shape;416;p15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7" name="Google Shape;417;p15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8" name="Google Shape;418;p15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 bwMode="auto"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 bwMode="auto"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 bwMode="auto"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 bwMode="auto"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 bwMode="auto"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 bwMode="auto"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 bwMode="auto"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 bwMode="auto"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four columns 1" userDrawn="1">
  <p:cSld name="TITLE_AND_TWO_COLUMNS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 bwMode="auto"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2"/>
          </p:nvPr>
        </p:nvSpPr>
        <p:spPr bwMode="auto"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subTitle" idx="3"/>
          </p:nvPr>
        </p:nvSpPr>
        <p:spPr bwMode="auto"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4"/>
          </p:nvPr>
        </p:nvSpPr>
        <p:spPr bwMode="auto"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5"/>
          </p:nvPr>
        </p:nvSpPr>
        <p:spPr bwMode="auto"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6"/>
          </p:nvPr>
        </p:nvSpPr>
        <p:spPr bwMode="auto"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7"/>
          </p:nvPr>
        </p:nvSpPr>
        <p:spPr bwMode="auto"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8"/>
          </p:nvPr>
        </p:nvSpPr>
        <p:spPr bwMode="auto"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7" name="Google Shape;437;p16"/>
          <p:cNvSpPr/>
          <p:nvPr/>
        </p:nvSpPr>
        <p:spPr bwMode="auto"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8" name="Google Shape;438;p16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9" name="Google Shape;439;p16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0" name="Google Shape;440;p16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1" name="Google Shape;441;p16"/>
          <p:cNvSpPr/>
          <p:nvPr/>
        </p:nvSpPr>
        <p:spPr bwMode="auto"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2" name="Google Shape;442;p16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3" name="Google Shape;443;p16"/>
          <p:cNvSpPr/>
          <p:nvPr/>
        </p:nvSpPr>
        <p:spPr bwMode="auto"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4" name="Google Shape;444;p16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5" name="Google Shape;445;p16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6" name="Google Shape;446;p16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16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" name="Google Shape;448;p16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9" name="Google Shape;449;p16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0" name="Google Shape;450;p16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1" name="Google Shape;451;p16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" name="Google Shape;452;p16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3" name="Google Shape;453;p16"/>
          <p:cNvSpPr/>
          <p:nvPr/>
        </p:nvSpPr>
        <p:spPr bwMode="auto"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4" name="Google Shape;454;p16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5" name="Google Shape;455;p16"/>
          <p:cNvSpPr/>
          <p:nvPr/>
        </p:nvSpPr>
        <p:spPr bwMode="auto"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four columns 2" userDrawn="1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 bwMode="auto"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9" name="Google Shape;459;p17"/>
          <p:cNvSpPr/>
          <p:nvPr/>
        </p:nvSpPr>
        <p:spPr bwMode="auto"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0" name="Google Shape;460;p17"/>
          <p:cNvSpPr/>
          <p:nvPr/>
        </p:nvSpPr>
        <p:spPr bwMode="auto"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1" name="Google Shape;461;p17"/>
          <p:cNvSpPr/>
          <p:nvPr/>
        </p:nvSpPr>
        <p:spPr bwMode="auto"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2" name="Google Shape;462;p17"/>
          <p:cNvSpPr/>
          <p:nvPr/>
        </p:nvSpPr>
        <p:spPr bwMode="auto"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3" name="Google Shape;463;p17"/>
          <p:cNvSpPr/>
          <p:nvPr/>
        </p:nvSpPr>
        <p:spPr bwMode="auto"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4" name="Google Shape;464;p17"/>
          <p:cNvSpPr/>
          <p:nvPr/>
        </p:nvSpPr>
        <p:spPr bwMode="auto"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5" name="Google Shape;465;p17"/>
          <p:cNvSpPr/>
          <p:nvPr/>
        </p:nvSpPr>
        <p:spPr bwMode="auto"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6" name="Google Shape;466;p17"/>
          <p:cNvSpPr/>
          <p:nvPr/>
        </p:nvSpPr>
        <p:spPr bwMode="auto"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7" name="Google Shape;467;p17"/>
          <p:cNvSpPr/>
          <p:nvPr/>
        </p:nvSpPr>
        <p:spPr bwMode="auto"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8" name="Google Shape;468;p17"/>
          <p:cNvSpPr/>
          <p:nvPr/>
        </p:nvSpPr>
        <p:spPr bwMode="auto"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9" name="Google Shape;469;p17"/>
          <p:cNvSpPr/>
          <p:nvPr/>
        </p:nvSpPr>
        <p:spPr bwMode="auto"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0" name="Google Shape;470;p17"/>
          <p:cNvSpPr/>
          <p:nvPr/>
        </p:nvSpPr>
        <p:spPr bwMode="auto"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1" name="Google Shape;471;p17"/>
          <p:cNvSpPr/>
          <p:nvPr/>
        </p:nvSpPr>
        <p:spPr bwMode="auto"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2" name="Google Shape;472;p17"/>
          <p:cNvSpPr/>
          <p:nvPr/>
        </p:nvSpPr>
        <p:spPr bwMode="auto"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3" name="Google Shape;473;p17"/>
          <p:cNvSpPr/>
          <p:nvPr/>
        </p:nvSpPr>
        <p:spPr bwMode="auto"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4" name="Google Shape;474;p17"/>
          <p:cNvSpPr/>
          <p:nvPr/>
        </p:nvSpPr>
        <p:spPr bwMode="auto"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 bwMode="auto"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 bwMode="auto"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 bwMode="auto"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 bwMode="auto"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 bwMode="auto"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 bwMode="auto"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 bwMode="auto"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 bwMode="auto"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 1" userDrawn="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 bwMode="auto"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6" name="Google Shape;486;p18"/>
          <p:cNvSpPr/>
          <p:nvPr/>
        </p:nvSpPr>
        <p:spPr bwMode="auto"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7" name="Google Shape;487;p18"/>
          <p:cNvSpPr/>
          <p:nvPr/>
        </p:nvSpPr>
        <p:spPr bwMode="auto"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8" name="Google Shape;488;p18"/>
          <p:cNvSpPr/>
          <p:nvPr/>
        </p:nvSpPr>
        <p:spPr bwMode="auto"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9" name="Google Shape;489;p18"/>
          <p:cNvSpPr/>
          <p:nvPr/>
        </p:nvSpPr>
        <p:spPr bwMode="auto"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0" name="Google Shape;490;p18"/>
          <p:cNvSpPr/>
          <p:nvPr/>
        </p:nvSpPr>
        <p:spPr bwMode="auto"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1" name="Google Shape;491;p18"/>
          <p:cNvSpPr/>
          <p:nvPr/>
        </p:nvSpPr>
        <p:spPr bwMode="auto"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2" name="Google Shape;492;p18"/>
          <p:cNvSpPr/>
          <p:nvPr/>
        </p:nvSpPr>
        <p:spPr bwMode="auto"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3" name="Google Shape;493;p18"/>
          <p:cNvSpPr/>
          <p:nvPr/>
        </p:nvSpPr>
        <p:spPr bwMode="auto"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4" name="Google Shape;494;p18"/>
          <p:cNvSpPr/>
          <p:nvPr/>
        </p:nvSpPr>
        <p:spPr bwMode="auto"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5" name="Google Shape;495;p18"/>
          <p:cNvSpPr/>
          <p:nvPr/>
        </p:nvSpPr>
        <p:spPr bwMode="auto">
          <a:xfrm rot="-5400000">
            <a:off x="3072803" y="484000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6" name="Google Shape;496;p18"/>
          <p:cNvSpPr/>
          <p:nvPr/>
        </p:nvSpPr>
        <p:spPr bwMode="auto"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7" name="Google Shape;497;p18"/>
          <p:cNvSpPr/>
          <p:nvPr/>
        </p:nvSpPr>
        <p:spPr bwMode="auto"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8" name="Google Shape;498;p18"/>
          <p:cNvSpPr/>
          <p:nvPr/>
        </p:nvSpPr>
        <p:spPr bwMode="auto">
          <a:xfrm rot="-5400000">
            <a:off x="3675778" y="484000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9" name="Google Shape;499;p18"/>
          <p:cNvSpPr/>
          <p:nvPr/>
        </p:nvSpPr>
        <p:spPr bwMode="auto"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0" name="Google Shape;500;p18"/>
          <p:cNvSpPr/>
          <p:nvPr/>
        </p:nvSpPr>
        <p:spPr bwMode="auto"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 bwMode="auto"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 bwMode="auto"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 bwMode="auto"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 bwMode="auto"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 1" userDrawn="1">
  <p:cSld name="ONE_COLUMN_TEXT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 bwMode="auto"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8" name="Google Shape;508;p19"/>
          <p:cNvSpPr/>
          <p:nvPr/>
        </p:nvSpPr>
        <p:spPr bwMode="auto"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" name="Google Shape;509;p19"/>
          <p:cNvSpPr/>
          <p:nvPr/>
        </p:nvSpPr>
        <p:spPr bwMode="auto">
          <a:xfrm flipH="1">
            <a:off x="76691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0" name="Google Shape;510;p19"/>
          <p:cNvSpPr/>
          <p:nvPr/>
        </p:nvSpPr>
        <p:spPr bwMode="auto"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1" name="Google Shape;511;p19"/>
          <p:cNvSpPr/>
          <p:nvPr/>
        </p:nvSpPr>
        <p:spPr bwMode="auto"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2" name="Google Shape;512;p19"/>
          <p:cNvSpPr/>
          <p:nvPr/>
        </p:nvSpPr>
        <p:spPr bwMode="auto"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3" name="Google Shape;513;p19"/>
          <p:cNvSpPr/>
          <p:nvPr/>
        </p:nvSpPr>
        <p:spPr bwMode="auto">
          <a:xfrm flipH="1">
            <a:off x="766908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4" name="Google Shape;514;p19"/>
          <p:cNvSpPr/>
          <p:nvPr/>
        </p:nvSpPr>
        <p:spPr bwMode="auto"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5" name="Google Shape;515;p19"/>
          <p:cNvSpPr/>
          <p:nvPr/>
        </p:nvSpPr>
        <p:spPr bwMode="auto">
          <a:xfrm flipH="1">
            <a:off x="8258732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6" name="Google Shape;516;p19"/>
          <p:cNvSpPr/>
          <p:nvPr/>
        </p:nvSpPr>
        <p:spPr bwMode="auto"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7" name="Google Shape;517;p19"/>
          <p:cNvSpPr/>
          <p:nvPr/>
        </p:nvSpPr>
        <p:spPr bwMode="auto"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8" name="Google Shape;518;p19"/>
          <p:cNvSpPr/>
          <p:nvPr/>
        </p:nvSpPr>
        <p:spPr bwMode="auto">
          <a:xfrm flipH="1">
            <a:off x="8258732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9" name="Google Shape;519;p19"/>
          <p:cNvSpPr/>
          <p:nvPr/>
        </p:nvSpPr>
        <p:spPr bwMode="auto">
          <a:xfrm flipH="1">
            <a:off x="766897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0" name="Google Shape;520;p19"/>
          <p:cNvSpPr/>
          <p:nvPr/>
        </p:nvSpPr>
        <p:spPr bwMode="auto"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1" name="Google Shape;521;p19"/>
          <p:cNvSpPr/>
          <p:nvPr/>
        </p:nvSpPr>
        <p:spPr bwMode="auto"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2" name="Google Shape;522;p19"/>
          <p:cNvSpPr/>
          <p:nvPr/>
        </p:nvSpPr>
        <p:spPr bwMode="auto"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3" name="Google Shape;523;p19"/>
          <p:cNvSpPr/>
          <p:nvPr/>
        </p:nvSpPr>
        <p:spPr bwMode="auto"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4" name="Google Shape;524;p19"/>
          <p:cNvSpPr/>
          <p:nvPr/>
        </p:nvSpPr>
        <p:spPr bwMode="auto"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5" name="Google Shape;525;p19"/>
          <p:cNvSpPr/>
          <p:nvPr/>
        </p:nvSpPr>
        <p:spPr bwMode="auto"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6" name="Google Shape;526;p19"/>
          <p:cNvSpPr/>
          <p:nvPr/>
        </p:nvSpPr>
        <p:spPr bwMode="auto"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7" name="Google Shape;527;p19"/>
          <p:cNvSpPr/>
          <p:nvPr/>
        </p:nvSpPr>
        <p:spPr bwMode="auto"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8" name="Google Shape;528;p19"/>
          <p:cNvSpPr/>
          <p:nvPr/>
        </p:nvSpPr>
        <p:spPr bwMode="auto"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9" name="Google Shape;529;p19"/>
          <p:cNvSpPr/>
          <p:nvPr/>
        </p:nvSpPr>
        <p:spPr bwMode="auto"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0" name="Google Shape;530;p19"/>
          <p:cNvSpPr/>
          <p:nvPr/>
        </p:nvSpPr>
        <p:spPr bwMode="auto"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1" name="Google Shape;531;p19"/>
          <p:cNvSpPr/>
          <p:nvPr/>
        </p:nvSpPr>
        <p:spPr bwMode="auto"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 bwMode="auto"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ly Title 1" userDrawn="1">
  <p:cSld name="ONE_COLUMN_TEXT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6" name="Google Shape;536;p20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7" name="Google Shape;537;p20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8" name="Google Shape;538;p20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9" name="Google Shape;539;p20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0" name="Google Shape;540;p20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1" name="Google Shape;541;p20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2" name="Google Shape;542;p20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3" name="Google Shape;543;p20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4" name="Google Shape;544;p20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5" name="Google Shape;545;p20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6" name="Google Shape;546;p20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7" name="Google Shape;547;p20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8" name="Google Shape;548;p20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9" name="Google Shape;549;p20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0" name="Google Shape;550;p20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1" name="Google Shape;551;p20"/>
          <p:cNvSpPr/>
          <p:nvPr/>
        </p:nvSpPr>
        <p:spPr bwMode="auto"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ly Title 2" userDrawn="1">
  <p:cSld name="ONE_COLUMN_TEXT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 bwMode="auto"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5" name="Google Shape;555;p21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6" name="Google Shape;556;p21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7" name="Google Shape;557;p21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8" name="Google Shape;558;p21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9" name="Google Shape;559;p21"/>
          <p:cNvSpPr/>
          <p:nvPr/>
        </p:nvSpPr>
        <p:spPr bwMode="auto"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0" name="Google Shape;560;p21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1" name="Google Shape;561;p21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2" name="Google Shape;562;p21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3" name="Google Shape;563;p21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4" name="Google Shape;564;p21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5" name="Google Shape;565;p21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6" name="Google Shape;566;p21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7" name="Google Shape;567;p21"/>
          <p:cNvSpPr/>
          <p:nvPr/>
        </p:nvSpPr>
        <p:spPr bwMode="auto"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8" name="Google Shape;568;p21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9" name="Google Shape;569;p21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0" name="Google Shape;570;p21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 bwMode="auto"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" name="Google Shape;59;p3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3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" name="Google Shape;61;p3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" name="Google Shape;62;p3"/>
          <p:cNvSpPr/>
          <p:nvPr/>
        </p:nvSpPr>
        <p:spPr bwMode="auto"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3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" name="Google Shape;64;p3"/>
          <p:cNvSpPr/>
          <p:nvPr/>
        </p:nvSpPr>
        <p:spPr bwMode="auto"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3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" name="Google Shape;66;p3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" name="Google Shape;67;p3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3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3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3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" name="Google Shape;71;p3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3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" name="Google Shape;73;p3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" name="Google Shape;74;p3"/>
          <p:cNvSpPr/>
          <p:nvPr/>
        </p:nvSpPr>
        <p:spPr bwMode="auto"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" name="Google Shape;75;p3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3"/>
          <p:cNvSpPr/>
          <p:nvPr/>
        </p:nvSpPr>
        <p:spPr bwMode="auto"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 bwMode="auto"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ly Title 3" userDrawn="1">
  <p:cSld name="ONE_COLUMN_TEXT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 bwMode="auto"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4" name="Google Shape;574;p22"/>
          <p:cNvSpPr/>
          <p:nvPr/>
        </p:nvSpPr>
        <p:spPr bwMode="auto"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5" name="Google Shape;575;p22"/>
          <p:cNvSpPr/>
          <p:nvPr/>
        </p:nvSpPr>
        <p:spPr bwMode="auto"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6" name="Google Shape;576;p22"/>
          <p:cNvSpPr/>
          <p:nvPr/>
        </p:nvSpPr>
        <p:spPr bwMode="auto"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7" name="Google Shape;577;p22"/>
          <p:cNvSpPr/>
          <p:nvPr/>
        </p:nvSpPr>
        <p:spPr bwMode="auto"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8" name="Google Shape;578;p22"/>
          <p:cNvSpPr/>
          <p:nvPr/>
        </p:nvSpPr>
        <p:spPr bwMode="auto"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9" name="Google Shape;579;p22"/>
          <p:cNvSpPr/>
          <p:nvPr/>
        </p:nvSpPr>
        <p:spPr bwMode="auto"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0" name="Google Shape;580;p22"/>
          <p:cNvSpPr/>
          <p:nvPr/>
        </p:nvSpPr>
        <p:spPr bwMode="auto"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1" name="Google Shape;581;p22"/>
          <p:cNvSpPr/>
          <p:nvPr/>
        </p:nvSpPr>
        <p:spPr bwMode="auto"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2" name="Google Shape;582;p22"/>
          <p:cNvSpPr/>
          <p:nvPr/>
        </p:nvSpPr>
        <p:spPr bwMode="auto"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3" name="Google Shape;583;p22"/>
          <p:cNvSpPr/>
          <p:nvPr/>
        </p:nvSpPr>
        <p:spPr bwMode="auto"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4" name="Google Shape;584;p22"/>
          <p:cNvSpPr/>
          <p:nvPr/>
        </p:nvSpPr>
        <p:spPr bwMode="auto"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5" name="Google Shape;585;p22"/>
          <p:cNvSpPr/>
          <p:nvPr/>
        </p:nvSpPr>
        <p:spPr bwMode="auto"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6" name="Google Shape;586;p22"/>
          <p:cNvSpPr/>
          <p:nvPr/>
        </p:nvSpPr>
        <p:spPr bwMode="auto"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7" name="Google Shape;587;p22"/>
          <p:cNvSpPr/>
          <p:nvPr/>
        </p:nvSpPr>
        <p:spPr bwMode="auto"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8" name="Google Shape;588;p22"/>
          <p:cNvSpPr/>
          <p:nvPr/>
        </p:nvSpPr>
        <p:spPr bwMode="auto"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9" name="Google Shape;589;p22"/>
          <p:cNvSpPr/>
          <p:nvPr/>
        </p:nvSpPr>
        <p:spPr bwMode="auto"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0" name="Google Shape;590;p22"/>
          <p:cNvSpPr/>
          <p:nvPr/>
        </p:nvSpPr>
        <p:spPr bwMode="auto"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1" name="Google Shape;591;p22"/>
          <p:cNvSpPr/>
          <p:nvPr/>
        </p:nvSpPr>
        <p:spPr bwMode="auto"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2" name="Google Shape;592;p22"/>
          <p:cNvSpPr/>
          <p:nvPr/>
        </p:nvSpPr>
        <p:spPr bwMode="auto"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3" name="Google Shape;593;p22"/>
          <p:cNvSpPr/>
          <p:nvPr/>
        </p:nvSpPr>
        <p:spPr bwMode="auto"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4" name="Google Shape;594;p22"/>
          <p:cNvSpPr/>
          <p:nvPr/>
        </p:nvSpPr>
        <p:spPr bwMode="auto"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5" name="Google Shape;595;p22"/>
          <p:cNvSpPr/>
          <p:nvPr/>
        </p:nvSpPr>
        <p:spPr bwMode="auto"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6" name="Google Shape;596;p22"/>
          <p:cNvSpPr/>
          <p:nvPr/>
        </p:nvSpPr>
        <p:spPr bwMode="auto">
          <a:xfrm rot="-5400000">
            <a:off x="7603602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7" name="Google Shape;597;p22"/>
          <p:cNvSpPr/>
          <p:nvPr/>
        </p:nvSpPr>
        <p:spPr bwMode="auto"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8" name="Google Shape;598;p22"/>
          <p:cNvSpPr/>
          <p:nvPr/>
        </p:nvSpPr>
        <p:spPr bwMode="auto"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9" name="Google Shape;599;p22"/>
          <p:cNvSpPr/>
          <p:nvPr/>
        </p:nvSpPr>
        <p:spPr bwMode="auto"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0" name="Google Shape;600;p22"/>
          <p:cNvSpPr/>
          <p:nvPr/>
        </p:nvSpPr>
        <p:spPr bwMode="auto"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1" name="Google Shape;601;p22"/>
          <p:cNvSpPr/>
          <p:nvPr/>
        </p:nvSpPr>
        <p:spPr bwMode="auto"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2" name="Google Shape;602;p22"/>
          <p:cNvSpPr/>
          <p:nvPr/>
        </p:nvSpPr>
        <p:spPr bwMode="auto"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3" name="Google Shape;603;p22"/>
          <p:cNvSpPr/>
          <p:nvPr/>
        </p:nvSpPr>
        <p:spPr bwMode="auto"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4" name="Google Shape;604;p22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hree columns 2" userDrawn="1">
  <p:cSld name="TITLE_AND_TWO_COLUMNS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7" name="Google Shape;607;p23"/>
          <p:cNvSpPr/>
          <p:nvPr/>
        </p:nvSpPr>
        <p:spPr bwMode="auto"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8" name="Google Shape;608;p23"/>
          <p:cNvSpPr/>
          <p:nvPr/>
        </p:nvSpPr>
        <p:spPr bwMode="auto"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9" name="Google Shape;609;p23"/>
          <p:cNvSpPr/>
          <p:nvPr/>
        </p:nvSpPr>
        <p:spPr bwMode="auto"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0" name="Google Shape;610;p23"/>
          <p:cNvSpPr/>
          <p:nvPr/>
        </p:nvSpPr>
        <p:spPr bwMode="auto"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1" name="Google Shape;611;p23"/>
          <p:cNvSpPr/>
          <p:nvPr/>
        </p:nvSpPr>
        <p:spPr bwMode="auto"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2" name="Google Shape;612;p23"/>
          <p:cNvSpPr/>
          <p:nvPr/>
        </p:nvSpPr>
        <p:spPr bwMode="auto"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3" name="Google Shape;613;p23"/>
          <p:cNvSpPr/>
          <p:nvPr/>
        </p:nvSpPr>
        <p:spPr bwMode="auto"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4" name="Google Shape;614;p23"/>
          <p:cNvSpPr/>
          <p:nvPr/>
        </p:nvSpPr>
        <p:spPr bwMode="auto">
          <a:xfrm rot="5400000">
            <a:off x="1244384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5" name="Google Shape;615;p23"/>
          <p:cNvSpPr/>
          <p:nvPr/>
        </p:nvSpPr>
        <p:spPr bwMode="auto"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6" name="Google Shape;616;p23"/>
          <p:cNvSpPr/>
          <p:nvPr/>
        </p:nvSpPr>
        <p:spPr bwMode="auto"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7" name="Google Shape;617;p23"/>
          <p:cNvSpPr/>
          <p:nvPr/>
        </p:nvSpPr>
        <p:spPr bwMode="auto"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8" name="Google Shape;618;p23"/>
          <p:cNvSpPr/>
          <p:nvPr/>
        </p:nvSpPr>
        <p:spPr bwMode="auto"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9" name="Google Shape;619;p23"/>
          <p:cNvSpPr/>
          <p:nvPr/>
        </p:nvSpPr>
        <p:spPr bwMode="auto"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0" name="Google Shape;620;p23"/>
          <p:cNvSpPr/>
          <p:nvPr/>
        </p:nvSpPr>
        <p:spPr bwMode="auto"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1" name="Google Shape;621;p23"/>
          <p:cNvSpPr/>
          <p:nvPr/>
        </p:nvSpPr>
        <p:spPr bwMode="auto"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2" name="Google Shape;622;p23"/>
          <p:cNvSpPr/>
          <p:nvPr/>
        </p:nvSpPr>
        <p:spPr bwMode="auto"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3" name="Google Shape;623;p23"/>
          <p:cNvSpPr/>
          <p:nvPr/>
        </p:nvSpPr>
        <p:spPr bwMode="auto"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4" name="Google Shape;624;p23"/>
          <p:cNvSpPr/>
          <p:nvPr/>
        </p:nvSpPr>
        <p:spPr bwMode="auto"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5" name="Google Shape;625;p23"/>
          <p:cNvSpPr/>
          <p:nvPr/>
        </p:nvSpPr>
        <p:spPr bwMode="auto"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6" name="Google Shape;626;p23"/>
          <p:cNvSpPr/>
          <p:nvPr/>
        </p:nvSpPr>
        <p:spPr bwMode="auto"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7" name="Google Shape;627;p23"/>
          <p:cNvSpPr/>
          <p:nvPr/>
        </p:nvSpPr>
        <p:spPr bwMode="auto"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8" name="Google Shape;628;p23"/>
          <p:cNvSpPr/>
          <p:nvPr/>
        </p:nvSpPr>
        <p:spPr bwMode="auto"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9" name="Google Shape;629;p23"/>
          <p:cNvSpPr/>
          <p:nvPr/>
        </p:nvSpPr>
        <p:spPr bwMode="auto"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0" name="Google Shape;630;p23"/>
          <p:cNvSpPr/>
          <p:nvPr/>
        </p:nvSpPr>
        <p:spPr bwMode="auto"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1" name="Google Shape;631;p23"/>
          <p:cNvSpPr/>
          <p:nvPr/>
        </p:nvSpPr>
        <p:spPr bwMode="auto"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2" name="Google Shape;632;p23"/>
          <p:cNvSpPr/>
          <p:nvPr/>
        </p:nvSpPr>
        <p:spPr bwMode="auto"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3" name="Google Shape;633;p23"/>
          <p:cNvSpPr/>
          <p:nvPr/>
        </p:nvSpPr>
        <p:spPr bwMode="auto"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4" name="Google Shape;634;p23"/>
          <p:cNvSpPr/>
          <p:nvPr/>
        </p:nvSpPr>
        <p:spPr bwMode="auto"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5" name="Google Shape;635;p23"/>
          <p:cNvSpPr/>
          <p:nvPr/>
        </p:nvSpPr>
        <p:spPr bwMode="auto"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6" name="Google Shape;636;p23"/>
          <p:cNvSpPr/>
          <p:nvPr/>
        </p:nvSpPr>
        <p:spPr bwMode="auto"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7" name="Google Shape;637;p23"/>
          <p:cNvSpPr/>
          <p:nvPr/>
        </p:nvSpPr>
        <p:spPr bwMode="auto"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8" name="Google Shape;638;p23"/>
          <p:cNvSpPr/>
          <p:nvPr/>
        </p:nvSpPr>
        <p:spPr bwMode="auto"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9" name="Google Shape;639;p23"/>
          <p:cNvSpPr/>
          <p:nvPr/>
        </p:nvSpPr>
        <p:spPr bwMode="auto"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0" name="Google Shape;640;p23"/>
          <p:cNvSpPr/>
          <p:nvPr/>
        </p:nvSpPr>
        <p:spPr bwMode="auto"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1" name="Google Shape;641;p23"/>
          <p:cNvSpPr/>
          <p:nvPr/>
        </p:nvSpPr>
        <p:spPr bwMode="auto"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2" name="Google Shape;642;p23"/>
          <p:cNvSpPr/>
          <p:nvPr/>
        </p:nvSpPr>
        <p:spPr bwMode="auto"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3" name="Google Shape;643;p23"/>
          <p:cNvSpPr/>
          <p:nvPr/>
        </p:nvSpPr>
        <p:spPr bwMode="auto"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4" name="Google Shape;644;p23"/>
          <p:cNvSpPr/>
          <p:nvPr/>
        </p:nvSpPr>
        <p:spPr bwMode="auto"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5" name="Google Shape;645;p23"/>
          <p:cNvSpPr/>
          <p:nvPr/>
        </p:nvSpPr>
        <p:spPr bwMode="auto"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 bwMode="auto"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 bwMode="auto"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 bwMode="auto"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 bwMode="auto"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 bwMode="auto"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 bwMode="auto"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six columns" userDrawn="1">
  <p:cSld name="TITLE_AND_TWO_COLUMNS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4" name="Google Shape;654;p24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" name="Google Shape;655;p24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6" name="Google Shape;656;p24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7" name="Google Shape;657;p24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8" name="Google Shape;658;p24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9" name="Google Shape;659;p24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0" name="Google Shape;660;p24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1" name="Google Shape;661;p24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2" name="Google Shape;662;p24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3" name="Google Shape;663;p24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4" name="Google Shape;664;p24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5" name="Google Shape;665;p24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6" name="Google Shape;666;p24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7" name="Google Shape;667;p24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8" name="Google Shape;668;p24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9" name="Google Shape;669;p24"/>
          <p:cNvSpPr/>
          <p:nvPr/>
        </p:nvSpPr>
        <p:spPr bwMode="auto"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1"/>
          </p:nvPr>
        </p:nvSpPr>
        <p:spPr bwMode="auto"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2"/>
          </p:nvPr>
        </p:nvSpPr>
        <p:spPr bwMode="auto"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3"/>
          </p:nvPr>
        </p:nvSpPr>
        <p:spPr bwMode="auto"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4"/>
          </p:nvPr>
        </p:nvSpPr>
        <p:spPr bwMode="auto"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5"/>
          </p:nvPr>
        </p:nvSpPr>
        <p:spPr bwMode="auto"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6"/>
          </p:nvPr>
        </p:nvSpPr>
        <p:spPr bwMode="auto"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7"/>
          </p:nvPr>
        </p:nvSpPr>
        <p:spPr bwMode="auto"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8"/>
          </p:nvPr>
        </p:nvSpPr>
        <p:spPr bwMode="auto"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9"/>
          </p:nvPr>
        </p:nvSpPr>
        <p:spPr bwMode="auto"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13"/>
          </p:nvPr>
        </p:nvSpPr>
        <p:spPr bwMode="auto"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14"/>
          </p:nvPr>
        </p:nvSpPr>
        <p:spPr bwMode="auto"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15"/>
          </p:nvPr>
        </p:nvSpPr>
        <p:spPr bwMode="auto"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 2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 bwMode="auto"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5" name="Google Shape;685;p25"/>
          <p:cNvSpPr/>
          <p:nvPr/>
        </p:nvSpPr>
        <p:spPr bwMode="auto"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6" name="Google Shape;686;p25"/>
          <p:cNvSpPr/>
          <p:nvPr/>
        </p:nvSpPr>
        <p:spPr bwMode="auto"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7" name="Google Shape;687;p25"/>
          <p:cNvSpPr/>
          <p:nvPr/>
        </p:nvSpPr>
        <p:spPr bwMode="auto"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8" name="Google Shape;688;p25"/>
          <p:cNvSpPr/>
          <p:nvPr/>
        </p:nvSpPr>
        <p:spPr bwMode="auto"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9" name="Google Shape;689;p25"/>
          <p:cNvSpPr/>
          <p:nvPr/>
        </p:nvSpPr>
        <p:spPr bwMode="auto"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0" name="Google Shape;690;p25"/>
          <p:cNvSpPr/>
          <p:nvPr/>
        </p:nvSpPr>
        <p:spPr bwMode="auto"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1" name="Google Shape;691;p25"/>
          <p:cNvSpPr/>
          <p:nvPr/>
        </p:nvSpPr>
        <p:spPr bwMode="auto"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2" name="Google Shape;692;p25"/>
          <p:cNvSpPr/>
          <p:nvPr/>
        </p:nvSpPr>
        <p:spPr bwMode="auto"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3" name="Google Shape;693;p25"/>
          <p:cNvSpPr/>
          <p:nvPr/>
        </p:nvSpPr>
        <p:spPr bwMode="auto">
          <a:xfrm rot="5400000">
            <a:off x="3717146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4" name="Google Shape;694;p25"/>
          <p:cNvSpPr/>
          <p:nvPr/>
        </p:nvSpPr>
        <p:spPr bwMode="auto"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5" name="Google Shape;695;p25"/>
          <p:cNvSpPr/>
          <p:nvPr/>
        </p:nvSpPr>
        <p:spPr bwMode="auto"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6" name="Google Shape;696;p25"/>
          <p:cNvSpPr/>
          <p:nvPr/>
        </p:nvSpPr>
        <p:spPr bwMode="auto"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7" name="Google Shape;697;p25"/>
          <p:cNvSpPr/>
          <p:nvPr/>
        </p:nvSpPr>
        <p:spPr bwMode="auto"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8" name="Google Shape;698;p25"/>
          <p:cNvSpPr/>
          <p:nvPr/>
        </p:nvSpPr>
        <p:spPr bwMode="auto"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9" name="Google Shape;699;p25"/>
          <p:cNvSpPr/>
          <p:nvPr/>
        </p:nvSpPr>
        <p:spPr bwMode="auto"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0" name="Google Shape;700;p25"/>
          <p:cNvSpPr/>
          <p:nvPr/>
        </p:nvSpPr>
        <p:spPr bwMode="auto"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1" name="Google Shape;701;p25"/>
          <p:cNvSpPr/>
          <p:nvPr/>
        </p:nvSpPr>
        <p:spPr bwMode="auto"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2" name="Google Shape;702;p25"/>
          <p:cNvSpPr/>
          <p:nvPr/>
        </p:nvSpPr>
        <p:spPr bwMode="auto"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3" name="Google Shape;703;p25"/>
          <p:cNvSpPr/>
          <p:nvPr/>
        </p:nvSpPr>
        <p:spPr bwMode="auto"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4" name="Google Shape;704;p25"/>
          <p:cNvSpPr/>
          <p:nvPr/>
        </p:nvSpPr>
        <p:spPr bwMode="auto"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5" name="Google Shape;705;p25"/>
          <p:cNvSpPr/>
          <p:nvPr/>
        </p:nvSpPr>
        <p:spPr bwMode="auto"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6" name="Google Shape;706;p25"/>
          <p:cNvSpPr/>
          <p:nvPr/>
        </p:nvSpPr>
        <p:spPr bwMode="auto"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7" name="Google Shape;707;p25"/>
          <p:cNvSpPr/>
          <p:nvPr/>
        </p:nvSpPr>
        <p:spPr bwMode="auto"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8" name="Google Shape;708;p25"/>
          <p:cNvSpPr/>
          <p:nvPr/>
        </p:nvSpPr>
        <p:spPr bwMode="auto"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9" name="Google Shape;709;p25"/>
          <p:cNvSpPr/>
          <p:nvPr/>
        </p:nvSpPr>
        <p:spPr bwMode="auto"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0" name="Google Shape;710;p25"/>
          <p:cNvSpPr/>
          <p:nvPr/>
        </p:nvSpPr>
        <p:spPr bwMode="auto"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25"/>
          <p:cNvSpPr/>
          <p:nvPr/>
        </p:nvSpPr>
        <p:spPr bwMode="auto"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25"/>
          <p:cNvSpPr/>
          <p:nvPr/>
        </p:nvSpPr>
        <p:spPr bwMode="auto"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25"/>
          <p:cNvSpPr/>
          <p:nvPr/>
        </p:nvSpPr>
        <p:spPr bwMode="auto"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25"/>
          <p:cNvSpPr/>
          <p:nvPr/>
        </p:nvSpPr>
        <p:spPr bwMode="auto"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25"/>
          <p:cNvSpPr/>
          <p:nvPr/>
        </p:nvSpPr>
        <p:spPr bwMode="auto"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6" name="Google Shape;716;p25"/>
          <p:cNvSpPr/>
          <p:nvPr/>
        </p:nvSpPr>
        <p:spPr bwMode="auto"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7" name="Google Shape;717;p25"/>
          <p:cNvSpPr/>
          <p:nvPr/>
        </p:nvSpPr>
        <p:spPr bwMode="auto"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8" name="Google Shape;718;p25"/>
          <p:cNvSpPr/>
          <p:nvPr/>
        </p:nvSpPr>
        <p:spPr bwMode="auto"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9" name="Google Shape;719;p25"/>
          <p:cNvSpPr/>
          <p:nvPr/>
        </p:nvSpPr>
        <p:spPr bwMode="auto"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0" name="Google Shape;720;p25"/>
          <p:cNvSpPr/>
          <p:nvPr/>
        </p:nvSpPr>
        <p:spPr bwMode="auto"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1" name="Google Shape;721;p25"/>
          <p:cNvSpPr/>
          <p:nvPr/>
        </p:nvSpPr>
        <p:spPr bwMode="auto"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2" name="Google Shape;722;p25"/>
          <p:cNvSpPr/>
          <p:nvPr/>
        </p:nvSpPr>
        <p:spPr bwMode="auto"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3" name="Google Shape;723;p25"/>
          <p:cNvSpPr/>
          <p:nvPr/>
        </p:nvSpPr>
        <p:spPr bwMode="auto">
          <a:xfrm rot="5400000">
            <a:off x="624204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4" name="Google Shape;724;p25"/>
          <p:cNvSpPr/>
          <p:nvPr/>
        </p:nvSpPr>
        <p:spPr bwMode="auto">
          <a:xfrm rot="5400000">
            <a:off x="62420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5" name="Google Shape;725;p25"/>
          <p:cNvSpPr/>
          <p:nvPr/>
        </p:nvSpPr>
        <p:spPr bwMode="auto"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6" name="Google Shape;726;p25"/>
          <p:cNvSpPr/>
          <p:nvPr/>
        </p:nvSpPr>
        <p:spPr bwMode="auto"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7" name="Google Shape;727;p25"/>
          <p:cNvSpPr/>
          <p:nvPr/>
        </p:nvSpPr>
        <p:spPr bwMode="auto"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8" name="Google Shape;728;p25"/>
          <p:cNvSpPr/>
          <p:nvPr/>
        </p:nvSpPr>
        <p:spPr bwMode="auto"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9" name="Google Shape;729;p25"/>
          <p:cNvSpPr/>
          <p:nvPr/>
        </p:nvSpPr>
        <p:spPr bwMode="auto"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0" name="Google Shape;730;p25"/>
          <p:cNvSpPr/>
          <p:nvPr/>
        </p:nvSpPr>
        <p:spPr bwMode="auto"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1" name="Google Shape;731;p25"/>
          <p:cNvSpPr/>
          <p:nvPr/>
        </p:nvSpPr>
        <p:spPr bwMode="auto"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2" name="Google Shape;732;p25"/>
          <p:cNvSpPr/>
          <p:nvPr/>
        </p:nvSpPr>
        <p:spPr bwMode="auto"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3" name="Google Shape;733;p25"/>
          <p:cNvSpPr/>
          <p:nvPr/>
        </p:nvSpPr>
        <p:spPr bwMode="auto"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4" name="Google Shape;734;p25"/>
          <p:cNvSpPr/>
          <p:nvPr/>
        </p:nvSpPr>
        <p:spPr bwMode="auto"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5" name="Google Shape;735;p25"/>
          <p:cNvSpPr/>
          <p:nvPr/>
        </p:nvSpPr>
        <p:spPr bwMode="auto"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6" name="Google Shape;736;p25"/>
          <p:cNvSpPr/>
          <p:nvPr/>
        </p:nvSpPr>
        <p:spPr bwMode="auto"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7" name="Google Shape;737;p25"/>
          <p:cNvSpPr/>
          <p:nvPr/>
        </p:nvSpPr>
        <p:spPr bwMode="auto"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8" name="Google Shape;738;p25"/>
          <p:cNvSpPr/>
          <p:nvPr/>
        </p:nvSpPr>
        <p:spPr bwMode="auto"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9" name="Google Shape;739;p25"/>
          <p:cNvSpPr/>
          <p:nvPr/>
        </p:nvSpPr>
        <p:spPr bwMode="auto"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0" name="Google Shape;740;p25"/>
          <p:cNvSpPr/>
          <p:nvPr/>
        </p:nvSpPr>
        <p:spPr bwMode="auto"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1" name="Google Shape;741;p25"/>
          <p:cNvSpPr/>
          <p:nvPr/>
        </p:nvSpPr>
        <p:spPr bwMode="auto"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2" name="Google Shape;742;p25"/>
          <p:cNvSpPr/>
          <p:nvPr/>
        </p:nvSpPr>
        <p:spPr bwMode="auto"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3" name="Google Shape;743;p25"/>
          <p:cNvSpPr/>
          <p:nvPr/>
        </p:nvSpPr>
        <p:spPr bwMode="auto"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 bwMode="auto"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 bwMode="auto">
          <a:xfrm>
            <a:off x="5718775" y="3474975"/>
            <a:ext cx="2707800" cy="70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 1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 bwMode="auto"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9" name="Google Shape;749;p26"/>
          <p:cNvSpPr/>
          <p:nvPr/>
        </p:nvSpPr>
        <p:spPr bwMode="auto"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" name="Google Shape;750;p26"/>
          <p:cNvSpPr/>
          <p:nvPr/>
        </p:nvSpPr>
        <p:spPr bwMode="auto"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1" name="Google Shape;751;p26"/>
          <p:cNvSpPr/>
          <p:nvPr/>
        </p:nvSpPr>
        <p:spPr bwMode="auto"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2" name="Google Shape;752;p26"/>
          <p:cNvSpPr/>
          <p:nvPr/>
        </p:nvSpPr>
        <p:spPr bwMode="auto"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3" name="Google Shape;753;p26"/>
          <p:cNvSpPr/>
          <p:nvPr/>
        </p:nvSpPr>
        <p:spPr bwMode="auto"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4" name="Google Shape;754;p26"/>
          <p:cNvSpPr/>
          <p:nvPr/>
        </p:nvSpPr>
        <p:spPr bwMode="auto"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5" name="Google Shape;755;p26"/>
          <p:cNvSpPr/>
          <p:nvPr/>
        </p:nvSpPr>
        <p:spPr bwMode="auto"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6" name="Google Shape;756;p26"/>
          <p:cNvSpPr/>
          <p:nvPr/>
        </p:nvSpPr>
        <p:spPr bwMode="auto"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7" name="Google Shape;757;p26"/>
          <p:cNvSpPr/>
          <p:nvPr/>
        </p:nvSpPr>
        <p:spPr bwMode="auto"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8" name="Google Shape;758;p26"/>
          <p:cNvSpPr/>
          <p:nvPr/>
        </p:nvSpPr>
        <p:spPr bwMode="auto"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9" name="Google Shape;759;p26"/>
          <p:cNvSpPr/>
          <p:nvPr/>
        </p:nvSpPr>
        <p:spPr bwMode="auto"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0" name="Google Shape;760;p26"/>
          <p:cNvSpPr/>
          <p:nvPr/>
        </p:nvSpPr>
        <p:spPr bwMode="auto"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1" name="Google Shape;761;p26"/>
          <p:cNvSpPr/>
          <p:nvPr/>
        </p:nvSpPr>
        <p:spPr bwMode="auto"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2" name="Google Shape;762;p26"/>
          <p:cNvSpPr/>
          <p:nvPr/>
        </p:nvSpPr>
        <p:spPr bwMode="auto"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3" name="Google Shape;763;p26"/>
          <p:cNvSpPr/>
          <p:nvPr/>
        </p:nvSpPr>
        <p:spPr bwMode="auto"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4" name="Google Shape;764;p26"/>
          <p:cNvSpPr/>
          <p:nvPr/>
        </p:nvSpPr>
        <p:spPr bwMode="auto"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5" name="Google Shape;765;p26"/>
          <p:cNvSpPr/>
          <p:nvPr/>
        </p:nvSpPr>
        <p:spPr bwMode="auto"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6" name="Google Shape;766;p26"/>
          <p:cNvSpPr/>
          <p:nvPr/>
        </p:nvSpPr>
        <p:spPr bwMode="auto">
          <a:xfrm rot="-5400000">
            <a:off x="5742544" y="241725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7" name="Google Shape;767;p26"/>
          <p:cNvSpPr/>
          <p:nvPr/>
        </p:nvSpPr>
        <p:spPr bwMode="auto"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8" name="Google Shape;768;p26"/>
          <p:cNvSpPr/>
          <p:nvPr/>
        </p:nvSpPr>
        <p:spPr bwMode="auto"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9" name="Google Shape;769;p26"/>
          <p:cNvSpPr/>
          <p:nvPr/>
        </p:nvSpPr>
        <p:spPr bwMode="auto"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0" name="Google Shape;770;p26"/>
          <p:cNvSpPr/>
          <p:nvPr/>
        </p:nvSpPr>
        <p:spPr bwMode="auto">
          <a:xfrm rot="-5400000">
            <a:off x="5742602" y="6017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1" name="Google Shape;771;p26"/>
          <p:cNvSpPr/>
          <p:nvPr/>
        </p:nvSpPr>
        <p:spPr bwMode="auto"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2" name="Google Shape;772;p26"/>
          <p:cNvSpPr/>
          <p:nvPr/>
        </p:nvSpPr>
        <p:spPr bwMode="auto"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3" name="Google Shape;773;p26"/>
          <p:cNvSpPr/>
          <p:nvPr/>
        </p:nvSpPr>
        <p:spPr bwMode="auto"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4" name="Google Shape;774;p26"/>
          <p:cNvSpPr/>
          <p:nvPr/>
        </p:nvSpPr>
        <p:spPr bwMode="auto"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5" name="Google Shape;775;p26"/>
          <p:cNvSpPr/>
          <p:nvPr/>
        </p:nvSpPr>
        <p:spPr bwMode="auto"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6" name="Google Shape;776;p26"/>
          <p:cNvSpPr/>
          <p:nvPr/>
        </p:nvSpPr>
        <p:spPr bwMode="auto"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7" name="Google Shape;777;p26"/>
          <p:cNvSpPr/>
          <p:nvPr/>
        </p:nvSpPr>
        <p:spPr bwMode="auto"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8" name="Google Shape;778;p26"/>
          <p:cNvSpPr/>
          <p:nvPr/>
        </p:nvSpPr>
        <p:spPr bwMode="auto"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9" name="Google Shape;779;p26"/>
          <p:cNvSpPr/>
          <p:nvPr/>
        </p:nvSpPr>
        <p:spPr bwMode="auto"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0" name="Google Shape;780;p26"/>
          <p:cNvSpPr/>
          <p:nvPr/>
        </p:nvSpPr>
        <p:spPr bwMode="auto"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1" name="Google Shape;781;p26"/>
          <p:cNvSpPr/>
          <p:nvPr/>
        </p:nvSpPr>
        <p:spPr bwMode="auto"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2" name="Google Shape;782;p26"/>
          <p:cNvSpPr/>
          <p:nvPr/>
        </p:nvSpPr>
        <p:spPr bwMode="auto"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3" name="Google Shape;783;p26"/>
          <p:cNvSpPr/>
          <p:nvPr/>
        </p:nvSpPr>
        <p:spPr bwMode="auto"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4" name="Google Shape;784;p26"/>
          <p:cNvSpPr/>
          <p:nvPr/>
        </p:nvSpPr>
        <p:spPr bwMode="auto"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5" name="Google Shape;785;p26"/>
          <p:cNvSpPr/>
          <p:nvPr/>
        </p:nvSpPr>
        <p:spPr bwMode="auto"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6" name="Google Shape;786;p26"/>
          <p:cNvSpPr/>
          <p:nvPr/>
        </p:nvSpPr>
        <p:spPr bwMode="auto"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7" name="Google Shape;787;p26"/>
          <p:cNvSpPr/>
          <p:nvPr/>
        </p:nvSpPr>
        <p:spPr bwMode="auto"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8" name="Google Shape;788;p26"/>
          <p:cNvSpPr/>
          <p:nvPr/>
        </p:nvSpPr>
        <p:spPr bwMode="auto"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9" name="Google Shape;789;p26"/>
          <p:cNvSpPr/>
          <p:nvPr/>
        </p:nvSpPr>
        <p:spPr bwMode="auto">
          <a:xfrm rot="-5400000">
            <a:off x="7596822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0" name="Google Shape;790;p26"/>
          <p:cNvSpPr/>
          <p:nvPr/>
        </p:nvSpPr>
        <p:spPr bwMode="auto"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1" name="Google Shape;791;p26"/>
          <p:cNvSpPr/>
          <p:nvPr/>
        </p:nvSpPr>
        <p:spPr bwMode="auto"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2" name="Google Shape;792;p26"/>
          <p:cNvSpPr/>
          <p:nvPr/>
        </p:nvSpPr>
        <p:spPr bwMode="auto"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3" name="Google Shape;793;p26"/>
          <p:cNvSpPr/>
          <p:nvPr/>
        </p:nvSpPr>
        <p:spPr bwMode="auto"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4" name="Google Shape;794;p26"/>
          <p:cNvSpPr/>
          <p:nvPr/>
        </p:nvSpPr>
        <p:spPr bwMode="auto"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5" name="Google Shape;795;p26"/>
          <p:cNvSpPr/>
          <p:nvPr/>
        </p:nvSpPr>
        <p:spPr bwMode="auto"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6" name="Google Shape;796;p26"/>
          <p:cNvSpPr/>
          <p:nvPr/>
        </p:nvSpPr>
        <p:spPr bwMode="auto"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7" name="Google Shape;797;p26"/>
          <p:cNvSpPr/>
          <p:nvPr/>
        </p:nvSpPr>
        <p:spPr bwMode="auto"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8" name="Google Shape;798;p26"/>
          <p:cNvSpPr/>
          <p:nvPr/>
        </p:nvSpPr>
        <p:spPr bwMode="auto"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9" name="Google Shape;799;p26"/>
          <p:cNvSpPr/>
          <p:nvPr/>
        </p:nvSpPr>
        <p:spPr bwMode="auto"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0" name="Google Shape;800;p26"/>
          <p:cNvSpPr/>
          <p:nvPr/>
        </p:nvSpPr>
        <p:spPr bwMode="auto"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1" name="Google Shape;801;p26"/>
          <p:cNvSpPr/>
          <p:nvPr/>
        </p:nvSpPr>
        <p:spPr bwMode="auto"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2" name="Google Shape;802;p26"/>
          <p:cNvSpPr/>
          <p:nvPr/>
        </p:nvSpPr>
        <p:spPr bwMode="auto"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3" name="Google Shape;803;p26"/>
          <p:cNvSpPr/>
          <p:nvPr/>
        </p:nvSpPr>
        <p:spPr bwMode="auto"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4" name="Google Shape;804;p26"/>
          <p:cNvSpPr/>
          <p:nvPr/>
        </p:nvSpPr>
        <p:spPr bwMode="auto"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5" name="Google Shape;805;p26"/>
          <p:cNvSpPr/>
          <p:nvPr/>
        </p:nvSpPr>
        <p:spPr bwMode="auto"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6" name="Google Shape;806;p26"/>
          <p:cNvSpPr/>
          <p:nvPr/>
        </p:nvSpPr>
        <p:spPr bwMode="auto"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7" name="Google Shape;807;p26"/>
          <p:cNvSpPr/>
          <p:nvPr/>
        </p:nvSpPr>
        <p:spPr bwMode="auto"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8" name="Google Shape;808;p26"/>
          <p:cNvSpPr/>
          <p:nvPr/>
        </p:nvSpPr>
        <p:spPr bwMode="auto"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9" name="Google Shape;809;p26"/>
          <p:cNvSpPr/>
          <p:nvPr/>
        </p:nvSpPr>
        <p:spPr bwMode="auto"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0" name="Google Shape;810;p26"/>
          <p:cNvSpPr/>
          <p:nvPr/>
        </p:nvSpPr>
        <p:spPr bwMode="auto"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 bwMode="auto"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 bwMode="auto">
          <a:xfrm>
            <a:off x="717500" y="3488750"/>
            <a:ext cx="2707800" cy="70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Quote" userDrawn="1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 bwMode="auto"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6" name="Google Shape;816;p27"/>
          <p:cNvSpPr/>
          <p:nvPr/>
        </p:nvSpPr>
        <p:spPr bwMode="auto"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7" name="Google Shape;817;p27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8" name="Google Shape;818;p27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9" name="Google Shape;819;p27"/>
          <p:cNvSpPr/>
          <p:nvPr/>
        </p:nvSpPr>
        <p:spPr bwMode="auto"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0" name="Google Shape;820;p27"/>
          <p:cNvSpPr/>
          <p:nvPr/>
        </p:nvSpPr>
        <p:spPr bwMode="auto"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1" name="Google Shape;821;p27"/>
          <p:cNvSpPr/>
          <p:nvPr/>
        </p:nvSpPr>
        <p:spPr bwMode="auto"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2" name="Google Shape;822;p27"/>
          <p:cNvSpPr/>
          <p:nvPr/>
        </p:nvSpPr>
        <p:spPr bwMode="auto"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3" name="Google Shape;823;p27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4" name="Google Shape;824;p27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5" name="Google Shape;825;p27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6" name="Google Shape;826;p27"/>
          <p:cNvSpPr/>
          <p:nvPr/>
        </p:nvSpPr>
        <p:spPr bwMode="auto"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7" name="Google Shape;827;p27"/>
          <p:cNvSpPr/>
          <p:nvPr/>
        </p:nvSpPr>
        <p:spPr bwMode="auto"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8" name="Google Shape;828;p27"/>
          <p:cNvSpPr/>
          <p:nvPr/>
        </p:nvSpPr>
        <p:spPr bwMode="auto"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27"/>
          <p:cNvSpPr/>
          <p:nvPr/>
        </p:nvSpPr>
        <p:spPr bwMode="auto"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27"/>
          <p:cNvSpPr/>
          <p:nvPr/>
        </p:nvSpPr>
        <p:spPr bwMode="auto">
          <a:xfrm>
            <a:off x="353839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27"/>
          <p:cNvSpPr/>
          <p:nvPr/>
        </p:nvSpPr>
        <p:spPr bwMode="auto"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2" name="Google Shape;832;p27"/>
          <p:cNvSpPr/>
          <p:nvPr/>
        </p:nvSpPr>
        <p:spPr bwMode="auto"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3" name="Google Shape;833;p27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4" name="Google Shape;834;p27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5" name="Google Shape;835;p27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6" name="Google Shape;836;p27"/>
          <p:cNvSpPr/>
          <p:nvPr/>
        </p:nvSpPr>
        <p:spPr bwMode="auto"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7" name="Google Shape;837;p27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8" name="Google Shape;838;p27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9" name="Google Shape;839;p27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0" name="Google Shape;840;p27"/>
          <p:cNvSpPr/>
          <p:nvPr/>
        </p:nvSpPr>
        <p:spPr bwMode="auto"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1" name="Google Shape;841;p27"/>
          <p:cNvSpPr/>
          <p:nvPr/>
        </p:nvSpPr>
        <p:spPr bwMode="auto"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2" name="Google Shape;842;p27"/>
          <p:cNvSpPr/>
          <p:nvPr/>
        </p:nvSpPr>
        <p:spPr bwMode="auto"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 bwMode="auto"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 bwMode="auto"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 1" userDrawn="1">
  <p:cSld name="SECTION_TITLE_AND_DESCRIPTION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 bwMode="auto"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 bwMode="auto">
          <a:xfrm>
            <a:off x="889950" y="2270875"/>
            <a:ext cx="4045199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 bwMode="auto"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9" name="Google Shape;849;p28"/>
          <p:cNvSpPr/>
          <p:nvPr/>
        </p:nvSpPr>
        <p:spPr bwMode="auto"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0" name="Google Shape;850;p28"/>
          <p:cNvSpPr/>
          <p:nvPr/>
        </p:nvSpPr>
        <p:spPr bwMode="auto"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1" name="Google Shape;851;p28"/>
          <p:cNvSpPr/>
          <p:nvPr/>
        </p:nvSpPr>
        <p:spPr bwMode="auto"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2" name="Google Shape;852;p28"/>
          <p:cNvSpPr/>
          <p:nvPr/>
        </p:nvSpPr>
        <p:spPr bwMode="auto"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3" name="Google Shape;853;p28"/>
          <p:cNvSpPr/>
          <p:nvPr/>
        </p:nvSpPr>
        <p:spPr bwMode="auto"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4" name="Google Shape;854;p28"/>
          <p:cNvSpPr/>
          <p:nvPr/>
        </p:nvSpPr>
        <p:spPr bwMode="auto"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5" name="Google Shape;855;p28"/>
          <p:cNvSpPr/>
          <p:nvPr/>
        </p:nvSpPr>
        <p:spPr bwMode="auto"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6" name="Google Shape;856;p28"/>
          <p:cNvSpPr/>
          <p:nvPr/>
        </p:nvSpPr>
        <p:spPr bwMode="auto"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7" name="Google Shape;857;p28"/>
          <p:cNvSpPr/>
          <p:nvPr/>
        </p:nvSpPr>
        <p:spPr bwMode="auto"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8" name="Google Shape;858;p28"/>
          <p:cNvSpPr/>
          <p:nvPr/>
        </p:nvSpPr>
        <p:spPr bwMode="auto"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9" name="Google Shape;859;p28"/>
          <p:cNvSpPr/>
          <p:nvPr/>
        </p:nvSpPr>
        <p:spPr bwMode="auto"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0" name="Google Shape;860;p28"/>
          <p:cNvSpPr/>
          <p:nvPr/>
        </p:nvSpPr>
        <p:spPr bwMode="auto"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1" name="Google Shape;861;p28"/>
          <p:cNvSpPr/>
          <p:nvPr/>
        </p:nvSpPr>
        <p:spPr bwMode="auto"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2" name="Google Shape;862;p28"/>
          <p:cNvSpPr/>
          <p:nvPr/>
        </p:nvSpPr>
        <p:spPr bwMode="auto"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3" name="Google Shape;863;p28"/>
          <p:cNvSpPr/>
          <p:nvPr/>
        </p:nvSpPr>
        <p:spPr bwMode="auto">
          <a:xfrm rot="10800000" flipH="1">
            <a:off x="825704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4" name="Google Shape;864;p28"/>
          <p:cNvSpPr/>
          <p:nvPr/>
        </p:nvSpPr>
        <p:spPr bwMode="auto"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5" name="Google Shape;865;p28"/>
          <p:cNvSpPr/>
          <p:nvPr/>
        </p:nvSpPr>
        <p:spPr bwMode="auto"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6" name="Google Shape;866;p28"/>
          <p:cNvSpPr/>
          <p:nvPr/>
        </p:nvSpPr>
        <p:spPr bwMode="auto"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7" name="Google Shape;867;p28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8" name="Google Shape;868;p28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9" name="Google Shape;869;p28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0" name="Google Shape;870;p28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1" name="Google Shape;871;p28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2" name="Google Shape;872;p28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3" name="Google Shape;873;p28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4" name="Google Shape;874;p28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5" name="Google Shape;875;p28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6" name="Google Shape;876;p28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7" name="Google Shape;877;p28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8" name="Google Shape;878;p28"/>
          <p:cNvSpPr/>
          <p:nvPr/>
        </p:nvSpPr>
        <p:spPr bwMode="auto"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 03" userDrawn="1">
  <p:cSld name="ONE_COLUMN_TEXT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/>
          </p:nvPr>
        </p:nvSpPr>
        <p:spPr bwMode="auto"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 bwMode="auto"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2" name="Google Shape;882;p29"/>
          <p:cNvSpPr/>
          <p:nvPr/>
        </p:nvSpPr>
        <p:spPr bwMode="auto"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3" name="Google Shape;883;p29"/>
          <p:cNvSpPr/>
          <p:nvPr/>
        </p:nvSpPr>
        <p:spPr bwMode="auto"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4" name="Google Shape;884;p29"/>
          <p:cNvSpPr/>
          <p:nvPr/>
        </p:nvSpPr>
        <p:spPr bwMode="auto"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5" name="Google Shape;885;p29"/>
          <p:cNvSpPr/>
          <p:nvPr/>
        </p:nvSpPr>
        <p:spPr bwMode="auto"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6" name="Google Shape;886;p29"/>
          <p:cNvSpPr/>
          <p:nvPr/>
        </p:nvSpPr>
        <p:spPr bwMode="auto"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7" name="Google Shape;887;p29"/>
          <p:cNvSpPr/>
          <p:nvPr/>
        </p:nvSpPr>
        <p:spPr bwMode="auto"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8" name="Google Shape;888;p29"/>
          <p:cNvSpPr/>
          <p:nvPr/>
        </p:nvSpPr>
        <p:spPr bwMode="auto"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9" name="Google Shape;889;p29"/>
          <p:cNvSpPr/>
          <p:nvPr/>
        </p:nvSpPr>
        <p:spPr bwMode="auto"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0" name="Google Shape;890;p29"/>
          <p:cNvSpPr/>
          <p:nvPr/>
        </p:nvSpPr>
        <p:spPr bwMode="auto"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" name="Google Shape;891;p29"/>
          <p:cNvSpPr/>
          <p:nvPr/>
        </p:nvSpPr>
        <p:spPr bwMode="auto"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2" name="Google Shape;892;p29"/>
          <p:cNvSpPr/>
          <p:nvPr/>
        </p:nvSpPr>
        <p:spPr bwMode="auto"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3" name="Google Shape;893;p29"/>
          <p:cNvSpPr/>
          <p:nvPr/>
        </p:nvSpPr>
        <p:spPr bwMode="auto"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4" name="Google Shape;894;p29"/>
          <p:cNvSpPr/>
          <p:nvPr/>
        </p:nvSpPr>
        <p:spPr bwMode="auto"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5" name="Google Shape;895;p29"/>
          <p:cNvSpPr/>
          <p:nvPr/>
        </p:nvSpPr>
        <p:spPr bwMode="auto"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6" name="Google Shape;896;p29"/>
          <p:cNvSpPr/>
          <p:nvPr/>
        </p:nvSpPr>
        <p:spPr bwMode="auto"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7" name="Google Shape;897;p29"/>
          <p:cNvSpPr/>
          <p:nvPr/>
        </p:nvSpPr>
        <p:spPr bwMode="auto"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8" name="Google Shape;898;p29"/>
          <p:cNvSpPr/>
          <p:nvPr/>
        </p:nvSpPr>
        <p:spPr bwMode="auto"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9" name="Google Shape;899;p29"/>
          <p:cNvSpPr/>
          <p:nvPr/>
        </p:nvSpPr>
        <p:spPr bwMode="auto"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0" name="Google Shape;900;p29"/>
          <p:cNvSpPr/>
          <p:nvPr/>
        </p:nvSpPr>
        <p:spPr bwMode="auto"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s" userDrawn="1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 bwMode="auto"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 bwMode="auto">
          <a:xfrm>
            <a:off x="2522400" y="796850"/>
            <a:ext cx="4099199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 bwMode="auto"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 bwMode="auto"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6" name="Google Shape;906;p30"/>
          <p:cNvSpPr/>
          <p:nvPr/>
        </p:nvSpPr>
        <p:spPr bwMode="auto"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7" name="Google Shape;907;p30"/>
          <p:cNvSpPr/>
          <p:nvPr/>
        </p:nvSpPr>
        <p:spPr bwMode="auto"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8" name="Google Shape;908;p30"/>
          <p:cNvSpPr/>
          <p:nvPr/>
        </p:nvSpPr>
        <p:spPr bwMode="auto"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9" name="Google Shape;909;p30"/>
          <p:cNvSpPr/>
          <p:nvPr/>
        </p:nvSpPr>
        <p:spPr bwMode="auto"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0" name="Google Shape;910;p30"/>
          <p:cNvSpPr/>
          <p:nvPr/>
        </p:nvSpPr>
        <p:spPr bwMode="auto"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1" name="Google Shape;911;p30"/>
          <p:cNvSpPr/>
          <p:nvPr/>
        </p:nvSpPr>
        <p:spPr bwMode="auto"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" name="Google Shape;912;p30"/>
          <p:cNvSpPr/>
          <p:nvPr/>
        </p:nvSpPr>
        <p:spPr bwMode="auto"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3" name="Google Shape;913;p30"/>
          <p:cNvSpPr/>
          <p:nvPr/>
        </p:nvSpPr>
        <p:spPr bwMode="auto">
          <a:xfrm rot="5400000" flipH="1">
            <a:off x="1244384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4" name="Google Shape;914;p30"/>
          <p:cNvSpPr/>
          <p:nvPr/>
        </p:nvSpPr>
        <p:spPr bwMode="auto"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5" name="Google Shape;915;p30"/>
          <p:cNvSpPr/>
          <p:nvPr/>
        </p:nvSpPr>
        <p:spPr bwMode="auto"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6" name="Google Shape;916;p30"/>
          <p:cNvSpPr/>
          <p:nvPr/>
        </p:nvSpPr>
        <p:spPr bwMode="auto"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7" name="Google Shape;917;p30"/>
          <p:cNvSpPr/>
          <p:nvPr/>
        </p:nvSpPr>
        <p:spPr bwMode="auto"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8" name="Google Shape;918;p30"/>
          <p:cNvSpPr/>
          <p:nvPr/>
        </p:nvSpPr>
        <p:spPr bwMode="auto"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9" name="Google Shape;919;p30"/>
          <p:cNvSpPr/>
          <p:nvPr/>
        </p:nvSpPr>
        <p:spPr bwMode="auto"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0" name="Google Shape;920;p30"/>
          <p:cNvSpPr/>
          <p:nvPr/>
        </p:nvSpPr>
        <p:spPr bwMode="auto"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1" name="Google Shape;921;p30"/>
          <p:cNvSpPr/>
          <p:nvPr/>
        </p:nvSpPr>
        <p:spPr bwMode="auto"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2" name="Google Shape;922;p30"/>
          <p:cNvSpPr/>
          <p:nvPr/>
        </p:nvSpPr>
        <p:spPr bwMode="auto">
          <a:xfrm rot="5400000" flipH="1">
            <a:off x="10077" y="6021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3" name="Google Shape;923;p30"/>
          <p:cNvSpPr/>
          <p:nvPr/>
        </p:nvSpPr>
        <p:spPr bwMode="auto">
          <a:xfrm rot="5400000" flipH="1">
            <a:off x="9570" y="-29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4" name="Google Shape;924;p30"/>
          <p:cNvSpPr/>
          <p:nvPr/>
        </p:nvSpPr>
        <p:spPr bwMode="auto"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5" name="Google Shape;925;p30"/>
          <p:cNvSpPr/>
          <p:nvPr/>
        </p:nvSpPr>
        <p:spPr bwMode="auto"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6" name="Google Shape;926;p30"/>
          <p:cNvSpPr/>
          <p:nvPr/>
        </p:nvSpPr>
        <p:spPr bwMode="auto"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7" name="Google Shape;927;p30"/>
          <p:cNvSpPr/>
          <p:nvPr/>
        </p:nvSpPr>
        <p:spPr bwMode="auto"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8" name="Google Shape;928;p30"/>
          <p:cNvSpPr/>
          <p:nvPr/>
        </p:nvSpPr>
        <p:spPr bwMode="auto"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9" name="Google Shape;929;p30"/>
          <p:cNvSpPr/>
          <p:nvPr/>
        </p:nvSpPr>
        <p:spPr bwMode="auto"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0" name="Google Shape;930;p30"/>
          <p:cNvSpPr/>
          <p:nvPr/>
        </p:nvSpPr>
        <p:spPr bwMode="auto"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1" name="Google Shape;931;p30"/>
          <p:cNvSpPr/>
          <p:nvPr/>
        </p:nvSpPr>
        <p:spPr bwMode="auto"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2" name="Google Shape;932;p30"/>
          <p:cNvSpPr/>
          <p:nvPr/>
        </p:nvSpPr>
        <p:spPr bwMode="auto"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3" name="Google Shape;933;p30"/>
          <p:cNvSpPr/>
          <p:nvPr/>
        </p:nvSpPr>
        <p:spPr bwMode="auto"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4" name="Google Shape;934;p30"/>
          <p:cNvSpPr/>
          <p:nvPr/>
        </p:nvSpPr>
        <p:spPr bwMode="auto"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5" name="Google Shape;935;p30"/>
          <p:cNvSpPr/>
          <p:nvPr/>
        </p:nvSpPr>
        <p:spPr bwMode="auto"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6" name="Google Shape;936;p30"/>
          <p:cNvSpPr/>
          <p:nvPr/>
        </p:nvSpPr>
        <p:spPr bwMode="auto"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7" name="Google Shape;937;p30"/>
          <p:cNvSpPr/>
          <p:nvPr/>
        </p:nvSpPr>
        <p:spPr bwMode="auto"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8" name="Google Shape;938;p30"/>
          <p:cNvSpPr/>
          <p:nvPr/>
        </p:nvSpPr>
        <p:spPr bwMode="auto"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9" name="Google Shape;939;p30"/>
          <p:cNvSpPr/>
          <p:nvPr/>
        </p:nvSpPr>
        <p:spPr bwMode="auto">
          <a:xfrm rot="-5400000" flipH="1">
            <a:off x="8217290" y="60207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0" name="Google Shape;940;p30"/>
          <p:cNvSpPr/>
          <p:nvPr/>
        </p:nvSpPr>
        <p:spPr bwMode="auto"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1" name="Google Shape;941;p30"/>
          <p:cNvSpPr/>
          <p:nvPr/>
        </p:nvSpPr>
        <p:spPr bwMode="auto"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2" name="Google Shape;942;p30"/>
          <p:cNvSpPr/>
          <p:nvPr/>
        </p:nvSpPr>
        <p:spPr bwMode="auto">
          <a:xfrm rot="-5400000" flipH="1">
            <a:off x="8215066" y="36273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3" name="Google Shape;943;p30"/>
          <p:cNvSpPr/>
          <p:nvPr/>
        </p:nvSpPr>
        <p:spPr bwMode="auto"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4" name="Google Shape;944;p30"/>
          <p:cNvSpPr/>
          <p:nvPr/>
        </p:nvSpPr>
        <p:spPr bwMode="auto"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5" name="Google Shape;945;p30"/>
          <p:cNvSpPr/>
          <p:nvPr/>
        </p:nvSpPr>
        <p:spPr bwMode="auto"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6" name="Google Shape;946;p30"/>
          <p:cNvSpPr/>
          <p:nvPr/>
        </p:nvSpPr>
        <p:spPr bwMode="auto"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7" name="Google Shape;947;p30"/>
          <p:cNvSpPr/>
          <p:nvPr/>
        </p:nvSpPr>
        <p:spPr bwMode="auto"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8" name="Google Shape;948;p30"/>
          <p:cNvSpPr/>
          <p:nvPr/>
        </p:nvSpPr>
        <p:spPr bwMode="auto"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9" name="Google Shape;949;p30"/>
          <p:cNvSpPr/>
          <p:nvPr/>
        </p:nvSpPr>
        <p:spPr bwMode="auto"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0" name="Google Shape;950;p30"/>
          <p:cNvSpPr/>
          <p:nvPr/>
        </p:nvSpPr>
        <p:spPr bwMode="auto"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1" name="Google Shape;951;p30"/>
          <p:cNvSpPr/>
          <p:nvPr/>
        </p:nvSpPr>
        <p:spPr bwMode="auto"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2" name="Google Shape;952;p30"/>
          <p:cNvSpPr/>
          <p:nvPr/>
        </p:nvSpPr>
        <p:spPr bwMode="auto"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3" name="Google Shape;953;p30"/>
          <p:cNvSpPr/>
          <p:nvPr/>
        </p:nvSpPr>
        <p:spPr bwMode="auto"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4" name="Google Shape;954;p30"/>
          <p:cNvSpPr/>
          <p:nvPr/>
        </p:nvSpPr>
        <p:spPr bwMode="auto"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" name="Google Shape;81;p4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" name="Google Shape;82;p4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4"/>
          <p:cNvSpPr/>
          <p:nvPr/>
        </p:nvSpPr>
        <p:spPr bwMode="auto"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4"/>
          <p:cNvSpPr/>
          <p:nvPr/>
        </p:nvSpPr>
        <p:spPr bwMode="auto"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" name="Google Shape;85;p4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" name="Google Shape;86;p4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" name="Google Shape;87;p4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" name="Google Shape;88;p4"/>
          <p:cNvSpPr/>
          <p:nvPr/>
        </p:nvSpPr>
        <p:spPr bwMode="auto"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" name="Google Shape;89;p4"/>
          <p:cNvSpPr/>
          <p:nvPr/>
        </p:nvSpPr>
        <p:spPr bwMode="auto"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4"/>
          <p:cNvSpPr/>
          <p:nvPr/>
        </p:nvSpPr>
        <p:spPr bwMode="auto"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4"/>
          <p:cNvSpPr/>
          <p:nvPr/>
        </p:nvSpPr>
        <p:spPr bwMode="auto"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" name="Google Shape;92;p4"/>
          <p:cNvSpPr/>
          <p:nvPr/>
        </p:nvSpPr>
        <p:spPr bwMode="auto"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" name="Google Shape;93;p4"/>
          <p:cNvSpPr/>
          <p:nvPr/>
        </p:nvSpPr>
        <p:spPr bwMode="auto"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 bwMode="auto"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4"/>
          <p:cNvSpPr txBox="1"/>
          <p:nvPr/>
        </p:nvSpPr>
        <p:spPr bwMode="auto"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 bwMode="auto"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" name="Google Shape;123;p6"/>
          <p:cNvSpPr/>
          <p:nvPr/>
        </p:nvSpPr>
        <p:spPr bwMode="auto"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" name="Google Shape;124;p6"/>
          <p:cNvSpPr/>
          <p:nvPr/>
        </p:nvSpPr>
        <p:spPr bwMode="auto"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" name="Google Shape;125;p6"/>
          <p:cNvSpPr/>
          <p:nvPr/>
        </p:nvSpPr>
        <p:spPr bwMode="auto"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" name="Google Shape;126;p6"/>
          <p:cNvSpPr/>
          <p:nvPr/>
        </p:nvSpPr>
        <p:spPr bwMode="auto"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" name="Google Shape;127;p6"/>
          <p:cNvSpPr/>
          <p:nvPr/>
        </p:nvSpPr>
        <p:spPr bwMode="auto"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6"/>
          <p:cNvSpPr/>
          <p:nvPr/>
        </p:nvSpPr>
        <p:spPr bwMode="auto"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" name="Google Shape;129;p6"/>
          <p:cNvSpPr/>
          <p:nvPr/>
        </p:nvSpPr>
        <p:spPr bwMode="auto"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6"/>
          <p:cNvSpPr/>
          <p:nvPr/>
        </p:nvSpPr>
        <p:spPr bwMode="auto"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1" name="Google Shape;131;p6"/>
          <p:cNvSpPr/>
          <p:nvPr/>
        </p:nvSpPr>
        <p:spPr bwMode="auto"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" name="Google Shape;132;p6"/>
          <p:cNvSpPr/>
          <p:nvPr/>
        </p:nvSpPr>
        <p:spPr bwMode="auto"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" name="Google Shape;133;p6"/>
          <p:cNvSpPr/>
          <p:nvPr/>
        </p:nvSpPr>
        <p:spPr bwMode="auto"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" name="Google Shape;134;p6"/>
          <p:cNvSpPr/>
          <p:nvPr/>
        </p:nvSpPr>
        <p:spPr bwMode="auto"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" name="Google Shape;135;p6"/>
          <p:cNvSpPr/>
          <p:nvPr/>
        </p:nvSpPr>
        <p:spPr bwMode="auto"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6" name="Google Shape;136;p6"/>
          <p:cNvSpPr/>
          <p:nvPr/>
        </p:nvSpPr>
        <p:spPr bwMode="auto"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" name="Google Shape;137;p6"/>
          <p:cNvSpPr/>
          <p:nvPr/>
        </p:nvSpPr>
        <p:spPr bwMode="auto"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 bwMode="auto"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7"/>
          <p:cNvSpPr/>
          <p:nvPr/>
        </p:nvSpPr>
        <p:spPr bwMode="auto"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7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" name="Google Shape;143;p7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7"/>
          <p:cNvSpPr/>
          <p:nvPr/>
        </p:nvSpPr>
        <p:spPr bwMode="auto"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7"/>
          <p:cNvSpPr/>
          <p:nvPr/>
        </p:nvSpPr>
        <p:spPr bwMode="auto"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7"/>
          <p:cNvSpPr/>
          <p:nvPr/>
        </p:nvSpPr>
        <p:spPr bwMode="auto"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" name="Google Shape;147;p7"/>
          <p:cNvSpPr/>
          <p:nvPr/>
        </p:nvSpPr>
        <p:spPr bwMode="auto"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7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7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7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" name="Google Shape;151;p7"/>
          <p:cNvSpPr/>
          <p:nvPr/>
        </p:nvSpPr>
        <p:spPr bwMode="auto"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7"/>
          <p:cNvSpPr/>
          <p:nvPr/>
        </p:nvSpPr>
        <p:spPr bwMode="auto"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7"/>
          <p:cNvSpPr/>
          <p:nvPr/>
        </p:nvSpPr>
        <p:spPr bwMode="auto"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7"/>
          <p:cNvSpPr/>
          <p:nvPr/>
        </p:nvSpPr>
        <p:spPr bwMode="auto"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7"/>
          <p:cNvSpPr/>
          <p:nvPr/>
        </p:nvSpPr>
        <p:spPr bwMode="auto">
          <a:xfrm>
            <a:off x="353839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7"/>
          <p:cNvSpPr/>
          <p:nvPr/>
        </p:nvSpPr>
        <p:spPr bwMode="auto"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7"/>
          <p:cNvSpPr/>
          <p:nvPr/>
        </p:nvSpPr>
        <p:spPr bwMode="auto"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7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" name="Google Shape;159;p7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7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7"/>
          <p:cNvSpPr/>
          <p:nvPr/>
        </p:nvSpPr>
        <p:spPr bwMode="auto"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7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7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7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" name="Google Shape;165;p7"/>
          <p:cNvSpPr/>
          <p:nvPr/>
        </p:nvSpPr>
        <p:spPr bwMode="auto"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7"/>
          <p:cNvSpPr/>
          <p:nvPr/>
        </p:nvSpPr>
        <p:spPr bwMode="auto"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7"/>
          <p:cNvSpPr/>
          <p:nvPr/>
        </p:nvSpPr>
        <p:spPr bwMode="auto"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 bwMode="auto">
          <a:xfrm>
            <a:off x="1108900" y="1540449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 bwMode="auto"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 bwMode="auto"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8"/>
          <p:cNvSpPr/>
          <p:nvPr/>
        </p:nvSpPr>
        <p:spPr bwMode="auto"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8"/>
          <p:cNvSpPr/>
          <p:nvPr/>
        </p:nvSpPr>
        <p:spPr bwMode="auto"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" name="Google Shape;174;p8"/>
          <p:cNvSpPr/>
          <p:nvPr/>
        </p:nvSpPr>
        <p:spPr bwMode="auto"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" name="Google Shape;175;p8"/>
          <p:cNvSpPr/>
          <p:nvPr/>
        </p:nvSpPr>
        <p:spPr bwMode="auto"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" name="Google Shape;176;p8"/>
          <p:cNvSpPr/>
          <p:nvPr/>
        </p:nvSpPr>
        <p:spPr bwMode="auto"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8"/>
          <p:cNvSpPr/>
          <p:nvPr/>
        </p:nvSpPr>
        <p:spPr bwMode="auto"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" name="Google Shape;178;p8"/>
          <p:cNvSpPr/>
          <p:nvPr/>
        </p:nvSpPr>
        <p:spPr bwMode="auto"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" name="Google Shape;179;p8"/>
          <p:cNvSpPr/>
          <p:nvPr/>
        </p:nvSpPr>
        <p:spPr bwMode="auto"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" name="Google Shape;180;p8"/>
          <p:cNvSpPr/>
          <p:nvPr/>
        </p:nvSpPr>
        <p:spPr bwMode="auto"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" name="Google Shape;181;p8"/>
          <p:cNvSpPr/>
          <p:nvPr/>
        </p:nvSpPr>
        <p:spPr bwMode="auto"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2" name="Google Shape;182;p8"/>
          <p:cNvSpPr/>
          <p:nvPr/>
        </p:nvSpPr>
        <p:spPr bwMode="auto"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3" name="Google Shape;183;p8"/>
          <p:cNvSpPr/>
          <p:nvPr/>
        </p:nvSpPr>
        <p:spPr bwMode="auto"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4" name="Google Shape;184;p8"/>
          <p:cNvSpPr/>
          <p:nvPr/>
        </p:nvSpPr>
        <p:spPr bwMode="auto"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8"/>
          <p:cNvSpPr/>
          <p:nvPr/>
        </p:nvSpPr>
        <p:spPr bwMode="auto"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8"/>
          <p:cNvSpPr/>
          <p:nvPr/>
        </p:nvSpPr>
        <p:spPr bwMode="auto"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8"/>
          <p:cNvSpPr/>
          <p:nvPr/>
        </p:nvSpPr>
        <p:spPr bwMode="auto"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" name="Google Shape;188;p8"/>
          <p:cNvSpPr/>
          <p:nvPr/>
        </p:nvSpPr>
        <p:spPr bwMode="auto"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" name="Google Shape;189;p8"/>
          <p:cNvSpPr/>
          <p:nvPr/>
        </p:nvSpPr>
        <p:spPr bwMode="auto"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8"/>
          <p:cNvSpPr/>
          <p:nvPr/>
        </p:nvSpPr>
        <p:spPr bwMode="auto"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1" name="Google Shape;191;p8"/>
          <p:cNvSpPr/>
          <p:nvPr/>
        </p:nvSpPr>
        <p:spPr bwMode="auto"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" name="Google Shape;192;p8"/>
          <p:cNvSpPr/>
          <p:nvPr/>
        </p:nvSpPr>
        <p:spPr bwMode="auto"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" name="Google Shape;193;p8"/>
          <p:cNvSpPr/>
          <p:nvPr/>
        </p:nvSpPr>
        <p:spPr bwMode="auto"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4" name="Google Shape;194;p8"/>
          <p:cNvSpPr/>
          <p:nvPr/>
        </p:nvSpPr>
        <p:spPr bwMode="auto"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" name="Google Shape;195;p8"/>
          <p:cNvSpPr/>
          <p:nvPr/>
        </p:nvSpPr>
        <p:spPr bwMode="auto"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" name="Google Shape;196;p8"/>
          <p:cNvSpPr/>
          <p:nvPr/>
        </p:nvSpPr>
        <p:spPr bwMode="auto"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" name="Google Shape;197;p8"/>
          <p:cNvSpPr/>
          <p:nvPr/>
        </p:nvSpPr>
        <p:spPr bwMode="auto"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 bwMode="auto"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9" name="Google Shape;199;p8"/>
          <p:cNvSpPr/>
          <p:nvPr/>
        </p:nvSpPr>
        <p:spPr bwMode="auto"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" name="Google Shape;200;p8"/>
          <p:cNvSpPr/>
          <p:nvPr/>
        </p:nvSpPr>
        <p:spPr bwMode="auto"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" name="Google Shape;201;p8"/>
          <p:cNvSpPr/>
          <p:nvPr/>
        </p:nvSpPr>
        <p:spPr bwMode="auto"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2" name="Google Shape;202;p8"/>
          <p:cNvSpPr/>
          <p:nvPr/>
        </p:nvSpPr>
        <p:spPr bwMode="auto"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" name="Google Shape;203;p8"/>
          <p:cNvSpPr/>
          <p:nvPr/>
        </p:nvSpPr>
        <p:spPr bwMode="auto"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" name="Google Shape;204;p8"/>
          <p:cNvSpPr/>
          <p:nvPr/>
        </p:nvSpPr>
        <p:spPr bwMode="auto"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" name="Google Shape;205;p8"/>
          <p:cNvSpPr/>
          <p:nvPr/>
        </p:nvSpPr>
        <p:spPr bwMode="auto"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" name="Google Shape;206;p8"/>
          <p:cNvSpPr/>
          <p:nvPr/>
        </p:nvSpPr>
        <p:spPr bwMode="auto"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" name="Google Shape;207;p8"/>
          <p:cNvSpPr/>
          <p:nvPr/>
        </p:nvSpPr>
        <p:spPr bwMode="auto"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" name="Google Shape;208;p8"/>
          <p:cNvSpPr/>
          <p:nvPr/>
        </p:nvSpPr>
        <p:spPr bwMode="auto"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9" name="Google Shape;209;p8"/>
          <p:cNvSpPr/>
          <p:nvPr/>
        </p:nvSpPr>
        <p:spPr bwMode="auto"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" name="Google Shape;210;p8"/>
          <p:cNvSpPr/>
          <p:nvPr/>
        </p:nvSpPr>
        <p:spPr bwMode="auto"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" name="Google Shape;211;p8"/>
          <p:cNvSpPr/>
          <p:nvPr/>
        </p:nvSpPr>
        <p:spPr bwMode="auto"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" name="Google Shape;212;p8"/>
          <p:cNvSpPr/>
          <p:nvPr/>
        </p:nvSpPr>
        <p:spPr bwMode="auto"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8"/>
          <p:cNvSpPr/>
          <p:nvPr/>
        </p:nvSpPr>
        <p:spPr bwMode="auto"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8"/>
          <p:cNvSpPr/>
          <p:nvPr/>
        </p:nvSpPr>
        <p:spPr bwMode="auto">
          <a:xfrm rot="5400000">
            <a:off x="620382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5" name="Google Shape;215;p8"/>
          <p:cNvSpPr/>
          <p:nvPr/>
        </p:nvSpPr>
        <p:spPr bwMode="auto"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 bwMode="auto"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" name="Google Shape;218;p9"/>
          <p:cNvSpPr/>
          <p:nvPr/>
        </p:nvSpPr>
        <p:spPr bwMode="auto"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" name="Google Shape;219;p9"/>
          <p:cNvSpPr/>
          <p:nvPr/>
        </p:nvSpPr>
        <p:spPr bwMode="auto"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" name="Google Shape;220;p9"/>
          <p:cNvSpPr/>
          <p:nvPr/>
        </p:nvSpPr>
        <p:spPr bwMode="auto"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1" name="Google Shape;221;p9"/>
          <p:cNvSpPr/>
          <p:nvPr/>
        </p:nvSpPr>
        <p:spPr bwMode="auto"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2" name="Google Shape;222;p9"/>
          <p:cNvSpPr/>
          <p:nvPr/>
        </p:nvSpPr>
        <p:spPr bwMode="auto"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" name="Google Shape;223;p9"/>
          <p:cNvSpPr/>
          <p:nvPr/>
        </p:nvSpPr>
        <p:spPr bwMode="auto"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4" name="Google Shape;224;p9"/>
          <p:cNvSpPr/>
          <p:nvPr/>
        </p:nvSpPr>
        <p:spPr bwMode="auto"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5" name="Google Shape;225;p9"/>
          <p:cNvSpPr/>
          <p:nvPr/>
        </p:nvSpPr>
        <p:spPr bwMode="auto"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6" name="Google Shape;226;p9"/>
          <p:cNvSpPr/>
          <p:nvPr/>
        </p:nvSpPr>
        <p:spPr bwMode="auto"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7" name="Google Shape;227;p9"/>
          <p:cNvSpPr/>
          <p:nvPr/>
        </p:nvSpPr>
        <p:spPr bwMode="auto"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8" name="Google Shape;228;p9"/>
          <p:cNvSpPr/>
          <p:nvPr/>
        </p:nvSpPr>
        <p:spPr bwMode="auto"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9" name="Google Shape;229;p9"/>
          <p:cNvSpPr/>
          <p:nvPr/>
        </p:nvSpPr>
        <p:spPr bwMode="auto"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0" name="Google Shape;230;p9"/>
          <p:cNvSpPr/>
          <p:nvPr/>
        </p:nvSpPr>
        <p:spPr bwMode="auto"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1" name="Google Shape;231;p9"/>
          <p:cNvSpPr/>
          <p:nvPr/>
        </p:nvSpPr>
        <p:spPr bwMode="auto"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2" name="Google Shape;232;p9"/>
          <p:cNvSpPr/>
          <p:nvPr/>
        </p:nvSpPr>
        <p:spPr bwMode="auto"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3" name="Google Shape;233;p9"/>
          <p:cNvSpPr/>
          <p:nvPr/>
        </p:nvSpPr>
        <p:spPr bwMode="auto"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4" name="Google Shape;234;p9"/>
          <p:cNvSpPr/>
          <p:nvPr/>
        </p:nvSpPr>
        <p:spPr bwMode="auto"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9"/>
          <p:cNvSpPr/>
          <p:nvPr/>
        </p:nvSpPr>
        <p:spPr bwMode="auto"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6" name="Google Shape;236;p9"/>
          <p:cNvSpPr/>
          <p:nvPr/>
        </p:nvSpPr>
        <p:spPr bwMode="auto"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7" name="Google Shape;237;p9"/>
          <p:cNvSpPr/>
          <p:nvPr/>
        </p:nvSpPr>
        <p:spPr bwMode="auto"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8" name="Google Shape;238;p9"/>
          <p:cNvSpPr/>
          <p:nvPr/>
        </p:nvSpPr>
        <p:spPr bwMode="auto"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9" name="Google Shape;239;p9"/>
          <p:cNvSpPr/>
          <p:nvPr/>
        </p:nvSpPr>
        <p:spPr bwMode="auto"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0" name="Google Shape;240;p9"/>
          <p:cNvSpPr/>
          <p:nvPr/>
        </p:nvSpPr>
        <p:spPr bwMode="auto"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1" name="Google Shape;241;p9"/>
          <p:cNvSpPr/>
          <p:nvPr/>
        </p:nvSpPr>
        <p:spPr bwMode="auto"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2" name="Google Shape;242;p9"/>
          <p:cNvSpPr/>
          <p:nvPr/>
        </p:nvSpPr>
        <p:spPr bwMode="auto"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3" name="Google Shape;243;p9"/>
          <p:cNvSpPr/>
          <p:nvPr/>
        </p:nvSpPr>
        <p:spPr bwMode="auto"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4" name="Google Shape;244;p9"/>
          <p:cNvSpPr/>
          <p:nvPr/>
        </p:nvSpPr>
        <p:spPr bwMode="auto"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5" name="Google Shape;245;p9"/>
          <p:cNvSpPr/>
          <p:nvPr/>
        </p:nvSpPr>
        <p:spPr bwMode="auto"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6" name="Google Shape;246;p9"/>
          <p:cNvSpPr/>
          <p:nvPr/>
        </p:nvSpPr>
        <p:spPr bwMode="auto"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 bwMode="auto"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 bwMode="auto"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 bwMode="auto"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pPr>
              <a:defRPr/>
            </a:pPr>
            <a:endParaRPr/>
          </a:p>
        </p:txBody>
      </p:sp>
      <p:sp>
        <p:nvSpPr>
          <p:cNvPr id="251" name="Google Shape;251;p10"/>
          <p:cNvSpPr/>
          <p:nvPr/>
        </p:nvSpPr>
        <p:spPr bwMode="auto"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2" name="Google Shape;252;p10"/>
          <p:cNvSpPr/>
          <p:nvPr/>
        </p:nvSpPr>
        <p:spPr bwMode="auto"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3" name="Google Shape;253;p10"/>
          <p:cNvSpPr/>
          <p:nvPr/>
        </p:nvSpPr>
        <p:spPr bwMode="auto"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4" name="Google Shape;254;p10"/>
          <p:cNvSpPr/>
          <p:nvPr/>
        </p:nvSpPr>
        <p:spPr bwMode="auto"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5" name="Google Shape;255;p10"/>
          <p:cNvSpPr/>
          <p:nvPr/>
        </p:nvSpPr>
        <p:spPr bwMode="auto"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6" name="Google Shape;256;p10"/>
          <p:cNvSpPr/>
          <p:nvPr/>
        </p:nvSpPr>
        <p:spPr bwMode="auto"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7" name="Google Shape;257;p10"/>
          <p:cNvSpPr/>
          <p:nvPr/>
        </p:nvSpPr>
        <p:spPr bwMode="auto"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8" name="Google Shape;258;p10"/>
          <p:cNvSpPr/>
          <p:nvPr/>
        </p:nvSpPr>
        <p:spPr bwMode="auto"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9" name="Google Shape;259;p10"/>
          <p:cNvSpPr/>
          <p:nvPr/>
        </p:nvSpPr>
        <p:spPr bwMode="auto">
          <a:xfrm rot="-5400000">
            <a:off x="8241909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0" name="Google Shape;260;p10"/>
          <p:cNvSpPr/>
          <p:nvPr/>
        </p:nvSpPr>
        <p:spPr bwMode="auto"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1" name="Google Shape;261;p10"/>
          <p:cNvSpPr/>
          <p:nvPr/>
        </p:nvSpPr>
        <p:spPr bwMode="auto"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2" name="Google Shape;262;p10"/>
          <p:cNvSpPr/>
          <p:nvPr/>
        </p:nvSpPr>
        <p:spPr bwMode="auto"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3" name="Google Shape;263;p10"/>
          <p:cNvSpPr/>
          <p:nvPr/>
        </p:nvSpPr>
        <p:spPr bwMode="auto"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4" name="Google Shape;264;p10"/>
          <p:cNvSpPr/>
          <p:nvPr/>
        </p:nvSpPr>
        <p:spPr bwMode="auto"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5" name="Google Shape;265;p10"/>
          <p:cNvSpPr/>
          <p:nvPr/>
        </p:nvSpPr>
        <p:spPr bwMode="auto"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6" name="Google Shape;266;p10"/>
          <p:cNvSpPr/>
          <p:nvPr/>
        </p:nvSpPr>
        <p:spPr bwMode="auto"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7" name="Google Shape;267;p10"/>
          <p:cNvSpPr/>
          <p:nvPr/>
        </p:nvSpPr>
        <p:spPr bwMode="auto"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8" name="Google Shape;268;p10"/>
          <p:cNvSpPr/>
          <p:nvPr/>
        </p:nvSpPr>
        <p:spPr bwMode="auto"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" name="Google Shape;269;p10"/>
          <p:cNvSpPr/>
          <p:nvPr/>
        </p:nvSpPr>
        <p:spPr bwMode="auto"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0" name="Google Shape;270;p10"/>
          <p:cNvSpPr/>
          <p:nvPr/>
        </p:nvSpPr>
        <p:spPr bwMode="auto"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1" name="Google Shape;271;p10"/>
          <p:cNvSpPr/>
          <p:nvPr/>
        </p:nvSpPr>
        <p:spPr bwMode="auto"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2" name="Google Shape;272;p10"/>
          <p:cNvSpPr/>
          <p:nvPr/>
        </p:nvSpPr>
        <p:spPr bwMode="auto"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3" name="Google Shape;273;p10"/>
          <p:cNvSpPr/>
          <p:nvPr/>
        </p:nvSpPr>
        <p:spPr bwMode="auto"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 bwMode="auto"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6" name="Google Shape;276;p11"/>
          <p:cNvSpPr/>
          <p:nvPr/>
        </p:nvSpPr>
        <p:spPr bwMode="auto"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" name="Google Shape;277;p11"/>
          <p:cNvSpPr/>
          <p:nvPr/>
        </p:nvSpPr>
        <p:spPr bwMode="auto"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8" name="Google Shape;278;p11"/>
          <p:cNvSpPr/>
          <p:nvPr/>
        </p:nvSpPr>
        <p:spPr bwMode="auto"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9" name="Google Shape;279;p11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0" name="Google Shape;280;p11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1" name="Google Shape;281;p11"/>
          <p:cNvSpPr/>
          <p:nvPr/>
        </p:nvSpPr>
        <p:spPr bwMode="auto"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" name="Google Shape;282;p11"/>
          <p:cNvSpPr/>
          <p:nvPr/>
        </p:nvSpPr>
        <p:spPr bwMode="auto"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3" name="Google Shape;283;p11"/>
          <p:cNvSpPr/>
          <p:nvPr/>
        </p:nvSpPr>
        <p:spPr bwMode="auto"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4" name="Google Shape;284;p11"/>
          <p:cNvSpPr/>
          <p:nvPr/>
        </p:nvSpPr>
        <p:spPr bwMode="auto"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5" name="Google Shape;285;p11"/>
          <p:cNvSpPr/>
          <p:nvPr/>
        </p:nvSpPr>
        <p:spPr bwMode="auto"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6" name="Google Shape;286;p11"/>
          <p:cNvSpPr/>
          <p:nvPr/>
        </p:nvSpPr>
        <p:spPr bwMode="auto"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7" name="Google Shape;287;p11"/>
          <p:cNvSpPr/>
          <p:nvPr/>
        </p:nvSpPr>
        <p:spPr bwMode="auto"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8" name="Google Shape;288;p11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9" name="Google Shape;289;p11"/>
          <p:cNvSpPr/>
          <p:nvPr/>
        </p:nvSpPr>
        <p:spPr bwMode="auto"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0" name="Google Shape;290;p11"/>
          <p:cNvSpPr/>
          <p:nvPr/>
        </p:nvSpPr>
        <p:spPr bwMode="auto"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1" name="Google Shape;291;p11"/>
          <p:cNvSpPr/>
          <p:nvPr/>
        </p:nvSpPr>
        <p:spPr bwMode="auto"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2" name="Google Shape;292;p11"/>
          <p:cNvSpPr/>
          <p:nvPr/>
        </p:nvSpPr>
        <p:spPr bwMode="auto"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3" name="Google Shape;293;p11"/>
          <p:cNvSpPr/>
          <p:nvPr/>
        </p:nvSpPr>
        <p:spPr bwMode="auto"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4" name="Google Shape;294;p11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5" name="Google Shape;295;p11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6" name="Google Shape;296;p11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7" name="Google Shape;297;p11"/>
          <p:cNvSpPr/>
          <p:nvPr/>
        </p:nvSpPr>
        <p:spPr bwMode="auto"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8" name="Google Shape;298;p11"/>
          <p:cNvSpPr/>
          <p:nvPr/>
        </p:nvSpPr>
        <p:spPr bwMode="auto"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9" name="Google Shape;299;p11"/>
          <p:cNvSpPr/>
          <p:nvPr/>
        </p:nvSpPr>
        <p:spPr bwMode="auto"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" name="Google Shape;300;p11"/>
          <p:cNvSpPr/>
          <p:nvPr/>
        </p:nvSpPr>
        <p:spPr bwMode="auto"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1" name="Google Shape;301;p11"/>
          <p:cNvSpPr/>
          <p:nvPr/>
        </p:nvSpPr>
        <p:spPr bwMode="auto"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11"/>
          <p:cNvSpPr/>
          <p:nvPr/>
        </p:nvSpPr>
        <p:spPr bwMode="auto"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3" name="Google Shape;303;p11"/>
          <p:cNvSpPr/>
          <p:nvPr/>
        </p:nvSpPr>
        <p:spPr bwMode="auto"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4" name="Google Shape;304;p11"/>
          <p:cNvSpPr/>
          <p:nvPr/>
        </p:nvSpPr>
        <p:spPr bwMode="auto"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5" name="Google Shape;305;p11"/>
          <p:cNvSpPr/>
          <p:nvPr/>
        </p:nvSpPr>
        <p:spPr bwMode="auto"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6" name="Google Shape;306;p11"/>
          <p:cNvSpPr/>
          <p:nvPr/>
        </p:nvSpPr>
        <p:spPr bwMode="auto"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7" name="Google Shape;307;p11"/>
          <p:cNvSpPr/>
          <p:nvPr/>
        </p:nvSpPr>
        <p:spPr bwMode="auto"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8" name="Google Shape;308;p11"/>
          <p:cNvSpPr/>
          <p:nvPr/>
        </p:nvSpPr>
        <p:spPr bwMode="auto">
          <a:xfrm>
            <a:off x="8257048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9" name="Google Shape;309;p11"/>
          <p:cNvSpPr/>
          <p:nvPr/>
        </p:nvSpPr>
        <p:spPr bwMode="auto"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0" name="Google Shape;310;p11"/>
          <p:cNvSpPr/>
          <p:nvPr/>
        </p:nvSpPr>
        <p:spPr bwMode="auto"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1" name="Google Shape;311;p11"/>
          <p:cNvSpPr/>
          <p:nvPr/>
        </p:nvSpPr>
        <p:spPr bwMode="auto"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" name="Google Shape;312;p11"/>
          <p:cNvSpPr/>
          <p:nvPr/>
        </p:nvSpPr>
        <p:spPr bwMode="auto"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11"/>
          <p:cNvSpPr/>
          <p:nvPr/>
        </p:nvSpPr>
        <p:spPr bwMode="auto"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4" name="Google Shape;314;p11"/>
          <p:cNvSpPr/>
          <p:nvPr/>
        </p:nvSpPr>
        <p:spPr bwMode="auto"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5" name="Google Shape;315;p11"/>
          <p:cNvSpPr/>
          <p:nvPr/>
        </p:nvSpPr>
        <p:spPr bwMode="auto"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6" name="Google Shape;316;p11"/>
          <p:cNvSpPr/>
          <p:nvPr/>
        </p:nvSpPr>
        <p:spPr bwMode="auto"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7" name="Google Shape;317;p11"/>
          <p:cNvSpPr/>
          <p:nvPr/>
        </p:nvSpPr>
        <p:spPr bwMode="auto"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11"/>
          <p:cNvSpPr/>
          <p:nvPr/>
        </p:nvSpPr>
        <p:spPr bwMode="auto"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" name="Google Shape;319;p11"/>
          <p:cNvSpPr/>
          <p:nvPr/>
        </p:nvSpPr>
        <p:spPr bwMode="auto"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0" name="Google Shape;320;p11"/>
          <p:cNvSpPr/>
          <p:nvPr/>
        </p:nvSpPr>
        <p:spPr bwMode="auto"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1" name="Google Shape;321;p11"/>
          <p:cNvSpPr/>
          <p:nvPr/>
        </p:nvSpPr>
        <p:spPr bwMode="auto"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11"/>
          <p:cNvSpPr/>
          <p:nvPr/>
        </p:nvSpPr>
        <p:spPr bwMode="auto"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11"/>
          <p:cNvSpPr/>
          <p:nvPr/>
        </p:nvSpPr>
        <p:spPr bwMode="auto"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" name="Google Shape;324;p11"/>
          <p:cNvSpPr/>
          <p:nvPr/>
        </p:nvSpPr>
        <p:spPr bwMode="auto"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" name="Google Shape;325;p11"/>
          <p:cNvSpPr/>
          <p:nvPr/>
        </p:nvSpPr>
        <p:spPr bwMode="auto"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11"/>
          <p:cNvSpPr/>
          <p:nvPr/>
        </p:nvSpPr>
        <p:spPr bwMode="auto"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7" name="Google Shape;327;p11"/>
          <p:cNvSpPr/>
          <p:nvPr/>
        </p:nvSpPr>
        <p:spPr bwMode="auto">
          <a:xfrm rot="10800000" flipH="1">
            <a:off x="353839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8" name="Google Shape;328;p11"/>
          <p:cNvSpPr/>
          <p:nvPr/>
        </p:nvSpPr>
        <p:spPr bwMode="auto"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9" name="Google Shape;329;p11"/>
          <p:cNvSpPr/>
          <p:nvPr/>
        </p:nvSpPr>
        <p:spPr bwMode="auto"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0" name="Google Shape;330;p11"/>
          <p:cNvSpPr/>
          <p:nvPr/>
        </p:nvSpPr>
        <p:spPr bwMode="auto"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1" name="Google Shape;331;p11"/>
          <p:cNvSpPr/>
          <p:nvPr/>
        </p:nvSpPr>
        <p:spPr bwMode="auto"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2" name="Google Shape;332;p11"/>
          <p:cNvSpPr/>
          <p:nvPr/>
        </p:nvSpPr>
        <p:spPr bwMode="auto"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3" name="Google Shape;333;p11"/>
          <p:cNvSpPr/>
          <p:nvPr/>
        </p:nvSpPr>
        <p:spPr bwMode="auto"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4" name="Google Shape;334;p11"/>
          <p:cNvSpPr/>
          <p:nvPr/>
        </p:nvSpPr>
        <p:spPr bwMode="auto"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5" name="Google Shape;335;p11"/>
          <p:cNvSpPr/>
          <p:nvPr/>
        </p:nvSpPr>
        <p:spPr bwMode="auto"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" name="Google Shape;336;p11"/>
          <p:cNvSpPr/>
          <p:nvPr/>
        </p:nvSpPr>
        <p:spPr bwMode="auto"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 bwMode="auto"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1pPr>
            <a:lvl2pPr marL="914400" lvl="1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2pPr>
            <a:lvl3pPr marL="1371600" lvl="2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3pPr>
            <a:lvl4pPr marL="1828800" lvl="3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4pPr>
            <a:lvl5pPr marL="2286000" lvl="4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5pPr>
            <a:lvl6pPr marL="2743200" lvl="5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6pPr>
            <a:lvl7pPr marL="3200400" lvl="6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7pPr>
            <a:lvl8pPr marL="3657600" lvl="7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8pPr>
            <a:lvl9pPr marL="4114800" lvl="8" indent="-3302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 bwMode="auto">
          <a:xfrm>
            <a:off x="2192867" y="2794466"/>
            <a:ext cx="4902573" cy="522826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defRPr/>
            </a:pPr>
            <a:r>
              <a:rPr lang="en-GB" sz="2600" dirty="0">
                <a:latin typeface="Source Code Pro"/>
                <a:cs typeface="Source Code Pro"/>
              </a:rPr>
              <a:t>Augustin </a:t>
            </a:r>
            <a:r>
              <a:rPr lang="en-GB" sz="2600" dirty="0" err="1">
                <a:latin typeface="Source Code Pro"/>
                <a:cs typeface="Source Code Pro"/>
              </a:rPr>
              <a:t>Ni</a:t>
            </a:r>
            <a:r>
              <a:rPr lang="en-GB" sz="2600" dirty="0" err="1">
                <a:latin typeface="Source Code Pro"/>
                <a:ea typeface="DejaVu Sans"/>
                <a:cs typeface="Source Code Pro"/>
              </a:rPr>
              <a:t>ƫ</a:t>
            </a:r>
            <a:r>
              <a:rPr lang="en-GB" sz="2600" dirty="0" err="1">
                <a:latin typeface="Source Code Pro"/>
                <a:cs typeface="Source Code Pro"/>
              </a:rPr>
              <a:t>u</a:t>
            </a:r>
            <a:endParaRPr lang="en" sz="2600" dirty="0">
              <a:latin typeface="Source Code Pro"/>
              <a:cs typeface="Source Code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600" dirty="0">
                <a:latin typeface="Source Code Pro"/>
                <a:cs typeface="Source Code Pro"/>
              </a:rPr>
              <a:t>Andrei Iancu</a:t>
            </a:r>
            <a:endParaRPr sz="2600" dirty="0">
              <a:latin typeface="Source Code Pro"/>
              <a:cs typeface="Source Code Pro"/>
            </a:endParaRPr>
          </a:p>
          <a:p>
            <a:pPr>
              <a:defRPr/>
            </a:pPr>
            <a:r>
              <a:rPr lang="en" sz="2600" dirty="0">
                <a:latin typeface="Source Code Pro"/>
                <a:cs typeface="Source Code Pro"/>
              </a:rPr>
              <a:t>Andy B</a:t>
            </a:r>
            <a:r>
              <a:rPr lang="en" sz="2600" dirty="0">
                <a:latin typeface="Source Code Pro"/>
                <a:ea typeface="DejaVu Sans"/>
                <a:cs typeface="Source Code Pro"/>
              </a:rPr>
              <a:t>ă</a:t>
            </a:r>
            <a:r>
              <a:rPr lang="en" sz="2600" dirty="0">
                <a:latin typeface="Source Code Pro"/>
                <a:cs typeface="Source Code Pro"/>
              </a:rPr>
              <a:t>nescu</a:t>
            </a:r>
            <a:endParaRPr sz="2600" dirty="0">
              <a:latin typeface="Source Code Pro"/>
              <a:cs typeface="Source Code Pro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 bwMode="auto">
          <a:xfrm>
            <a:off x="713099" y="957024"/>
            <a:ext cx="77178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000">
                <a:latin typeface="Source Code Pro"/>
                <a:cs typeface="Source Code Pro"/>
              </a:rPr>
              <a:t>Snake</a:t>
            </a:r>
            <a:br>
              <a:rPr lang="en" sz="5000">
                <a:latin typeface="Source Code Pro"/>
                <a:cs typeface="Source Code Pro"/>
              </a:rPr>
            </a:br>
            <a:r>
              <a:rPr lang="en" sz="5000">
                <a:latin typeface="Source Code Pro"/>
                <a:cs typeface="Source Code Pro"/>
              </a:rPr>
              <a:t>Python Game</a:t>
            </a:r>
            <a:endParaRPr>
              <a:latin typeface="Source Code Pro"/>
              <a:cs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102AFC-E751-1A17-6BD6-B1E8564A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7" y="267494"/>
            <a:ext cx="4896546" cy="3180372"/>
          </a:xfrm>
          <a:prstGeom prst="rect">
            <a:avLst/>
          </a:prstGeom>
        </p:spPr>
      </p:pic>
      <p:sp>
        <p:nvSpPr>
          <p:cNvPr id="1434122789" name="TextBox 1434122788"/>
          <p:cNvSpPr txBox="1"/>
          <p:nvPr/>
        </p:nvSpPr>
        <p:spPr bwMode="auto">
          <a:xfrm>
            <a:off x="3271377" y="3579862"/>
            <a:ext cx="2601243" cy="737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Source Code Pro"/>
                <a:cs typeface="Source Code Pro"/>
              </a:rPr>
              <a:t>Se întoarce în meniu după 2s</a:t>
            </a:r>
          </a:p>
        </p:txBody>
      </p:sp>
    </p:spTree>
    <p:extLst>
      <p:ext uri="{BB962C8B-B14F-4D97-AF65-F5344CB8AC3E}">
        <p14:creationId xmlns:p14="http://schemas.microsoft.com/office/powerpoint/2010/main" val="333515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4895981" name="Picture 37489598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11730" y="1296520"/>
            <a:ext cx="4725677" cy="3155064"/>
          </a:xfrm>
          <a:prstGeom prst="rect">
            <a:avLst/>
          </a:prstGeom>
        </p:spPr>
      </p:pic>
      <p:sp>
        <p:nvSpPr>
          <p:cNvPr id="1909188150" name="TextBox 1909188149"/>
          <p:cNvSpPr txBox="1"/>
          <p:nvPr/>
        </p:nvSpPr>
        <p:spPr bwMode="auto">
          <a:xfrm>
            <a:off x="1506507" y="455238"/>
            <a:ext cx="520248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800" b="1">
                <a:solidFill>
                  <a:schemeClr val="tx1"/>
                </a:solidFill>
                <a:latin typeface="Source Code Pro"/>
                <a:cs typeface="Source Code Pro"/>
              </a:rPr>
              <a:t>Clasament</a:t>
            </a:r>
          </a:p>
        </p:txBody>
      </p:sp>
      <p:cxnSp>
        <p:nvCxnSpPr>
          <p:cNvPr id="2" name="Straight Connector 1"/>
          <p:cNvCxnSpPr>
            <a:cxnSpLocks/>
          </p:cNvCxnSpPr>
          <p:nvPr/>
        </p:nvCxnSpPr>
        <p:spPr bwMode="auto">
          <a:xfrm flipH="1">
            <a:off x="1691680" y="4230220"/>
            <a:ext cx="4129091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22789" name="TextBox 1434122788"/>
          <p:cNvSpPr txBox="1"/>
          <p:nvPr/>
        </p:nvSpPr>
        <p:spPr bwMode="auto">
          <a:xfrm>
            <a:off x="1619672" y="3864100"/>
            <a:ext cx="3055959" cy="366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 dirty="0" err="1">
                <a:solidFill>
                  <a:schemeClr val="tx1"/>
                </a:solidFill>
                <a:latin typeface="Source Code Pro"/>
                <a:cs typeface="Source Code Pro"/>
              </a:rPr>
              <a:t>Buton</a:t>
            </a:r>
            <a:r>
              <a:rPr sz="1800" b="1" dirty="0">
                <a:solidFill>
                  <a:schemeClr val="tx1"/>
                </a:solidFill>
                <a:latin typeface="Source Code Pro"/>
                <a:cs typeface="Source Code Pro"/>
              </a:rPr>
              <a:t> de </a:t>
            </a:r>
            <a:r>
              <a:rPr sz="1800" b="1" dirty="0" err="1">
                <a:solidFill>
                  <a:schemeClr val="tx1"/>
                </a:solidFill>
                <a:latin typeface="Source Code Pro"/>
                <a:cs typeface="Source Code Pro"/>
              </a:rPr>
              <a:t>revenire</a:t>
            </a:r>
            <a:endParaRPr sz="1800" b="1" dirty="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1319423323" name="TextBox 1319423322"/>
          <p:cNvSpPr txBox="1"/>
          <p:nvPr/>
        </p:nvSpPr>
        <p:spPr bwMode="auto">
          <a:xfrm>
            <a:off x="606567" y="1470771"/>
            <a:ext cx="3178654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Sunt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afi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ate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cele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mai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mari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5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scoruri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ob</a:t>
            </a:r>
            <a:r>
              <a:rPr lang="en" sz="2000" b="0" i="0" u="none" strike="noStrike" cap="none" spc="0" dirty="0">
                <a:solidFill>
                  <a:srgbClr val="FFFF00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inute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6AE80-B4D0-CC88-7055-785126C5754D}"/>
              </a:ext>
            </a:extLst>
          </p:cNvPr>
          <p:cNvSpPr txBox="1"/>
          <p:nvPr/>
        </p:nvSpPr>
        <p:spPr bwMode="auto">
          <a:xfrm>
            <a:off x="606567" y="2634435"/>
            <a:ext cx="3178654" cy="47923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GB" sz="1200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(</a:t>
            </a:r>
            <a:r>
              <a:rPr lang="en-GB" sz="1200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Scorurile</a:t>
            </a:r>
            <a:r>
              <a:rPr lang="en-GB" sz="1200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 sunt </a:t>
            </a:r>
            <a:r>
              <a:rPr lang="en-GB" sz="1200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salvate</a:t>
            </a:r>
            <a:r>
              <a:rPr lang="en-GB" sz="1200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 </a:t>
            </a:r>
            <a:r>
              <a:rPr lang="en-GB" sz="1200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într</a:t>
            </a:r>
            <a:r>
              <a:rPr lang="en-GB" sz="1200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-un </a:t>
            </a:r>
            <a:r>
              <a:rPr lang="en-GB" sz="1200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fișier</a:t>
            </a:r>
            <a:r>
              <a:rPr lang="en-GB" sz="1200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)</a:t>
            </a:r>
            <a:endParaRPr lang="en-GB" sz="11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 bwMode="auto">
          <a:xfrm>
            <a:off x="1392585" y="2107549"/>
            <a:ext cx="3559730" cy="88395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600" b="0">
                <a:latin typeface="Source Code Pro"/>
                <a:cs typeface="Source Code Pro"/>
              </a:rPr>
              <a:t>V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sz="3600" b="0">
                <a:latin typeface="Source Code Pro"/>
                <a:cs typeface="Source Code Pro"/>
              </a:rPr>
              <a:t> mul</a:t>
            </a:r>
            <a:r>
              <a:rPr lang="en" sz="3600" b="0" i="0" u="none" strike="noStrike" cap="none" spc="0">
                <a:solidFill>
                  <a:schemeClr val="dk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sz="3600" b="0">
                <a:latin typeface="Source Code Pro"/>
                <a:cs typeface="Source Code Pro"/>
              </a:rPr>
              <a:t>umim!</a:t>
            </a:r>
            <a:endParaRPr sz="3200" b="0">
              <a:latin typeface="Source Code Pro"/>
              <a:cs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 b="1" u="none">
                <a:solidFill>
                  <a:schemeClr val="dk1"/>
                </a:solidFill>
                <a:latin typeface="Source Code Pro"/>
                <a:cs typeface="Source Code Pro"/>
              </a:rPr>
              <a:t>Motiva</a:t>
            </a:r>
            <a:r>
              <a:rPr lang="en" sz="2800" b="1" i="0" u="none" strike="noStrike" cap="none" spc="0">
                <a:solidFill>
                  <a:schemeClr val="dk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2800" b="1" u="none">
                <a:solidFill>
                  <a:schemeClr val="dk1"/>
                </a:solidFill>
                <a:latin typeface="Source Code Pro"/>
                <a:cs typeface="Source Code Pro"/>
              </a:rPr>
              <a:t>ia?</a:t>
            </a:r>
            <a:endParaRPr sz="2800" b="1">
              <a:solidFill>
                <a:schemeClr val="dk1"/>
              </a:solidFill>
              <a:latin typeface="Source Code Pro"/>
              <a:cs typeface="Source Code Pro"/>
            </a:endParaRPr>
          </a:p>
        </p:txBody>
      </p:sp>
      <p:sp>
        <p:nvSpPr>
          <p:cNvPr id="1091" name="Google Shape;1091;p43"/>
          <p:cNvSpPr/>
          <p:nvPr/>
        </p:nvSpPr>
        <p:spPr bwMode="auto"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 bwMode="auto">
          <a:xfrm>
            <a:off x="2059797" y="3379149"/>
            <a:ext cx="5056654" cy="117323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Pasiunea pentru jocuri, pentru modul in care partea grafic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interac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ioneaz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cu partea logic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n cod, pentru a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nv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a lucruri noi.</a:t>
            </a:r>
            <a:endParaRPr sz="160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/>
          </a:p>
        </p:txBody>
      </p:sp>
      <p:grpSp>
        <p:nvGrpSpPr>
          <p:cNvPr id="1093" name="Google Shape;1093;p43"/>
          <p:cNvGrpSpPr/>
          <p:nvPr/>
        </p:nvGrpSpPr>
        <p:grpSpPr bwMode="auto">
          <a:xfrm>
            <a:off x="3930670" y="1318843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 bwMode="auto"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 bwMode="auto"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 bwMode="auto"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 bwMode="auto"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 bwMode="auto">
            <a:xfrm>
              <a:off x="3278275" y="3717824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 bwMode="auto">
            <a:xfrm>
              <a:off x="1886225" y="3717824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 bwMode="auto"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 bwMode="auto">
            <a:xfrm>
              <a:off x="3800200" y="3717824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 bwMode="auto"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 bwMode="auto"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 bwMode="auto"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 b="1" u="none">
                <a:solidFill>
                  <a:schemeClr val="dk1"/>
                </a:solidFill>
                <a:latin typeface="Source Code Pro"/>
                <a:cs typeface="Source Code Pro"/>
              </a:rPr>
              <a:t>Motiva</a:t>
            </a:r>
            <a:r>
              <a:rPr lang="en" sz="2800" b="1" i="0" u="none" strike="noStrike" cap="none" spc="0">
                <a:solidFill>
                  <a:schemeClr val="dk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2800" b="1" u="none">
                <a:solidFill>
                  <a:schemeClr val="dk1"/>
                </a:solidFill>
                <a:latin typeface="Source Code Pro"/>
                <a:cs typeface="Source Code Pro"/>
              </a:rPr>
              <a:t>ia?</a:t>
            </a:r>
            <a:endParaRPr sz="2800" b="1">
              <a:solidFill>
                <a:schemeClr val="dk1"/>
              </a:solidFill>
              <a:latin typeface="Source Code Pro"/>
              <a:cs typeface="Source Code Pro"/>
            </a:endParaRPr>
          </a:p>
        </p:txBody>
      </p:sp>
      <p:sp>
        <p:nvSpPr>
          <p:cNvPr id="1091" name="Google Shape;1091;p43"/>
          <p:cNvSpPr/>
          <p:nvPr/>
        </p:nvSpPr>
        <p:spPr bwMode="auto"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 bwMode="auto">
          <a:xfrm>
            <a:off x="2059797" y="3379149"/>
            <a:ext cx="5056654" cy="117323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pt-BR" sz="1800" b="0" i="0" spc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Maven Pro"/>
                <a:cs typeface="Source Code Pro" panose="020B0509030403020204" pitchFamily="49" charset="0"/>
              </a:rPr>
              <a:t>Cele 5 teste și colocvii de săptămâna asta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endParaRPr lang="pt-BR" sz="1800" b="0" i="0" spc="0" dirty="0">
              <a:solidFill>
                <a:srgbClr val="FFFF00"/>
              </a:solidFill>
              <a:effectLst/>
              <a:latin typeface="Source Code Pro" panose="020B0509030403020204" pitchFamily="49" charset="0"/>
              <a:ea typeface="Maven Pro"/>
              <a:cs typeface="Source Code Pro" panose="020B0509030403020204" pitchFamily="49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FF00"/>
                </a:solidFill>
                <a:latin typeface="Source Code Pro" panose="020B0509030403020204" pitchFamily="49" charset="0"/>
              </a:rPr>
              <a:t>=&gt; Tema accesibila</a:t>
            </a:r>
            <a:endParaRPr lang="pt-BR" sz="2000" dirty="0">
              <a:effectLst/>
            </a:endParaRPr>
          </a:p>
          <a:p>
            <a:endParaRPr lang="pt-BR" sz="2000" dirty="0"/>
          </a:p>
        </p:txBody>
      </p:sp>
      <p:grpSp>
        <p:nvGrpSpPr>
          <p:cNvPr id="1093" name="Google Shape;1093;p43"/>
          <p:cNvGrpSpPr/>
          <p:nvPr/>
        </p:nvGrpSpPr>
        <p:grpSpPr bwMode="auto">
          <a:xfrm>
            <a:off x="3930670" y="1318843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 bwMode="auto"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 bwMode="auto"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 bwMode="auto"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 bwMode="auto"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 bwMode="auto">
            <a:xfrm>
              <a:off x="3278275" y="3717824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 bwMode="auto">
            <a:xfrm>
              <a:off x="1886225" y="3717824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 bwMode="auto"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 bwMode="auto">
            <a:xfrm>
              <a:off x="3800200" y="3717824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 bwMode="auto"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 bwMode="auto"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 bwMode="auto"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06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>
                <a:latin typeface="Source Code Pro"/>
                <a:cs typeface="Source Code Pro"/>
              </a:rPr>
              <a:t>Introducere</a:t>
            </a:r>
            <a:endParaRPr sz="2800" b="1"/>
          </a:p>
        </p:txBody>
      </p:sp>
      <p:sp>
        <p:nvSpPr>
          <p:cNvPr id="971" name="Google Shape;971;p34"/>
          <p:cNvSpPr txBox="1">
            <a:spLocks noGrp="1"/>
          </p:cNvSpPr>
          <p:nvPr>
            <p:ph type="body" idx="1"/>
          </p:nvPr>
        </p:nvSpPr>
        <p:spPr bwMode="auto">
          <a:xfrm>
            <a:off x="717424" y="1527760"/>
            <a:ext cx="7709099" cy="2087977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158749" indent="0">
              <a:buClr>
                <a:srgbClr val="FFFFFF"/>
              </a:buClr>
              <a:buSzPts val="1100"/>
              <a:buFont typeface="Maven Pro"/>
              <a:buNone/>
              <a:defRPr/>
            </a:pPr>
            <a:endParaRPr>
              <a:latin typeface="Liberation Serif"/>
              <a:cs typeface="Liberation Serif"/>
            </a:endParaRPr>
          </a:p>
          <a:p>
            <a:pPr marL="558799" lvl="1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None/>
              <a:defRPr/>
            </a:pPr>
            <a:r>
              <a:rPr sz="160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sz="1600" b="0" i="0" u="none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Snake este un joc de strategie și îndemânare în care jucătorul trebuie să-și manevreze caracterectul printre obstacole pentru a crește în lungime și colecta cât mai multe puncte.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Jocul se termină dacă jucătorul se lovește de obstacole sau propriul caracter.</a:t>
            </a:r>
            <a:endParaRPr sz="1600" b="0" i="0" u="none">
              <a:solidFill>
                <a:schemeClr val="tx1"/>
              </a:solidFill>
              <a:latin typeface="Source Code Pro"/>
              <a:ea typeface="Ubuntu"/>
              <a:cs typeface="Source Code Pro"/>
            </a:endParaRPr>
          </a:p>
          <a:p>
            <a:pPr marL="558799" lvl="1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None/>
              <a:defRPr/>
            </a:pPr>
            <a:r>
              <a:rPr sz="1600" b="0" i="0" u="none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	</a:t>
            </a:r>
            <a:endParaRPr sz="16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grpSp>
        <p:nvGrpSpPr>
          <p:cNvPr id="1727018860" name="Google Shape;1732;p68"/>
          <p:cNvGrpSpPr/>
          <p:nvPr/>
        </p:nvGrpSpPr>
        <p:grpSpPr bwMode="auto">
          <a:xfrm>
            <a:off x="7478159" y="3589310"/>
            <a:ext cx="669371" cy="855426"/>
            <a:chOff x="1758199" y="238124"/>
            <a:chExt cx="4084024" cy="5219198"/>
          </a:xfrm>
        </p:grpSpPr>
        <p:sp>
          <p:nvSpPr>
            <p:cNvPr id="52572257" name="Google Shape;1733;p68"/>
            <p:cNvSpPr/>
            <p:nvPr/>
          </p:nvSpPr>
          <p:spPr bwMode="auto">
            <a:xfrm>
              <a:off x="1758199" y="238124"/>
              <a:ext cx="4084024" cy="5219198"/>
            </a:xfrm>
            <a:custGeom>
              <a:avLst/>
              <a:gdLst/>
              <a:ahLst/>
              <a:cxnLst/>
              <a:rect l="l" t="t" r="r" b="b"/>
              <a:pathLst>
                <a:path w="163361" h="208768" extrusionOk="0">
                  <a:moveTo>
                    <a:pt x="20420" y="0"/>
                  </a:moveTo>
                  <a:cubicBezTo>
                    <a:pt x="9167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lnTo>
                    <a:pt x="115703" y="208767"/>
                  </a:lnTo>
                  <a:cubicBezTo>
                    <a:pt x="141995" y="208767"/>
                    <a:pt x="163361" y="187401"/>
                    <a:pt x="163361" y="161110"/>
                  </a:cubicBezTo>
                  <a:lnTo>
                    <a:pt x="163361" y="20420"/>
                  </a:lnTo>
                  <a:cubicBezTo>
                    <a:pt x="163361" y="9166"/>
                    <a:pt x="154227" y="0"/>
                    <a:pt x="142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7597685" name="Google Shape;1734;p68"/>
            <p:cNvSpPr/>
            <p:nvPr/>
          </p:nvSpPr>
          <p:spPr bwMode="auto">
            <a:xfrm>
              <a:off x="3800199" y="238124"/>
              <a:ext cx="2042024" cy="5219198"/>
            </a:xfrm>
            <a:custGeom>
              <a:avLst/>
              <a:gdLst/>
              <a:ahLst/>
              <a:cxnLst/>
              <a:rect l="l" t="t" r="r" b="b"/>
              <a:pathLst>
                <a:path w="81681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34023" y="208767"/>
                  </a:lnTo>
                  <a:cubicBezTo>
                    <a:pt x="60315" y="208767"/>
                    <a:pt x="81681" y="187401"/>
                    <a:pt x="81681" y="161110"/>
                  </a:cubicBezTo>
                  <a:lnTo>
                    <a:pt x="81681" y="20420"/>
                  </a:lnTo>
                  <a:cubicBezTo>
                    <a:pt x="81681" y="9166"/>
                    <a:pt x="72547" y="0"/>
                    <a:pt x="6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3475238" name="Google Shape;1735;p68"/>
            <p:cNvSpPr/>
            <p:nvPr/>
          </p:nvSpPr>
          <p:spPr bwMode="auto">
            <a:xfrm>
              <a:off x="2438325" y="919048"/>
              <a:ext cx="2723774" cy="2155374"/>
            </a:xfrm>
            <a:custGeom>
              <a:avLst/>
              <a:gdLst/>
              <a:ahLst/>
              <a:cxnLst/>
              <a:rect l="l" t="t" r="r" b="b"/>
              <a:pathLst>
                <a:path w="108951" h="86215" extrusionOk="0">
                  <a:moveTo>
                    <a:pt x="6818" y="1"/>
                  </a:moveTo>
                  <a:cubicBezTo>
                    <a:pt x="3067" y="1"/>
                    <a:pt x="0" y="3034"/>
                    <a:pt x="0" y="6786"/>
                  </a:cubicBezTo>
                  <a:lnTo>
                    <a:pt x="0" y="79430"/>
                  </a:lnTo>
                  <a:cubicBezTo>
                    <a:pt x="0" y="83181"/>
                    <a:pt x="3067" y="86215"/>
                    <a:pt x="6818" y="86215"/>
                  </a:cubicBezTo>
                  <a:lnTo>
                    <a:pt x="102133" y="86215"/>
                  </a:lnTo>
                  <a:cubicBezTo>
                    <a:pt x="105884" y="86215"/>
                    <a:pt x="108951" y="83181"/>
                    <a:pt x="108951" y="79430"/>
                  </a:cubicBezTo>
                  <a:lnTo>
                    <a:pt x="108951" y="6786"/>
                  </a:lnTo>
                  <a:cubicBezTo>
                    <a:pt x="108951" y="3034"/>
                    <a:pt x="105884" y="1"/>
                    <a:pt x="102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0426391" name="Google Shape;1736;p68"/>
            <p:cNvSpPr/>
            <p:nvPr/>
          </p:nvSpPr>
          <p:spPr bwMode="auto">
            <a:xfrm>
              <a:off x="2438325" y="3415275"/>
              <a:ext cx="1021849" cy="1021050"/>
            </a:xfrm>
            <a:custGeom>
              <a:avLst/>
              <a:gdLst/>
              <a:ahLst/>
              <a:cxnLst/>
              <a:rect l="l" t="t" r="r" b="b"/>
              <a:pathLst>
                <a:path w="40874" h="40842" extrusionOk="0">
                  <a:moveTo>
                    <a:pt x="20453" y="1"/>
                  </a:moveTo>
                  <a:cubicBezTo>
                    <a:pt x="16669" y="1"/>
                    <a:pt x="13635" y="3035"/>
                    <a:pt x="13635" y="6786"/>
                  </a:cubicBezTo>
                  <a:lnTo>
                    <a:pt x="13635" y="13603"/>
                  </a:lnTo>
                  <a:lnTo>
                    <a:pt x="6818" y="13603"/>
                  </a:lnTo>
                  <a:cubicBezTo>
                    <a:pt x="3067" y="13603"/>
                    <a:pt x="0" y="16670"/>
                    <a:pt x="0" y="20421"/>
                  </a:cubicBezTo>
                  <a:cubicBezTo>
                    <a:pt x="0" y="24172"/>
                    <a:pt x="3067" y="27206"/>
                    <a:pt x="6818" y="27206"/>
                  </a:cubicBezTo>
                  <a:lnTo>
                    <a:pt x="13635" y="27206"/>
                  </a:lnTo>
                  <a:lnTo>
                    <a:pt x="13635" y="34024"/>
                  </a:lnTo>
                  <a:cubicBezTo>
                    <a:pt x="13635" y="37775"/>
                    <a:pt x="16669" y="40841"/>
                    <a:pt x="20453" y="40841"/>
                  </a:cubicBezTo>
                  <a:cubicBezTo>
                    <a:pt x="24204" y="40841"/>
                    <a:pt x="27238" y="37775"/>
                    <a:pt x="27238" y="34024"/>
                  </a:cubicBezTo>
                  <a:lnTo>
                    <a:pt x="27238" y="27206"/>
                  </a:lnTo>
                  <a:lnTo>
                    <a:pt x="34056" y="27206"/>
                  </a:lnTo>
                  <a:cubicBezTo>
                    <a:pt x="37807" y="27206"/>
                    <a:pt x="40873" y="24172"/>
                    <a:pt x="40873" y="20421"/>
                  </a:cubicBezTo>
                  <a:cubicBezTo>
                    <a:pt x="40873" y="16670"/>
                    <a:pt x="37807" y="13603"/>
                    <a:pt x="34056" y="13603"/>
                  </a:cubicBezTo>
                  <a:lnTo>
                    <a:pt x="27238" y="13603"/>
                  </a:lnTo>
                  <a:lnTo>
                    <a:pt x="27238" y="6786"/>
                  </a:lnTo>
                  <a:cubicBezTo>
                    <a:pt x="27238" y="3035"/>
                    <a:pt x="24204" y="1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874363" name="Google Shape;1737;p68"/>
            <p:cNvSpPr/>
            <p:nvPr/>
          </p:nvSpPr>
          <p:spPr bwMode="auto">
            <a:xfrm>
              <a:off x="4481149" y="3415275"/>
              <a:ext cx="340074" cy="340098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5"/>
                    <a:pt x="0" y="6786"/>
                  </a:cubicBezTo>
                  <a:cubicBezTo>
                    <a:pt x="0" y="10570"/>
                    <a:pt x="3034" y="13603"/>
                    <a:pt x="6785" y="13603"/>
                  </a:cubicBezTo>
                  <a:cubicBezTo>
                    <a:pt x="10569" y="13603"/>
                    <a:pt x="13603" y="10570"/>
                    <a:pt x="13603" y="6786"/>
                  </a:cubicBezTo>
                  <a:cubicBezTo>
                    <a:pt x="13603" y="3035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4600535" name="Google Shape;1738;p68"/>
            <p:cNvSpPr/>
            <p:nvPr/>
          </p:nvSpPr>
          <p:spPr bwMode="auto">
            <a:xfrm>
              <a:off x="4481149" y="4095399"/>
              <a:ext cx="340074" cy="340924"/>
            </a:xfrm>
            <a:custGeom>
              <a:avLst/>
              <a:gdLst/>
              <a:ahLst/>
              <a:cxnLst/>
              <a:rect l="l" t="t" r="r" b="b"/>
              <a:pathLst>
                <a:path w="13603" h="13637" extrusionOk="0">
                  <a:moveTo>
                    <a:pt x="6785" y="1"/>
                  </a:moveTo>
                  <a:cubicBezTo>
                    <a:pt x="3034" y="1"/>
                    <a:pt x="0" y="3067"/>
                    <a:pt x="0" y="6819"/>
                  </a:cubicBezTo>
                  <a:cubicBezTo>
                    <a:pt x="0" y="10570"/>
                    <a:pt x="3034" y="13636"/>
                    <a:pt x="6785" y="13636"/>
                  </a:cubicBezTo>
                  <a:cubicBezTo>
                    <a:pt x="10569" y="13636"/>
                    <a:pt x="13603" y="10570"/>
                    <a:pt x="13603" y="6819"/>
                  </a:cubicBezTo>
                  <a:cubicBezTo>
                    <a:pt x="13603" y="3067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8486008" name="Google Shape;1739;p68"/>
            <p:cNvSpPr/>
            <p:nvPr/>
          </p:nvSpPr>
          <p:spPr bwMode="auto">
            <a:xfrm>
              <a:off x="4821199" y="3755349"/>
              <a:ext cx="340899" cy="340074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36" y="10569"/>
                    <a:pt x="13636" y="6818"/>
                  </a:cubicBezTo>
                  <a:cubicBezTo>
                    <a:pt x="13636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4817330" name="Google Shape;1740;p68"/>
            <p:cNvSpPr/>
            <p:nvPr/>
          </p:nvSpPr>
          <p:spPr bwMode="auto">
            <a:xfrm>
              <a:off x="4140274" y="3755349"/>
              <a:ext cx="340899" cy="340074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835321" name="Google Shape;1741;p68"/>
            <p:cNvSpPr/>
            <p:nvPr/>
          </p:nvSpPr>
          <p:spPr bwMode="auto">
            <a:xfrm>
              <a:off x="3460149" y="4436299"/>
              <a:ext cx="680149" cy="340074"/>
            </a:xfrm>
            <a:custGeom>
              <a:avLst/>
              <a:gdLst/>
              <a:ahLst/>
              <a:cxnLst/>
              <a:rect l="l" t="t" r="r" b="b"/>
              <a:pathLst>
                <a:path w="27206" h="13603" extrusionOk="0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lnTo>
                    <a:pt x="20420" y="13603"/>
                  </a:lnTo>
                  <a:cubicBezTo>
                    <a:pt x="24171" y="13603"/>
                    <a:pt x="27205" y="10569"/>
                    <a:pt x="27205" y="6818"/>
                  </a:cubicBezTo>
                  <a:cubicBezTo>
                    <a:pt x="27205" y="3034"/>
                    <a:pt x="24171" y="0"/>
                    <a:pt x="20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632420" name="Google Shape;1742;p68"/>
            <p:cNvSpPr/>
            <p:nvPr/>
          </p:nvSpPr>
          <p:spPr bwMode="auto">
            <a:xfrm>
              <a:off x="3800199" y="4436299"/>
              <a:ext cx="340098" cy="340074"/>
            </a:xfrm>
            <a:custGeom>
              <a:avLst/>
              <a:gdLst/>
              <a:ahLst/>
              <a:cxnLst/>
              <a:rect l="l" t="t" r="r" b="b"/>
              <a:pathLst>
                <a:path w="13604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6818" y="13603"/>
                  </a:ln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945818" name="Google Shape;1743;p68"/>
            <p:cNvSpPr/>
            <p:nvPr/>
          </p:nvSpPr>
          <p:spPr bwMode="auto">
            <a:xfrm>
              <a:off x="3800199" y="919048"/>
              <a:ext cx="1361899" cy="2155374"/>
            </a:xfrm>
            <a:custGeom>
              <a:avLst/>
              <a:gdLst/>
              <a:ahLst/>
              <a:cxnLst/>
              <a:rect l="l" t="t" r="r" b="b"/>
              <a:pathLst>
                <a:path w="54476" h="86215" extrusionOk="0">
                  <a:moveTo>
                    <a:pt x="1" y="1"/>
                  </a:moveTo>
                  <a:lnTo>
                    <a:pt x="1" y="86215"/>
                  </a:lnTo>
                  <a:lnTo>
                    <a:pt x="47658" y="86215"/>
                  </a:lnTo>
                  <a:cubicBezTo>
                    <a:pt x="51409" y="86215"/>
                    <a:pt x="54476" y="83181"/>
                    <a:pt x="54476" y="79430"/>
                  </a:cubicBezTo>
                  <a:lnTo>
                    <a:pt x="54476" y="6786"/>
                  </a:lnTo>
                  <a:cubicBezTo>
                    <a:pt x="54476" y="3034"/>
                    <a:pt x="51409" y="1"/>
                    <a:pt x="47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>
                <a:solidFill>
                  <a:schemeClr val="tx1"/>
                </a:solidFill>
                <a:latin typeface="Source Code Pro"/>
                <a:cs typeface="Source Code Pro"/>
              </a:rPr>
              <a:t>Module folosite - Pygame</a:t>
            </a:r>
            <a:endParaRPr sz="2800" b="1" u="sng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 bwMode="auto">
          <a:xfrm>
            <a:off x="1667591" y="1680882"/>
            <a:ext cx="6758933" cy="959503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/>
              <a:t>	</a:t>
            </a:r>
            <a:endParaRPr/>
          </a:p>
        </p:txBody>
      </p:sp>
      <p:sp>
        <p:nvSpPr>
          <p:cNvPr id="655160154" name="TextBox 655160153"/>
          <p:cNvSpPr txBox="1"/>
          <p:nvPr/>
        </p:nvSpPr>
        <p:spPr bwMode="auto">
          <a:xfrm>
            <a:off x="717425" y="1033500"/>
            <a:ext cx="8057294" cy="287008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spcAft>
                <a:spcPts val="600"/>
              </a:spcAft>
              <a:defRPr/>
            </a:pPr>
            <a:endParaRPr sz="1800" b="0" dirty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239821" lvl="2" indent="-239821">
              <a:spcAft>
                <a:spcPts val="6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Source Code Pro"/>
                <a:cs typeface="Source Code Pro"/>
              </a:rPr>
              <a:t>Am </a:t>
            </a:r>
            <a:r>
              <a:rPr lang="en-US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c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onstruit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fundația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jocului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creând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o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fereastră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de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joc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,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definind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bucla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de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joc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și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gestionând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starea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cs typeface="Source Code Pro"/>
              </a:rPr>
              <a:t>jocului</a:t>
            </a:r>
            <a:r>
              <a:rPr lang="en-US" sz="2000" b="0" i="0" u="none" strike="noStrike" cap="none" spc="0" dirty="0">
                <a:solidFill>
                  <a:schemeClr val="tx1"/>
                </a:solidFill>
                <a:latin typeface="Source Code Pro"/>
                <a:cs typeface="Source Code Pro"/>
              </a:rPr>
              <a:t>.</a:t>
            </a:r>
            <a:endParaRPr sz="2000" b="0" dirty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239821" lvl="2" indent="-239821">
              <a:spcAft>
                <a:spcPts val="6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en-GB" sz="2000" b="0" dirty="0">
                <a:solidFill>
                  <a:schemeClr val="tx1"/>
                </a:solidFill>
                <a:latin typeface="Source Code Pro"/>
                <a:cs typeface="Source Code Pro"/>
              </a:rPr>
              <a:t>Am </a:t>
            </a:r>
            <a:r>
              <a:rPr lang="en-GB"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gestionat</a:t>
            </a:r>
            <a:r>
              <a:rPr lang="en-GB"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evenimente</a:t>
            </a:r>
            <a:r>
              <a:rPr lang="en-GB" sz="2000" b="0" dirty="0">
                <a:solidFill>
                  <a:schemeClr val="tx1"/>
                </a:solidFill>
                <a:latin typeface="Source Code Pro"/>
                <a:cs typeface="Source Code Pro"/>
              </a:rPr>
              <a:t>le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n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func</a:t>
            </a:r>
            <a:r>
              <a:rPr lang="en" sz="2000" b="0" i="0" u="none" strike="noStrike" cap="none" spc="0" dirty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ie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de input-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ul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juc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torului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de la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tastatur</a:t>
            </a:r>
            <a:r>
              <a:rPr lang="en-US" sz="2000" b="0" i="0" u="none" strike="noStrike" cap="none" spc="0" dirty="0" err="1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/ mouse.</a:t>
            </a:r>
          </a:p>
          <a:p>
            <a:pPr marL="239821" lvl="2" indent="-239821">
              <a:spcAft>
                <a:spcPts val="6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en-GB" sz="2000" b="0" dirty="0">
                <a:solidFill>
                  <a:schemeClr val="tx1"/>
                </a:solidFill>
                <a:latin typeface="Source Code Pro"/>
                <a:cs typeface="Source Code Pro"/>
              </a:rPr>
              <a:t>Am </a:t>
            </a:r>
            <a:r>
              <a:rPr lang="en-GB"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inserat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elemente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grafice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 precum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imagini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, </a:t>
            </a:r>
            <a:r>
              <a:rPr sz="2000" b="0" dirty="0" err="1">
                <a:solidFill>
                  <a:schemeClr val="tx1"/>
                </a:solidFill>
                <a:latin typeface="Source Code Pro"/>
                <a:cs typeface="Source Code Pro"/>
              </a:rPr>
              <a:t>butoane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, text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si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obstacole</a:t>
            </a:r>
            <a:r>
              <a:rPr sz="2000" b="0" dirty="0">
                <a:solidFill>
                  <a:schemeClr val="tx1"/>
                </a:solidFill>
                <a:latin typeface="Source Code Pro"/>
                <a:cs typeface="Source Code Pro"/>
              </a:rPr>
              <a:t>.</a:t>
            </a:r>
          </a:p>
        </p:txBody>
      </p:sp>
      <p:sp>
        <p:nvSpPr>
          <p:cNvPr id="2" name="Google Shape;1055;p40">
            <a:extLst>
              <a:ext uri="{FF2B5EF4-FFF2-40B4-BE49-F238E27FC236}">
                <a16:creationId xmlns:a16="http://schemas.microsoft.com/office/drawing/2014/main" id="{A92DC3EB-A097-84BA-8870-64518EC72C75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024275" y="4011910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 dirty="0">
                <a:solidFill>
                  <a:schemeClr val="tx1"/>
                </a:solidFill>
                <a:latin typeface="Source Code Pro"/>
                <a:cs typeface="Source Code Pro"/>
              </a:rPr>
              <a:t>+Random, Sys</a:t>
            </a:r>
            <a:endParaRPr sz="2400" b="1" dirty="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2400" b="1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Press Start 2P"/>
                <a:cs typeface="Source Code Pro" panose="020B0509030403020204" pitchFamily="49" charset="0"/>
              </a:rPr>
              <a:t>Cum ne-am </a:t>
            </a:r>
            <a:r>
              <a:rPr lang="en-GB" sz="2400" b="1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Press Start 2P"/>
                <a:cs typeface="Source Code Pro" panose="020B0509030403020204" pitchFamily="49" charset="0"/>
              </a:rPr>
              <a:t>împărțit</a:t>
            </a:r>
            <a:r>
              <a:rPr lang="en-GB" sz="2400" b="1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Press Start 2P"/>
                <a:cs typeface="Source Code Pro" panose="020B0509030403020204" pitchFamily="49" charset="0"/>
              </a:rPr>
              <a:t> </a:t>
            </a:r>
            <a:r>
              <a:rPr lang="en-GB" sz="2400" b="1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Press Start 2P"/>
                <a:cs typeface="Source Code Pro" panose="020B0509030403020204" pitchFamily="49" charset="0"/>
              </a:rPr>
              <a:t>taskurile</a:t>
            </a:r>
            <a:endParaRPr sz="3600" b="1" dirty="0">
              <a:latin typeface="Source Code Pro"/>
              <a:cs typeface="Source Code Pro"/>
            </a:endParaRPr>
          </a:p>
        </p:txBody>
      </p:sp>
      <p:sp>
        <p:nvSpPr>
          <p:cNvPr id="1294026799" name="TextBox 1294026798"/>
          <p:cNvSpPr txBox="1"/>
          <p:nvPr/>
        </p:nvSpPr>
        <p:spPr bwMode="auto">
          <a:xfrm>
            <a:off x="717425" y="1719593"/>
            <a:ext cx="8272853" cy="170431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Augustin: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meniu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leaderboard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prezentare</a:t>
            </a:r>
            <a:endParaRPr lang="en-GB" sz="2000" dirty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lvl="1">
              <a:defRPr/>
            </a:pPr>
            <a:endParaRPr lang="en-GB" sz="2000" dirty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Andy: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actualizare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 snake </a:t>
            </a:r>
            <a:r>
              <a:rPr lang="en-GB" sz="2000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  <a:ea typeface="Arial" panose="020B0604020202020204" pitchFamily="34" charset="0"/>
                <a:cs typeface="Source Code Pro" panose="020B0509030403020204" pitchFamily="49" charset="0"/>
              </a:rPr>
              <a:t>și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fruct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scor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, game over</a:t>
            </a:r>
          </a:p>
          <a:p>
            <a:pPr lvl="1">
              <a:defRPr/>
            </a:pPr>
            <a:endParaRPr lang="en-GB" sz="2000" dirty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lvl="1">
              <a:defRPr/>
            </a:pP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Iancu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: inputs,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obstacole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coliziuni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legare</a:t>
            </a:r>
            <a:r>
              <a:rPr lang="en-GB" sz="2000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Source Code Pro"/>
                <a:cs typeface="Source Code Pro"/>
              </a:rPr>
              <a:t>functii</a:t>
            </a:r>
            <a:endParaRPr sz="2000" dirty="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1693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 bwMode="auto">
          <a:xfrm>
            <a:off x="436936" y="416115"/>
            <a:ext cx="4150563" cy="698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 b="1">
                <a:latin typeface="Source Code Pro"/>
                <a:cs typeface="Source Code Pro"/>
              </a:rPr>
              <a:t>Meniu (Interfa</a:t>
            </a:r>
            <a:r>
              <a:rPr lang="en" sz="2800" b="1" i="0" u="none" strike="noStrike" cap="none" spc="0">
                <a:solidFill>
                  <a:srgbClr val="FFFF00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2800" b="1">
                <a:latin typeface="Source Code Pro"/>
                <a:cs typeface="Source Code Pro"/>
              </a:rPr>
              <a:t>)</a:t>
            </a:r>
            <a:endParaRPr sz="2800" b="1">
              <a:latin typeface="Source Code Pro"/>
              <a:cs typeface="Source Code Pro"/>
            </a:endParaRPr>
          </a:p>
        </p:txBody>
      </p:sp>
      <p:pic>
        <p:nvPicPr>
          <p:cNvPr id="926729722" name="Picture 92672972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50173" y="917943"/>
            <a:ext cx="4033153" cy="3307612"/>
          </a:xfrm>
          <a:prstGeom prst="rect">
            <a:avLst/>
          </a:prstGeom>
        </p:spPr>
      </p:pic>
      <p:cxnSp>
        <p:nvCxnSpPr>
          <p:cNvPr id="2" name="Straight Connector 1"/>
          <p:cNvCxnSpPr>
            <a:cxnSpLocks/>
          </p:cNvCxnSpPr>
          <p:nvPr/>
        </p:nvCxnSpPr>
        <p:spPr bwMode="auto">
          <a:xfrm flipH="1" flipV="1">
            <a:off x="4427040" y="2766452"/>
            <a:ext cx="1484779" cy="385202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 bwMode="auto">
          <a:xfrm flipH="1" flipV="1">
            <a:off x="4427040" y="3543860"/>
            <a:ext cx="1484779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 bwMode="auto">
          <a:xfrm flipH="1">
            <a:off x="4427040" y="4048124"/>
            <a:ext cx="1484779" cy="357187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495656" name="TextBox 684495655"/>
          <p:cNvSpPr txBox="1"/>
          <p:nvPr/>
        </p:nvSpPr>
        <p:spPr bwMode="auto">
          <a:xfrm>
            <a:off x="1968750" y="2592932"/>
            <a:ext cx="240513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Buton de start</a:t>
            </a:r>
          </a:p>
        </p:txBody>
      </p:sp>
      <p:sp>
        <p:nvSpPr>
          <p:cNvPr id="978960192" name="TextBox 978960191"/>
          <p:cNvSpPr txBox="1"/>
          <p:nvPr/>
        </p:nvSpPr>
        <p:spPr bwMode="auto">
          <a:xfrm>
            <a:off x="1994667" y="4226717"/>
            <a:ext cx="2592831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Buton de ie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ire</a:t>
            </a:r>
          </a:p>
        </p:txBody>
      </p:sp>
      <p:sp>
        <p:nvSpPr>
          <p:cNvPr id="157245154" name="TextBox 157245153"/>
          <p:cNvSpPr txBox="1"/>
          <p:nvPr/>
        </p:nvSpPr>
        <p:spPr bwMode="auto">
          <a:xfrm>
            <a:off x="1840425" y="3193159"/>
            <a:ext cx="2661788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Buton de afi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are clasament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5866882" name="Picture 61586688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02298" y="1022815"/>
            <a:ext cx="4360402" cy="2808194"/>
          </a:xfrm>
          <a:prstGeom prst="rect">
            <a:avLst/>
          </a:prstGeom>
        </p:spPr>
      </p:pic>
      <p:cxnSp>
        <p:nvCxnSpPr>
          <p:cNvPr id="2" name="Straight Connector 1"/>
          <p:cNvCxnSpPr>
            <a:cxnSpLocks/>
          </p:cNvCxnSpPr>
          <p:nvPr/>
        </p:nvCxnSpPr>
        <p:spPr bwMode="auto">
          <a:xfrm flipV="1">
            <a:off x="6633198" y="2600114"/>
            <a:ext cx="441231" cy="285399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 bwMode="auto">
          <a:xfrm flipH="1" flipV="1">
            <a:off x="3915148" y="1926010"/>
            <a:ext cx="574301" cy="304659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 bwMode="auto">
          <a:xfrm flipH="1" flipV="1">
            <a:off x="3915148" y="1926010"/>
            <a:ext cx="1310310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 bwMode="auto">
          <a:xfrm flipH="1" flipV="1">
            <a:off x="4027830" y="3326745"/>
            <a:ext cx="875459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430486" name="TextBox 1264430485"/>
          <p:cNvSpPr txBox="1"/>
          <p:nvPr/>
        </p:nvSpPr>
        <p:spPr bwMode="auto">
          <a:xfrm>
            <a:off x="2395974" y="3174165"/>
            <a:ext cx="152133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Caracter</a:t>
            </a:r>
            <a:endParaRPr sz="2000" b="1"/>
          </a:p>
        </p:txBody>
      </p:sp>
      <p:sp>
        <p:nvSpPr>
          <p:cNvPr id="385304296" name="TextBox 385304295"/>
          <p:cNvSpPr txBox="1"/>
          <p:nvPr/>
        </p:nvSpPr>
        <p:spPr bwMode="auto">
          <a:xfrm>
            <a:off x="2115826" y="1792940"/>
            <a:ext cx="1627731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Obstacole</a:t>
            </a:r>
            <a:endParaRPr sz="20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976275407" name="TextBox 976275406"/>
          <p:cNvSpPr txBox="1"/>
          <p:nvPr/>
        </p:nvSpPr>
        <p:spPr bwMode="auto">
          <a:xfrm>
            <a:off x="6927351" y="2426913"/>
            <a:ext cx="1310408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Fruct (Punct)</a:t>
            </a:r>
          </a:p>
        </p:txBody>
      </p:sp>
      <p:sp>
        <p:nvSpPr>
          <p:cNvPr id="469224558" name="TextBox 469224557"/>
          <p:cNvSpPr txBox="1"/>
          <p:nvPr/>
        </p:nvSpPr>
        <p:spPr bwMode="auto">
          <a:xfrm>
            <a:off x="2754926" y="357186"/>
            <a:ext cx="346904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solidFill>
                  <a:schemeClr val="tx1"/>
                </a:solidFill>
                <a:latin typeface="Source Code Pro"/>
                <a:cs typeface="Source Code Pro"/>
              </a:rPr>
              <a:t>Jocul principal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>
                <a:latin typeface="Source Code Pro"/>
                <a:cs typeface="Source Code Pro"/>
              </a:rPr>
              <a:t>Scor actualizat </a:t>
            </a:r>
          </a:p>
        </p:txBody>
      </p:sp>
      <p:pic>
        <p:nvPicPr>
          <p:cNvPr id="1416988675" name="Picture 141698867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29211" y="1543324"/>
            <a:ext cx="3743177" cy="1513634"/>
          </a:xfrm>
          <a:prstGeom prst="rect">
            <a:avLst/>
          </a:prstGeom>
        </p:spPr>
      </p:pic>
      <p:sp>
        <p:nvSpPr>
          <p:cNvPr id="1294026799" name="TextBox 1294026798"/>
          <p:cNvSpPr txBox="1"/>
          <p:nvPr/>
        </p:nvSpPr>
        <p:spPr bwMode="auto">
          <a:xfrm>
            <a:off x="286052" y="1683398"/>
            <a:ext cx="4680991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lvl="1" algn="ctr">
              <a:defRPr/>
            </a:pPr>
            <a:r>
              <a:rPr sz="2000">
                <a:solidFill>
                  <a:schemeClr val="tx1"/>
                </a:solidFill>
                <a:latin typeface="Source Code Pro"/>
                <a:cs typeface="Source Code Pro"/>
              </a:rPr>
              <a:t>Actualizat la fiecare punct colectat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>
                <a:solidFill>
                  <a:schemeClr val="tx1"/>
                </a:solidFill>
                <a:latin typeface="Source Code Pro"/>
                <a:cs typeface="Source Code Pro"/>
              </a:rPr>
              <a:t>i salvat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sz="2000">
                <a:solidFill>
                  <a:schemeClr val="tx1"/>
                </a:solidFill>
                <a:latin typeface="Source Code Pro"/>
                <a:cs typeface="Source Code Pro"/>
              </a:rPr>
              <a:t>n clasament la finalul jocului.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274</Words>
  <Application>Microsoft Office PowerPoint</Application>
  <DocSecurity>0</DocSecurity>
  <PresentationFormat>On-screen Show (16:9)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Lato</vt:lpstr>
      <vt:lpstr>Muli</vt:lpstr>
      <vt:lpstr>Press Start 2P</vt:lpstr>
      <vt:lpstr>Roboto</vt:lpstr>
      <vt:lpstr>Maven Pro</vt:lpstr>
      <vt:lpstr>Source Code Pro</vt:lpstr>
      <vt:lpstr>Fira Sans Condensed Medium</vt:lpstr>
      <vt:lpstr>Liberation Serif</vt:lpstr>
      <vt:lpstr>Super Pixel Vintage Gaming by Slidesgo</vt:lpstr>
      <vt:lpstr>Snake Python Game</vt:lpstr>
      <vt:lpstr>Motivaƫia?</vt:lpstr>
      <vt:lpstr>Motivaƫia?</vt:lpstr>
      <vt:lpstr>Introducere</vt:lpstr>
      <vt:lpstr>Module folosite - Pygame</vt:lpstr>
      <vt:lpstr>Cum ne-am împărțit taskurile</vt:lpstr>
      <vt:lpstr>Meniu (Interfaƫă)</vt:lpstr>
      <vt:lpstr>PowerPoint Presentation</vt:lpstr>
      <vt:lpstr>Scor actualizat </vt:lpstr>
      <vt:lpstr>PowerPoint Presentation</vt:lpstr>
      <vt:lpstr>PowerPoint Presentation</vt:lpstr>
      <vt:lpstr>Vă mulƫumim!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Python Game</dc:title>
  <dc:subject/>
  <dc:creator/>
  <cp:keywords/>
  <dc:description/>
  <cp:lastModifiedBy>Andrei-Catalin IANCU (123823)</cp:lastModifiedBy>
  <cp:revision>4</cp:revision>
  <dcterms:modified xsi:type="dcterms:W3CDTF">2023-05-24T16:56:20Z</dcterms:modified>
  <cp:category/>
  <dc:identifier/>
  <cp:contentStatus/>
  <dc:language/>
  <cp:version/>
</cp:coreProperties>
</file>