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sldIdLst>
    <p:sldId id="256" r:id="rId5"/>
    <p:sldId id="262"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10/20/2020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Div</a:t>
            </a:r>
            <a:r>
              <a:rPr lang="en-US" dirty="0" smtClean="0"/>
              <a:t> and Span</a:t>
            </a:r>
            <a:endParaRPr lang="en-US" dirty="0"/>
          </a:p>
        </p:txBody>
      </p:sp>
      <p:sp>
        <p:nvSpPr>
          <p:cNvPr id="3" name="Subtitle 2"/>
          <p:cNvSpPr>
            <a:spLocks noGrp="1"/>
          </p:cNvSpPr>
          <p:nvPr>
            <p:ph type="subTitle" idx="1"/>
          </p:nvPr>
        </p:nvSpPr>
        <p:spPr/>
        <p:txBody>
          <a:bodyPr>
            <a:normAutofit/>
          </a:bodyPr>
          <a:lstStyle/>
          <a:p>
            <a:r>
              <a:rPr lang="en-US" dirty="0" err="1" smtClean="0"/>
              <a:t>Neelam</a:t>
            </a:r>
            <a:r>
              <a:rPr lang="en-US" dirty="0" smtClean="0"/>
              <a:t> Singh</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Div</a:t>
            </a:r>
            <a:r>
              <a:rPr lang="en-US" dirty="0" smtClean="0"/>
              <a:t> tag</a:t>
            </a:r>
            <a:endParaRPr lang="en-US" dirty="0"/>
          </a:p>
        </p:txBody>
      </p:sp>
      <p:sp>
        <p:nvSpPr>
          <p:cNvPr id="3" name="Content Placeholder 2"/>
          <p:cNvSpPr>
            <a:spLocks noGrp="1"/>
          </p:cNvSpPr>
          <p:nvPr>
            <p:ph sz="half" idx="1"/>
          </p:nvPr>
        </p:nvSpPr>
        <p:spPr>
          <a:xfrm>
            <a:off x="609600" y="1658200"/>
            <a:ext cx="5181600" cy="4351338"/>
          </a:xfrm>
        </p:spPr>
        <p:txBody>
          <a:bodyPr>
            <a:noAutofit/>
          </a:bodyPr>
          <a:lstStyle/>
          <a:p>
            <a:pPr marL="285750" indent="-285750" algn="just">
              <a:buFont typeface="Arial" panose="020B0604020202020204" pitchFamily="34" charset="0"/>
              <a:buChar char="•"/>
            </a:pPr>
            <a:r>
              <a:rPr lang="en-US" sz="2000" dirty="0">
                <a:solidFill>
                  <a:schemeClr val="tx1"/>
                </a:solidFill>
              </a:rPr>
              <a:t> The div tag is known as Division tag. The div tag is used in HTML to make divisions of content on the web page like (text, images, header, footer, navigation bar, </a:t>
            </a:r>
            <a:r>
              <a:rPr lang="en-US" sz="2000" dirty="0" err="1">
                <a:solidFill>
                  <a:schemeClr val="tx1"/>
                </a:solidFill>
              </a:rPr>
              <a:t>etc</a:t>
            </a:r>
            <a:r>
              <a:rPr lang="en-US" sz="2000" dirty="0">
                <a:solidFill>
                  <a:schemeClr val="tx1"/>
                </a:solidFill>
              </a:rPr>
              <a:t>). </a:t>
            </a:r>
            <a:endParaRPr lang="en-US" sz="2000" dirty="0" smtClean="0">
              <a:solidFill>
                <a:schemeClr val="tx1"/>
              </a:solidFill>
            </a:endParaRPr>
          </a:p>
          <a:p>
            <a:pPr marL="285750" indent="-285750" algn="just">
              <a:buFont typeface="Arial" panose="020B0604020202020204" pitchFamily="34" charset="0"/>
              <a:buChar char="•"/>
            </a:pPr>
            <a:endParaRPr lang="en-US" sz="2000" dirty="0" smtClean="0">
              <a:solidFill>
                <a:schemeClr val="tx1"/>
              </a:solidFill>
            </a:endParaRPr>
          </a:p>
          <a:p>
            <a:pPr marL="285750" indent="-285750" algn="just">
              <a:buFont typeface="Arial" panose="020B0604020202020204" pitchFamily="34" charset="0"/>
              <a:buChar char="•"/>
            </a:pPr>
            <a:r>
              <a:rPr lang="en-US" sz="2000" dirty="0" err="1" smtClean="0">
                <a:solidFill>
                  <a:schemeClr val="tx1"/>
                </a:solidFill>
              </a:rPr>
              <a:t>Div</a:t>
            </a:r>
            <a:r>
              <a:rPr lang="en-US" sz="2000" dirty="0" smtClean="0">
                <a:solidFill>
                  <a:schemeClr val="tx1"/>
                </a:solidFill>
              </a:rPr>
              <a:t> </a:t>
            </a:r>
            <a:r>
              <a:rPr lang="en-US" sz="2000" dirty="0">
                <a:solidFill>
                  <a:schemeClr val="tx1"/>
                </a:solidFill>
              </a:rPr>
              <a:t>tag has both opening(&lt;div&gt;) and closing (&lt;/div&gt;) tags and it is mandatory to close the tag. </a:t>
            </a:r>
            <a:endParaRPr lang="en-US" sz="2000" dirty="0" smtClean="0">
              <a:solidFill>
                <a:schemeClr val="tx1"/>
              </a:solidFill>
            </a:endParaRPr>
          </a:p>
          <a:p>
            <a:pPr marL="285750" indent="-285750" algn="just">
              <a:buFont typeface="Arial" panose="020B0604020202020204" pitchFamily="34" charset="0"/>
              <a:buChar char="•"/>
            </a:pPr>
            <a:endParaRPr lang="en-US" sz="2000" dirty="0" smtClean="0">
              <a:solidFill>
                <a:schemeClr val="tx1"/>
              </a:solidFill>
            </a:endParaRPr>
          </a:p>
          <a:p>
            <a:pPr marL="285750" indent="-285750" algn="just">
              <a:buFont typeface="Arial" panose="020B0604020202020204" pitchFamily="34" charset="0"/>
              <a:buChar char="•"/>
            </a:pPr>
            <a:r>
              <a:rPr lang="en-US" sz="2000" dirty="0" smtClean="0">
                <a:solidFill>
                  <a:schemeClr val="tx1"/>
                </a:solidFill>
              </a:rPr>
              <a:t>As </a:t>
            </a:r>
            <a:r>
              <a:rPr lang="en-US" sz="2000" dirty="0">
                <a:solidFill>
                  <a:schemeClr val="tx1"/>
                </a:solidFill>
              </a:rPr>
              <a:t>we know </a:t>
            </a:r>
            <a:r>
              <a:rPr lang="en-US" sz="2000" dirty="0" err="1">
                <a:solidFill>
                  <a:schemeClr val="tx1"/>
                </a:solidFill>
              </a:rPr>
              <a:t>Div</a:t>
            </a:r>
            <a:r>
              <a:rPr lang="en-US" sz="2000" dirty="0">
                <a:solidFill>
                  <a:schemeClr val="tx1"/>
                </a:solidFill>
              </a:rPr>
              <a:t> tag is a block-level tag. In this example, the div tag contains the entire width. It will be displayed div tag each time on a new line, not on the same line.</a:t>
            </a:r>
            <a:endParaRPr lang="en-US" sz="2000" dirty="0">
              <a:solidFill>
                <a:schemeClr val="tx1"/>
              </a:solidFill>
            </a:endParaRPr>
          </a:p>
        </p:txBody>
      </p:sp>
      <p:sp>
        <p:nvSpPr>
          <p:cNvPr id="7" name="Content Placeholder 6"/>
          <p:cNvSpPr>
            <a:spLocks noGrp="1"/>
          </p:cNvSpPr>
          <p:nvPr>
            <p:ph sz="half" idx="2"/>
          </p:nvPr>
        </p:nvSpPr>
        <p:spPr>
          <a:xfrm>
            <a:off x="6172200" y="1390918"/>
            <a:ext cx="5740758" cy="5241702"/>
          </a:xfrm>
        </p:spPr>
        <p:txBody>
          <a:bodyPr>
            <a:normAutofit/>
          </a:bodyPr>
          <a:lstStyle/>
          <a:p>
            <a:pPr marL="0" indent="0">
              <a:buNone/>
            </a:pPr>
            <a:r>
              <a:rPr lang="en-US" dirty="0">
                <a:solidFill>
                  <a:schemeClr val="tx1"/>
                </a:solidFill>
              </a:rPr>
              <a:t>&lt;!DOCTYPE html&gt; </a:t>
            </a:r>
          </a:p>
          <a:p>
            <a:pPr marL="0" indent="0">
              <a:buNone/>
            </a:pPr>
            <a:r>
              <a:rPr lang="en-US" dirty="0">
                <a:solidFill>
                  <a:schemeClr val="tx1"/>
                </a:solidFill>
              </a:rPr>
              <a:t>&lt;html&gt; </a:t>
            </a:r>
          </a:p>
          <a:p>
            <a:pPr marL="0" indent="0">
              <a:buNone/>
            </a:pPr>
            <a:r>
              <a:rPr lang="en-US" dirty="0">
                <a:solidFill>
                  <a:schemeClr val="tx1"/>
                </a:solidFill>
              </a:rPr>
              <a:t> </a:t>
            </a:r>
            <a:r>
              <a:rPr lang="en-US" dirty="0" smtClean="0">
                <a:solidFill>
                  <a:schemeClr val="tx1"/>
                </a:solidFill>
              </a:rPr>
              <a:t>&lt;</a:t>
            </a:r>
            <a:r>
              <a:rPr lang="en-US" dirty="0">
                <a:solidFill>
                  <a:schemeClr val="tx1"/>
                </a:solidFill>
              </a:rPr>
              <a:t>head&gt; </a:t>
            </a:r>
          </a:p>
          <a:p>
            <a:pPr marL="0" indent="0">
              <a:buNone/>
            </a:pPr>
            <a:r>
              <a:rPr lang="en-US" dirty="0">
                <a:solidFill>
                  <a:schemeClr val="tx1"/>
                </a:solidFill>
              </a:rPr>
              <a:t>    &lt;title&gt;</a:t>
            </a:r>
            <a:r>
              <a:rPr lang="en-US" dirty="0" err="1">
                <a:solidFill>
                  <a:schemeClr val="tx1"/>
                </a:solidFill>
              </a:rPr>
              <a:t>Div</a:t>
            </a:r>
            <a:r>
              <a:rPr lang="en-US" dirty="0">
                <a:solidFill>
                  <a:schemeClr val="tx1"/>
                </a:solidFill>
              </a:rPr>
              <a:t> tag&lt;/title&gt; </a:t>
            </a:r>
            <a:r>
              <a:rPr lang="en-US" dirty="0" smtClean="0">
                <a:solidFill>
                  <a:schemeClr val="tx1"/>
                </a:solidFill>
              </a:rPr>
              <a:t> </a:t>
            </a:r>
            <a:endParaRPr lang="en-US" dirty="0">
              <a:solidFill>
                <a:schemeClr val="tx1"/>
              </a:solidFill>
            </a:endParaRPr>
          </a:p>
          <a:p>
            <a:pPr marL="0" indent="0">
              <a:buNone/>
            </a:pPr>
            <a:r>
              <a:rPr lang="en-US" dirty="0" smtClean="0">
                <a:solidFill>
                  <a:schemeClr val="tx1"/>
                </a:solidFill>
              </a:rPr>
              <a:t>&lt;/</a:t>
            </a:r>
            <a:r>
              <a:rPr lang="en-US" dirty="0">
                <a:solidFill>
                  <a:schemeClr val="tx1"/>
                </a:solidFill>
              </a:rPr>
              <a:t>head&gt; </a:t>
            </a:r>
          </a:p>
          <a:p>
            <a:pPr marL="0" indent="0">
              <a:buNone/>
            </a:pPr>
            <a:r>
              <a:rPr lang="en-US" dirty="0">
                <a:solidFill>
                  <a:schemeClr val="tx1"/>
                </a:solidFill>
              </a:rPr>
              <a:t>  </a:t>
            </a:r>
          </a:p>
          <a:p>
            <a:pPr marL="0" indent="0">
              <a:buNone/>
            </a:pPr>
            <a:r>
              <a:rPr lang="en-US" dirty="0">
                <a:solidFill>
                  <a:schemeClr val="tx1"/>
                </a:solidFill>
              </a:rPr>
              <a:t>&lt;body&gt; </a:t>
            </a:r>
          </a:p>
          <a:p>
            <a:pPr marL="0" indent="0">
              <a:buNone/>
            </a:pPr>
            <a:r>
              <a:rPr lang="en-US" dirty="0">
                <a:solidFill>
                  <a:schemeClr val="tx1"/>
                </a:solidFill>
              </a:rPr>
              <a:t>    &lt;</a:t>
            </a:r>
            <a:r>
              <a:rPr lang="en-US" dirty="0" smtClean="0">
                <a:solidFill>
                  <a:schemeClr val="tx1"/>
                </a:solidFill>
              </a:rPr>
              <a:t>div style=“</a:t>
            </a:r>
            <a:r>
              <a:rPr lang="en-US" dirty="0" err="1" smtClean="0">
                <a:solidFill>
                  <a:schemeClr val="tx1"/>
                </a:solidFill>
              </a:rPr>
              <a:t>color:white</a:t>
            </a:r>
            <a:r>
              <a:rPr lang="en-US" dirty="0" smtClean="0">
                <a:solidFill>
                  <a:schemeClr val="tx1"/>
                </a:solidFill>
              </a:rPr>
              <a:t>; </a:t>
            </a:r>
            <a:r>
              <a:rPr lang="en-US" dirty="0" err="1" smtClean="0">
                <a:solidFill>
                  <a:schemeClr val="tx1"/>
                </a:solidFill>
              </a:rPr>
              <a:t>background-color:yellow</a:t>
            </a:r>
            <a:r>
              <a:rPr lang="en-US" dirty="0" smtClean="0">
                <a:solidFill>
                  <a:schemeClr val="tx1"/>
                </a:solidFill>
              </a:rPr>
              <a:t>; &gt; </a:t>
            </a:r>
            <a:r>
              <a:rPr lang="en-US" dirty="0">
                <a:solidFill>
                  <a:schemeClr val="tx1"/>
                </a:solidFill>
              </a:rPr>
              <a:t>div tag &lt;/div&gt; </a:t>
            </a:r>
          </a:p>
          <a:p>
            <a:pPr marL="0" indent="0">
              <a:buNone/>
            </a:pPr>
            <a:r>
              <a:rPr lang="en-US" dirty="0">
                <a:solidFill>
                  <a:schemeClr val="tx1"/>
                </a:solidFill>
              </a:rPr>
              <a:t>    &lt;div&gt; div tag &lt;/div&gt; </a:t>
            </a:r>
          </a:p>
          <a:p>
            <a:pPr marL="0" indent="0">
              <a:buNone/>
            </a:pPr>
            <a:r>
              <a:rPr lang="en-US" dirty="0">
                <a:solidFill>
                  <a:schemeClr val="tx1"/>
                </a:solidFill>
              </a:rPr>
              <a:t>    &lt;</a:t>
            </a:r>
            <a:r>
              <a:rPr lang="en-US" dirty="0" smtClean="0">
                <a:solidFill>
                  <a:schemeClr val="tx1"/>
                </a:solidFill>
              </a:rPr>
              <a:t>div </a:t>
            </a:r>
            <a:r>
              <a:rPr lang="en-US" dirty="0">
                <a:solidFill>
                  <a:schemeClr val="tx1"/>
                </a:solidFill>
              </a:rPr>
              <a:t>style=“</a:t>
            </a:r>
            <a:r>
              <a:rPr lang="en-US" dirty="0" err="1">
                <a:solidFill>
                  <a:schemeClr val="tx1"/>
                </a:solidFill>
              </a:rPr>
              <a:t>color:white</a:t>
            </a:r>
            <a:r>
              <a:rPr lang="en-US" dirty="0">
                <a:solidFill>
                  <a:schemeClr val="tx1"/>
                </a:solidFill>
              </a:rPr>
              <a:t>; </a:t>
            </a:r>
            <a:r>
              <a:rPr lang="en-US" dirty="0" err="1" smtClean="0">
                <a:solidFill>
                  <a:schemeClr val="tx1"/>
                </a:solidFill>
              </a:rPr>
              <a:t>background-color:red</a:t>
            </a:r>
            <a:r>
              <a:rPr lang="en-US" dirty="0" smtClean="0">
                <a:solidFill>
                  <a:schemeClr val="tx1"/>
                </a:solidFill>
              </a:rPr>
              <a:t>; &gt; </a:t>
            </a:r>
            <a:r>
              <a:rPr lang="en-US" dirty="0">
                <a:solidFill>
                  <a:schemeClr val="tx1"/>
                </a:solidFill>
              </a:rPr>
              <a:t>div tag &lt;/div&gt; </a:t>
            </a:r>
          </a:p>
          <a:p>
            <a:pPr marL="0" indent="0">
              <a:buNone/>
            </a:pPr>
            <a:r>
              <a:rPr lang="en-US" dirty="0">
                <a:solidFill>
                  <a:schemeClr val="tx1"/>
                </a:solidFill>
              </a:rPr>
              <a:t>    &lt;div&gt; div tag &lt;/div&gt; </a:t>
            </a:r>
          </a:p>
          <a:p>
            <a:pPr marL="0" indent="0">
              <a:buNone/>
            </a:pPr>
            <a:r>
              <a:rPr lang="en-US" dirty="0">
                <a:solidFill>
                  <a:schemeClr val="tx1"/>
                </a:solidFill>
              </a:rPr>
              <a:t>&lt;/body&gt; </a:t>
            </a:r>
          </a:p>
          <a:p>
            <a:pPr marL="0" indent="0">
              <a:buNone/>
            </a:pPr>
            <a:r>
              <a:rPr lang="en-US" dirty="0">
                <a:solidFill>
                  <a:schemeClr val="tx1"/>
                </a:solidFill>
              </a:rPr>
              <a:t>  </a:t>
            </a:r>
          </a:p>
          <a:p>
            <a:pPr marL="0" indent="0">
              <a:buNone/>
            </a:pPr>
            <a:r>
              <a:rPr lang="en-US" dirty="0">
                <a:solidFill>
                  <a:schemeClr val="tx1"/>
                </a:solidFill>
              </a:rPr>
              <a:t>&lt;/html&gt; </a:t>
            </a: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Tag</a:t>
            </a:r>
            <a:endParaRPr lang="en-US" dirty="0"/>
          </a:p>
        </p:txBody>
      </p:sp>
      <p:sp>
        <p:nvSpPr>
          <p:cNvPr id="3" name="Content Placeholder 2"/>
          <p:cNvSpPr>
            <a:spLocks noGrp="1"/>
          </p:cNvSpPr>
          <p:nvPr>
            <p:ph sz="half" idx="1"/>
          </p:nvPr>
        </p:nvSpPr>
        <p:spPr/>
        <p:txBody>
          <a:bodyPr>
            <a:noAutofit/>
          </a:bodyPr>
          <a:lstStyle/>
          <a:p>
            <a:pPr marL="342900" indent="-342900" algn="just">
              <a:buFont typeface="Arial" panose="020B0604020202020204" pitchFamily="34" charset="0"/>
              <a:buChar char="•"/>
            </a:pPr>
            <a:r>
              <a:rPr lang="en-US" sz="2000" dirty="0">
                <a:solidFill>
                  <a:schemeClr val="tx1"/>
                </a:solidFill>
              </a:rPr>
              <a:t>The HTML span element is a generic inline container for inline elements and content</a:t>
            </a:r>
            <a:r>
              <a:rPr lang="en-US" sz="2000" dirty="0" smtClean="0">
                <a:solidFill>
                  <a:schemeClr val="tx1"/>
                </a:solidFill>
              </a:rPr>
              <a:t>.</a:t>
            </a:r>
          </a:p>
          <a:p>
            <a:pPr marL="342900" indent="-342900" algn="just">
              <a:buFont typeface="Arial" panose="020B0604020202020204" pitchFamily="34" charset="0"/>
              <a:buChar char="•"/>
            </a:pPr>
            <a:r>
              <a:rPr lang="en-US" sz="2000" dirty="0" smtClean="0">
                <a:solidFill>
                  <a:schemeClr val="tx1"/>
                </a:solidFill>
              </a:rPr>
              <a:t> </a:t>
            </a:r>
            <a:r>
              <a:rPr lang="en-US" sz="2000" dirty="0">
                <a:solidFill>
                  <a:schemeClr val="tx1"/>
                </a:solidFill>
              </a:rPr>
              <a:t>It used to group elements for styling purposes (by using the class or id attributes). </a:t>
            </a: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A </a:t>
            </a:r>
            <a:r>
              <a:rPr lang="en-US" sz="2000" dirty="0">
                <a:solidFill>
                  <a:schemeClr val="tx1"/>
                </a:solidFill>
              </a:rPr>
              <a:t>better way to use it when no other semantic element is available. The span tag is very similar to the div tag, but div is a block-level tag and span is an inline tag.</a:t>
            </a:r>
            <a:endParaRPr lang="en-US" sz="2000" dirty="0">
              <a:solidFill>
                <a:schemeClr val="tx1"/>
              </a:solidFill>
            </a:endParaRPr>
          </a:p>
        </p:txBody>
      </p:sp>
      <p:sp>
        <p:nvSpPr>
          <p:cNvPr id="4" name="Content Placeholder 3"/>
          <p:cNvSpPr>
            <a:spLocks noGrp="1"/>
          </p:cNvSpPr>
          <p:nvPr>
            <p:ph sz="half" idx="2"/>
          </p:nvPr>
        </p:nvSpPr>
        <p:spPr>
          <a:xfrm>
            <a:off x="6172200" y="1378038"/>
            <a:ext cx="5181600" cy="5254581"/>
          </a:xfrm>
        </p:spPr>
        <p:txBody>
          <a:bodyPr>
            <a:normAutofit fontScale="92500" lnSpcReduction="10000"/>
          </a:bodyPr>
          <a:lstStyle/>
          <a:p>
            <a:pPr marL="0" indent="0">
              <a:buNone/>
            </a:pPr>
            <a:r>
              <a:rPr lang="en-US" dirty="0">
                <a:solidFill>
                  <a:schemeClr val="tx1"/>
                </a:solidFill>
              </a:rPr>
              <a:t>&lt;!DOCTYPE html&gt; </a:t>
            </a:r>
          </a:p>
          <a:p>
            <a:pPr marL="0" indent="0">
              <a:buNone/>
            </a:pPr>
            <a:r>
              <a:rPr lang="en-US" dirty="0">
                <a:solidFill>
                  <a:schemeClr val="tx1"/>
                </a:solidFill>
              </a:rPr>
              <a:t>&lt;html&gt; </a:t>
            </a:r>
          </a:p>
          <a:p>
            <a:pPr marL="0" indent="0">
              <a:buNone/>
            </a:pPr>
            <a:r>
              <a:rPr lang="en-US" dirty="0">
                <a:solidFill>
                  <a:schemeClr val="tx1"/>
                </a:solidFill>
              </a:rPr>
              <a:t>  </a:t>
            </a:r>
            <a:r>
              <a:rPr lang="en-US" dirty="0" smtClean="0">
                <a:solidFill>
                  <a:schemeClr val="tx1"/>
                </a:solidFill>
              </a:rPr>
              <a:t>&lt;</a:t>
            </a:r>
            <a:r>
              <a:rPr lang="en-US" dirty="0">
                <a:solidFill>
                  <a:schemeClr val="tx1"/>
                </a:solidFill>
              </a:rPr>
              <a:t>head&gt; </a:t>
            </a:r>
          </a:p>
          <a:p>
            <a:pPr marL="0" indent="0">
              <a:buNone/>
            </a:pPr>
            <a:r>
              <a:rPr lang="en-US" dirty="0">
                <a:solidFill>
                  <a:schemeClr val="tx1"/>
                </a:solidFill>
              </a:rPr>
              <a:t>    &lt;title&gt;span tag&lt;/title&gt; </a:t>
            </a:r>
          </a:p>
          <a:p>
            <a:pPr marL="0" indent="0">
              <a:buNone/>
            </a:pPr>
            <a:r>
              <a:rPr lang="en-US" dirty="0">
                <a:solidFill>
                  <a:schemeClr val="tx1"/>
                </a:solidFill>
              </a:rPr>
              <a:t>&lt;/head&gt; </a:t>
            </a:r>
          </a:p>
          <a:p>
            <a:pPr marL="0" indent="0">
              <a:buNone/>
            </a:pPr>
            <a:r>
              <a:rPr lang="en-US" dirty="0">
                <a:solidFill>
                  <a:schemeClr val="tx1"/>
                </a:solidFill>
              </a:rPr>
              <a:t>  </a:t>
            </a:r>
            <a:r>
              <a:rPr lang="en-US" dirty="0" smtClean="0">
                <a:solidFill>
                  <a:schemeClr val="tx1"/>
                </a:solidFill>
              </a:rPr>
              <a:t>&lt;</a:t>
            </a:r>
            <a:r>
              <a:rPr lang="en-US" dirty="0">
                <a:solidFill>
                  <a:schemeClr val="tx1"/>
                </a:solidFill>
              </a:rPr>
              <a:t>body&gt; </a:t>
            </a:r>
          </a:p>
          <a:p>
            <a:pPr marL="0" indent="0">
              <a:buNone/>
            </a:pPr>
            <a:r>
              <a:rPr lang="en-US" dirty="0">
                <a:solidFill>
                  <a:schemeClr val="tx1"/>
                </a:solidFill>
              </a:rPr>
              <a:t>    &lt;h2&gt;Welcome To GFG&lt;/h2&gt; </a:t>
            </a:r>
          </a:p>
          <a:p>
            <a:pPr marL="0" indent="0">
              <a:buNone/>
            </a:pPr>
            <a:r>
              <a:rPr lang="en-US" dirty="0">
                <a:solidFill>
                  <a:schemeClr val="tx1"/>
                </a:solidFill>
              </a:rPr>
              <a:t>  </a:t>
            </a:r>
          </a:p>
          <a:p>
            <a:pPr marL="0" indent="0">
              <a:buNone/>
            </a:pPr>
            <a:r>
              <a:rPr lang="en-US" dirty="0">
                <a:solidFill>
                  <a:schemeClr val="tx1"/>
                </a:solidFill>
              </a:rPr>
              <a:t>    &lt;!-- Inside paragraph applying span tag  </a:t>
            </a:r>
          </a:p>
          <a:p>
            <a:pPr marL="0" indent="0">
              <a:buNone/>
            </a:pPr>
            <a:r>
              <a:rPr lang="en-US" dirty="0">
                <a:solidFill>
                  <a:schemeClr val="tx1"/>
                </a:solidFill>
              </a:rPr>
              <a:t>    with different style --&gt;</a:t>
            </a:r>
          </a:p>
          <a:p>
            <a:pPr marL="0" indent="0">
              <a:buNone/>
            </a:pPr>
            <a:r>
              <a:rPr lang="en-US" dirty="0">
                <a:solidFill>
                  <a:schemeClr val="tx1"/>
                </a:solidFill>
              </a:rPr>
              <a:t>    &lt;p&gt;&lt;span style="</a:t>
            </a:r>
            <a:r>
              <a:rPr lang="en-US" dirty="0" err="1">
                <a:solidFill>
                  <a:schemeClr val="tx1"/>
                </a:solidFill>
              </a:rPr>
              <a:t>background-color:lightgreen</a:t>
            </a:r>
            <a:r>
              <a:rPr lang="en-US" dirty="0">
                <a:solidFill>
                  <a:schemeClr val="tx1"/>
                </a:solidFill>
              </a:rPr>
              <a:t>"&gt;  </a:t>
            </a:r>
          </a:p>
          <a:p>
            <a:pPr marL="0" indent="0">
              <a:buNone/>
            </a:pPr>
            <a:r>
              <a:rPr lang="en-US" dirty="0">
                <a:solidFill>
                  <a:schemeClr val="tx1"/>
                </a:solidFill>
              </a:rPr>
              <a:t>        </a:t>
            </a:r>
            <a:r>
              <a:rPr lang="en-US" dirty="0" smtClean="0">
                <a:solidFill>
                  <a:schemeClr val="tx1"/>
                </a:solidFill>
              </a:rPr>
              <a:t>MCA&lt;/</a:t>
            </a:r>
            <a:r>
              <a:rPr lang="en-US" dirty="0">
                <a:solidFill>
                  <a:schemeClr val="tx1"/>
                </a:solidFill>
              </a:rPr>
              <a:t>span&gt; is A Computer </a:t>
            </a:r>
            <a:r>
              <a:rPr lang="en-US" dirty="0" smtClean="0">
                <a:solidFill>
                  <a:schemeClr val="tx1"/>
                </a:solidFill>
              </a:rPr>
              <a:t>Application degree</a:t>
            </a:r>
            <a:endParaRPr lang="en-US" dirty="0">
              <a:solidFill>
                <a:schemeClr val="tx1"/>
              </a:solidFill>
            </a:endParaRPr>
          </a:p>
          <a:p>
            <a:pPr marL="0" indent="0">
              <a:buNone/>
            </a:pPr>
            <a:r>
              <a:rPr lang="en-US" dirty="0" smtClean="0">
                <a:solidFill>
                  <a:schemeClr val="tx1"/>
                </a:solidFill>
              </a:rPr>
              <a:t>&lt;</a:t>
            </a:r>
            <a:r>
              <a:rPr lang="en-US" dirty="0">
                <a:solidFill>
                  <a:schemeClr val="tx1"/>
                </a:solidFill>
              </a:rPr>
              <a:t>span style="</a:t>
            </a:r>
            <a:r>
              <a:rPr lang="en-US" dirty="0" err="1">
                <a:solidFill>
                  <a:schemeClr val="tx1"/>
                </a:solidFill>
              </a:rPr>
              <a:t>color:blue</a:t>
            </a:r>
            <a:r>
              <a:rPr lang="en-US" dirty="0">
                <a:solidFill>
                  <a:schemeClr val="tx1"/>
                </a:solidFill>
              </a:rPr>
              <a:t>;"&gt;  </a:t>
            </a:r>
          </a:p>
          <a:p>
            <a:pPr marL="0" indent="0">
              <a:buNone/>
            </a:pPr>
            <a:r>
              <a:rPr lang="en-US" dirty="0">
                <a:solidFill>
                  <a:schemeClr val="tx1"/>
                </a:solidFill>
              </a:rPr>
              <a:t>        </a:t>
            </a:r>
            <a:r>
              <a:rPr lang="en-US" dirty="0" smtClean="0">
                <a:solidFill>
                  <a:schemeClr val="tx1"/>
                </a:solidFill>
              </a:rPr>
              <a:t>2 year&lt;/</a:t>
            </a:r>
            <a:r>
              <a:rPr lang="en-US" dirty="0">
                <a:solidFill>
                  <a:schemeClr val="tx1"/>
                </a:solidFill>
              </a:rPr>
              <a:t>span&gt; your own &lt;span </a:t>
            </a:r>
          </a:p>
          <a:p>
            <a:pPr marL="0" indent="0">
              <a:buNone/>
            </a:pPr>
            <a:r>
              <a:rPr lang="en-US" dirty="0">
                <a:solidFill>
                  <a:schemeClr val="tx1"/>
                </a:solidFill>
              </a:rPr>
              <a:t>        style="</a:t>
            </a:r>
            <a:r>
              <a:rPr lang="en-US" dirty="0" err="1">
                <a:solidFill>
                  <a:schemeClr val="tx1"/>
                </a:solidFill>
              </a:rPr>
              <a:t>background-color:lightblue</a:t>
            </a:r>
            <a:r>
              <a:rPr lang="en-US" dirty="0" smtClean="0">
                <a:solidFill>
                  <a:schemeClr val="tx1"/>
                </a:solidFill>
              </a:rPr>
              <a:t>;"&gt;Postgraduate&lt;/</a:t>
            </a:r>
            <a:r>
              <a:rPr lang="en-US" dirty="0">
                <a:solidFill>
                  <a:schemeClr val="tx1"/>
                </a:solidFill>
              </a:rPr>
              <a:t>span&gt; </a:t>
            </a:r>
          </a:p>
          <a:p>
            <a:pPr marL="0" indent="0">
              <a:buNone/>
            </a:pPr>
            <a:r>
              <a:rPr lang="en-US" dirty="0">
                <a:solidFill>
                  <a:schemeClr val="tx1"/>
                </a:solidFill>
              </a:rPr>
              <a:t>         </a:t>
            </a:r>
            <a:r>
              <a:rPr lang="en-US" dirty="0" smtClean="0">
                <a:solidFill>
                  <a:schemeClr val="tx1"/>
                </a:solidFill>
              </a:rPr>
              <a:t>Degree</a:t>
            </a:r>
            <a:endParaRPr lang="en-US" dirty="0">
              <a:solidFill>
                <a:schemeClr val="tx1"/>
              </a:solidFill>
            </a:endParaRPr>
          </a:p>
          <a:p>
            <a:pPr marL="0" indent="0">
              <a:buNone/>
            </a:pPr>
            <a:r>
              <a:rPr lang="en-US" dirty="0">
                <a:solidFill>
                  <a:schemeClr val="tx1"/>
                </a:solidFill>
              </a:rPr>
              <a:t>    &lt;/p&gt; </a:t>
            </a:r>
          </a:p>
          <a:p>
            <a:pPr marL="0" indent="0">
              <a:buNone/>
            </a:pPr>
            <a:r>
              <a:rPr lang="en-US" dirty="0">
                <a:solidFill>
                  <a:schemeClr val="tx1"/>
                </a:solidFill>
              </a:rPr>
              <a:t>&lt;/body&gt; </a:t>
            </a:r>
          </a:p>
          <a:p>
            <a:pPr marL="0" indent="0">
              <a:buNone/>
            </a:pPr>
            <a:r>
              <a:rPr lang="en-US" dirty="0">
                <a:solidFill>
                  <a:schemeClr val="tx1"/>
                </a:solidFill>
              </a:rPr>
              <a:t>  </a:t>
            </a:r>
            <a:r>
              <a:rPr lang="en-US" dirty="0" smtClean="0">
                <a:solidFill>
                  <a:schemeClr val="tx1"/>
                </a:solidFill>
              </a:rPr>
              <a:t>&lt;/</a:t>
            </a:r>
            <a:r>
              <a:rPr lang="en-US" dirty="0">
                <a:solidFill>
                  <a:schemeClr val="tx1"/>
                </a:solidFill>
              </a:rPr>
              <a:t>html&gt; </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34</TotalTime>
  <Words>264</Words>
  <Application>Microsoft Office PowerPoint</Application>
  <PresentationFormat>Widescreen</PresentationFormat>
  <Paragraphs>46</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Segoe UI</vt:lpstr>
      <vt:lpstr>Segoe UI Light</vt:lpstr>
      <vt:lpstr>WelcomeDoc</vt:lpstr>
      <vt:lpstr>Div and Span</vt:lpstr>
      <vt:lpstr>Div tag</vt:lpstr>
      <vt:lpstr>Span Tag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 and Span</dc:title>
  <dc:creator>NEELAM</dc:creator>
  <cp:keywords/>
  <cp:lastModifiedBy>NEELAM</cp:lastModifiedBy>
  <cp:revision>8</cp:revision>
  <dcterms:created xsi:type="dcterms:W3CDTF">2020-10-20T04:09:27Z</dcterms:created>
  <dcterms:modified xsi:type="dcterms:W3CDTF">2020-10-20T04:44:02Z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