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4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0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EC71A8-BC02-4505-AE0B-10C99DA17FE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F5B573-69BA-4F67-9981-F7D04509E3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Tag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Neelam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9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899634"/>
            <a:ext cx="10515600" cy="495836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b="1" dirty="0">
                <a:solidFill>
                  <a:schemeClr val="tx1"/>
                </a:solidFill>
              </a:rPr>
              <a:t>meta</a:t>
            </a:r>
            <a:r>
              <a:rPr lang="en-US" sz="2400" dirty="0">
                <a:solidFill>
                  <a:schemeClr val="tx1"/>
                </a:solidFill>
              </a:rPr>
              <a:t>&gt; </a:t>
            </a:r>
            <a:r>
              <a:rPr lang="en-US" sz="2400" b="1" dirty="0">
                <a:solidFill>
                  <a:schemeClr val="tx1"/>
                </a:solidFill>
              </a:rPr>
              <a:t>tag</a:t>
            </a:r>
            <a:r>
              <a:rPr lang="en-US" sz="2400" dirty="0">
                <a:solidFill>
                  <a:schemeClr val="tx1"/>
                </a:solidFill>
              </a:rPr>
              <a:t> defines </a:t>
            </a:r>
            <a:r>
              <a:rPr lang="en-US" sz="2400" b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 about an </a:t>
            </a:r>
            <a:r>
              <a:rPr lang="en-US" sz="2400" b="1" dirty="0">
                <a:solidFill>
                  <a:schemeClr val="tx1"/>
                </a:solidFill>
              </a:rPr>
              <a:t>HTML</a:t>
            </a:r>
            <a:r>
              <a:rPr lang="en-US" sz="2400" dirty="0">
                <a:solidFill>
                  <a:schemeClr val="tx1"/>
                </a:solidFill>
              </a:rPr>
              <a:t> document. </a:t>
            </a:r>
            <a:r>
              <a:rPr lang="en-US" sz="2400" b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 is data (information) about </a:t>
            </a:r>
            <a:r>
              <a:rPr lang="en-US" sz="2400" dirty="0" smtClean="0">
                <a:solidFill>
                  <a:schemeClr val="tx1"/>
                </a:solidFill>
              </a:rPr>
              <a:t>data. </a:t>
            </a:r>
            <a:r>
              <a:rPr lang="en-US" sz="2400" b="1" dirty="0" smtClean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 will not be displayed on the page, but is machine </a:t>
            </a:r>
            <a:r>
              <a:rPr lang="en-US" sz="2400" dirty="0" err="1" smtClean="0">
                <a:solidFill>
                  <a:schemeClr val="tx1"/>
                </a:solidFill>
              </a:rPr>
              <a:t>parseable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  <a:r>
              <a:rPr lang="en-US" sz="2400" b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 is used by browsers (how to display content or reload page), search engines (keywords), and other web services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These tags are basically used to add name/value pairs to describe properties of HTML document, such as expiry date, author name, list of keywords, document author, </a:t>
            </a:r>
            <a:r>
              <a:rPr lang="en-US" sz="2400" dirty="0" smtClean="0">
                <a:solidFill>
                  <a:schemeClr val="tx1"/>
                </a:solidFill>
              </a:rPr>
              <a:t>etc.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This tag is an empty element because it only has an opening tag and no closing tag but it carries information within its attributes. A web document can include one or more meta tag depending on information, but in general, it doesn’t affect the physical appearance of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03134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-214425"/>
            <a:ext cx="10515600" cy="1325563"/>
          </a:xfrm>
        </p:spPr>
        <p:txBody>
          <a:bodyPr/>
          <a:lstStyle/>
          <a:p>
            <a:r>
              <a:rPr lang="en-US" dirty="0" smtClean="0"/>
              <a:t>&lt;meta&gt; tag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9275951"/>
              </p:ext>
            </p:extLst>
          </p:nvPr>
        </p:nvGraphicFramePr>
        <p:xfrm>
          <a:off x="232893" y="1738648"/>
          <a:ext cx="5717145" cy="4945488"/>
        </p:xfrm>
        <a:graphic>
          <a:graphicData uri="http://schemas.openxmlformats.org/drawingml/2006/table">
            <a:tbl>
              <a:tblPr/>
              <a:tblGrid>
                <a:gridCol w="780279"/>
                <a:gridCol w="4936866"/>
              </a:tblGrid>
              <a:tr h="72330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Sr.No</a:t>
                      </a:r>
                      <a:endParaRPr lang="en-US" sz="2000" dirty="0">
                        <a:effectLst/>
                      </a:endParaRP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Attribute &amp; Description</a:t>
                      </a: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39675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name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for the property. Can be anything. Examples include, keywords, description, author, revised, generator etc.</a:t>
                      </a: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64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content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Specifies the property's value.</a:t>
                      </a: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78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3</a:t>
                      </a:r>
                      <a:endParaRPr lang="en-US" sz="2000" dirty="0">
                        <a:effectLst/>
                      </a:endParaRP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http-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equiv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Used for http response message headers. For example, http-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equiv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can be used to refresh the page or to set a cookie. Values include content-type, expires, refresh and set-cookie.</a:t>
                      </a:r>
                    </a:p>
                  </a:txBody>
                  <a:tcPr marL="43399" marR="43399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307206"/>
            <a:ext cx="6019800" cy="5550794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</a:p>
          <a:p>
            <a:pPr marL="0" indent="0"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Tags Example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"keywords"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"HTML, Meta Tags, Metadata"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&lt;p&gt;Hello &lt;/p&gt;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596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142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Retrospect</vt:lpstr>
      <vt:lpstr>Meta Tag</vt:lpstr>
      <vt:lpstr>Meta Tag</vt:lpstr>
      <vt:lpstr>&lt;meta&gt; tag attributes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Tag</dc:title>
  <dc:creator>NEELAM</dc:creator>
  <cp:lastModifiedBy>NEELAM</cp:lastModifiedBy>
  <cp:revision>12</cp:revision>
  <dcterms:created xsi:type="dcterms:W3CDTF">2020-08-25T03:23:49Z</dcterms:created>
  <dcterms:modified xsi:type="dcterms:W3CDTF">2020-08-25T03:53:36Z</dcterms:modified>
</cp:coreProperties>
</file>