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6368,'0'0'1193,"2"8"-888,6 38 70,-6-26-207,-2 41 0,-1-20-8,1 107 52,4-71 42,-1-48-215,-1-1-16,-2-16 23,1 0-1,0-1 1,5 22 0,-3-18 22,-2-3-39,1-1-1,1 0 1,0 1-1,0-1 1,1 0 0,1-1-1,6 12 1,1-3 42,20 22-1,-31-40-57,0 0 0,0 1 0,0-1 0,0 0 0,1 0 0,-1 0 0,0 0 1,0 0-1,1 0 0,-1-1 0,1 1 0,-1 0 0,1-1 0,-1 1 0,1-1 0,-1 1 0,4-1 0,-4 0-79,0 0 1,0 0 0,0-1-1,0 1 1,0-1-1,0 1 1,0-1 0,0 1-1,0-1 1,0 1-1,0-1 1,-1 0 0,1 0-1,0 1 1,0-1 0,-1 0-1,1 0 1,0-1-1,13-16-5820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34 3864,'0'0'136,"5"-5"-23,23-23 583,-30 31-240,-2 4-362,0 0 0,0-1 0,-1 0 0,-7 8 0,-15 18 412,-62 77 27,-34 50-69,102-128-269,-69 138 98,56-92 180,23-49-399,1-3-31,-15 28 266,21-46-259,-7 13 334,-17 43-1,27-61-93,2-4-294,-1 0 0,0-1 1,0 1-1,1 0 0,-1-1 1,-1 1-1,1-1 0,0 1 1,0 0-1,-1-1 0,0-1 1,-1-6-905,0-18-4912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6368,'8'16'-14,"-1"1"0,-1 0 1,6 28-1,9 61-66,-13-64 71,5 28 202,-12-52-147,0-6 124,0 1 0,0-1 1,1 0-1,5 13 0,-7-23 469,3-2-320,-2 0-304,0 0 0,0 0 0,0 0 0,0-1 0,0 1 0,0 0 0,0-1 0,0 1 0,0 0 0,0-1 0,0 1 0,0-1 0,-1 1 0,1-1 0,0 0 0,0 1 0,0-2 0,12-21 95,-7 9 62,56-137 426,-28 84-250,-33 66-318,-1 1-26,0-1 1,0 1-1,0 0 0,0-1 1,0 1-1,0 0 0,0-1 0,0 1 1,0 0-1,1-1 0,-1 1 1,0 0-1,0-1 0,0 1 0,0 0 1,1 0-1,-1-1 0,0 1 1,0 0-1,1 0 0,-1-1 1,0 1-1,0 0 0,1 0 0,-1 0 1,0 0-1,0-1 0,1 1 1,-1 0-1,0 0 0,1 0 0,-1 0 1,0 0-1,1 0 0,-1 0 1,0 0-1,1 0 0,-1 0 0,0 0 1,1 0-1,-1 0 0,0 0 1,1 0-1,-1 0 0,0 0 1,1 0-1,-1 0 0,0 1 0,0-1 1,1 0-1,-1 0 0,0 0 1,0 0-1,1 1 0,-1-1 0,0 0 1,1 1-1,24 42 116,54 106 144,-77-146-257,1 1 1,0-1-1,-1 1 1,1-1-1,1 0 0,-1 0 1,0-1-1,1 1 1,-1 0-1,1-1 0,0 0 1,0 0-1,6 2 1,-5-2 0,-1 0-2,0-1 1,1 0-1,-1 0 0,0 0 1,1-1-1,-1 0 1,1 0-1,-1 0 0,0 0 1,1-1-1,-1 1 0,1-1 1,-1 0-1,0-1 1,6-1-1,-5 1 0,3-1 1,0 1 1,-1-1-1,0-1 1,1 0-1,-1 0 0,-1 0 1,1-1-1,6-5 1,-7 5-4,-2 2 0,-1-1 0,1 1 0,-1-1 0,0 1 0,0-1 0,-1 0 0,1 0 0,-1-1 0,0 1 0,0 0 0,0-1 0,2-8 0,-2 7 0,-1 1-1,0 1 1,0-1 0,0 0-1,-1 1 1,0-1-1,1 0 1,-2 1 0,1-1-1,0 0 1,-1 1-1,-1-7 1,0 4-1,2 5-1,0 0 0,-1 1 0,1-1 0,0 0 0,-1 0 0,0 1 0,1-1 0,-1 1 0,0-1 0,0 0 0,0 1 0,0 0 0,0-1 0,0 1 0,0 0 0,0-1 0,0 1 0,-1 0 0,1 0 0,-2-1 0,-2 3 18,0 2-14,-2 2-3,1 0 1,-1 1-1,1 0 0,0 0 1,0 0-1,1 0 1,-8 13-1,7-12 1,2-1-2,0-1-1,0 1 1,0-1-1,1 1 1,0 1-1,0-1 1,0 0-1,1 1 1,0-1 0,0 1-1,-1 11 1,2-8 0,1-1 0,1 0 1,1 12-1,-2-17-1,1 1 0,0-1 0,0 0 0,0 0 1,1 0-1,-1 0 0,1 0 0,0 0 0,0 0 0,1-1 0,2 4 0,-3-4 0,1-1-1,-1 0 0,1 0 1,0 0-1,-1 0 0,1 0 0,0-1 1,5 3-1,-2-2 1,0-1 0,0 1 0,0-1 0,0 0-1,7 0 1,-4-1 0,0 0-1,0 0 1,0-1-1,12-3 1,-12 2 0,0-1 0,-1 0 0,1-1 0,0 1-1,9-7 1,-3 0 0,0-1 0,18-16 0,-2-2 4,-2-2 0,35-44 0,28-43 17,-79 106-16,-10 10 14,-1 8 0,2 0-16,-3-4-1,0 0 0,1 0 1,-1 1-1,0-1 0,-1 0 1,1 1-1,0-1 0,-1 0 1,1 1-1,-1-1 0,0 5 1,25 155 124,-24-155-114,1 1 1,0 0 0,1-1-1,0 1 1,0-1 0,0 0-1,1 0 1,6 9 0,-3-12 45,2 0-43,0-2 0,0 1 0,0-2 0,0 1 0,1-1 1,-1 0-1,11-1 0,-3-1 11,0-1 0,0-1 0,29-9 0,-28 6-6,-9 3-11,1-1-1,0 1 0,0 1 0,0 0 0,0 0 1,0 1-1,0 0 0,1 1 0,-1 0 0,12 2 1,13 6-5,19 10-4,-13-5-702,55 7 1,-28-8-6294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8520,'-8'80'9,"-2"48"82,3-19 34,4-74-63,-7 150 164,1 23 334,9-173-252,0-34-91,-3-2-174,-5-6-281,-1 0 0,2 0-1,-8-9 1,13 14 27,-24-26-5762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98 565 6104,'-36'-30'1,"25"20"11,7 6 5,-1 1-1,0-1 1,0 1 0,0 0-1,-1 0 1,1 0 0,-8-2-1,10 4 235,8 1-128,18-2-33,-9 2-27,-1-2 1,20-3-1,-22 3-9,4-1-24,-2 0 0,1-1 0,0 0 1,-1-1-1,0-1 0,0 0 1,12-8-1,26-19 154,-2-3 1,47-44-1,-14-3 103,-78 79-279,196-181 748,-198 184-734,0 0-1,-1 0 1,1 0 0,0 0 0,-1 1 0,1-1-1,0 0 1,0 1 0,0-1 0,-1 1 0,1 0 0,0-1-1,0 1 1,0 0 0,0 0 0,0 0 0,0 1-1,0-1 1,0 0 0,0 1 0,-1-1 0,3 2 0,-1-2 12,-3 0-26,0 0 1,1 1-1,-1-1 1,0 0-1,1 0 0,-1 0 1,0 1-1,1-1 1,-1 0-1,0 0 1,1 1-1,-1-1 1,0 0-1,0 0 1,1 1-1,-1-1 1,0 0-1,0 1 0,0-1 1,1 0-1,-1 1 1,0-1-1,0 1 1,0-1-1,0 1 1,10 24 92,0 0-1,5 31 1,-8-24 94,28 252 454,-33-254-621,6 34 190,-4-38-98,1 0 0,2 0 0,0-1 0,13 29 0,-19-53-112,-1-1 1,1 1 0,0 0-1,0 0 1,-1 0 0,1 0-1,0-1 1,0 1 0,0 0-1,0-1 1,0 1 0,0-1-1,0 1 1,0-1 0,0 1-1,0-1 1,0 0-1,0 1 1,0-1 0,0 0-1,0 0 1,0 0 0,0 0-1,1 0 1,1 0 0,0 0 12,29-4 27,-18-2 66,2-6-68,-1 0 1,0 0 0,-1-2-1,-1 0 1,0 0 0,11-17-1,16-27 28,-33 48-51,-4 3-13,2 0-1,-1 0 0,1 1 0,0 0 0,0 0 0,10-8 1,-14 13-9,-1 1 1,1-1-1,0 1 1,-1-1-1,1 1 1,0-1-1,-1 1 1,1 0-1,0-1 1,0 1-1,0 0 1,-1 0-1,1 0 1,0 0-1,0-1 1,0 1-1,0 0 1,-1 0-1,1 0 1,0 1-1,0-1 1,0 0 0,0 0-1,1 1 1,0 0 0,0 1 0,0-1 1,0 1-1,0 0 0,0 0 1,0 0-1,0 0 0,0 0 1,1 4-1,25 38 9,-7-9-5,6 2-3,0-11 2,-23-23-4,-1-1-1,1 1 0,0-1 0,0 0 0,6 1 1,25 4-1,10-8 0,-36 0 0,-1 0 0,0-1 0,12-4 0,-14 4 0,0 0 0,0-1 0,-1 0 0,10-7 0,-10 7 0,0-1 0,0-1 0,-1 1 0,6-8 0,9-21 0,-7 2 0,-6 10 0,-9 6 0,3 15 0,-1-1 0,1 1 0,-1-1 0,1 1 0,0-1 0,-1 1 0,1 0 0,-1-1 0,1 1 0,-1 0 0,1-1 0,-1 1 0,0 0 0,1 0 0,-1-1 0,1 1 0,-1 0 0,0 0 0,1 0 0,-2 0 0,0 0 0,0 0 0,-1 0 0,1 1 0,0-1 0,0 1 0,0-1 0,0 1 0,0 0 0,-3 2 0,-31 20 0,3 4 0,11-6 0,10-6 0,7-2 0,5-12 0,-1-1 0,1 1 0,0-1 0,0 1 0,0-1 0,0 1 0,0-1 0,0 0 0,1 1 0,-1-1 0,0 1 0,0-1 0,0 1 0,0-1 0,0 1 0,1-1 0,-1 0 0,0 1 0,0-1 0,1 0 0,-1 1 0,0-1 0,1 0 0,-1 1 0,0-1 0,1 0 0,-1 1 0,1-1 0,1 1 0,0 0 0,0-1 0,0 1 0,0 0 0,1-1 0,-1 0 0,0 1 0,0-1 0,0 0 0,3-1 0,33-7 0,2-8 0,-6-9 0,20-28-10,-54 53 10,0-1 0,1 1-1,-1 0 1,0 0-1,1-1 1,-1 1 0,1 0-1,-1 0 1,0 0 0,1 0-1,-1 0 1,1 0-1,-1 0 1,0 0 0,1 0-1,-1 0 1,1 0 0,-1 0-1,0 0 1,1 0 0,-1 0-1,1 0 1,-1 0-1,0 0 1,1 0 0,-1 1-1,1-1 1,-1 0 0,0 0-1,1 1 1,-1-1-1,0 0 1,1 1 0,0-1-1,10 10-9,0 1 0,12 15-1,11 16-14,-20-27 15,30 21 0,-31-30-2,-7-5 11,0-1 0,1 0 0,-1 0 0,0 0 0,1 0 0,-1-1-1,0 0 1,0-1 0,10-3 0,0-4-5,62-60-4,-64 50 5,17-36 4,0-23 1,-5-8 0,-5 0 0,-3 4 0,-4 10 0,1-10 1,-14 77 7,3 53 23,2 92-10,-3-40 26,-3-75-41,-3 82 25,2-12 1,1-93-31,0 0 1,0 0-1,0 0 0,0 0 1,0 0-1,0 0 0,-1 0 1,1 0-1,-1 0 0,1 0 1,-1 0-1,-1 3 0,-1 0 2,2-2-3,-1-1 1,1 1-1,-1-1 0,0 1 1,1-1-1,-1 0 0,-5 4 1,5-4 10,-1 0 1,0 0 0,1-1-1,-1 1 1,0-1 0,0 1-1,0-1 1,0 0 0,0-1-1,0 1 1,-1 0 0,1-1-1,0 0 1,0 1 0,0-1-1,-1-1 1,1 1 0,0 0-1,-6-2 1,-2-1-404,1-1 0,-1 0 1,1 0-1,-13-8 0,-15-8-6914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74 6008,'-19'-4'-34,"18"4"9,17 4 9,-5-1 12,33 5-12,19-2 8,-36-5 7,38-3 1,-25-4-165,1-2 0,-2-1 1,52-20-1,19-8-3128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 9864,'0'0'-16,"2"-3"2,-2 3 16,0 0 0,0 0-1,0 0 1,0-1 0,0 1-1,0 0 1,0 0 0,0 0 0,0-1-1,0 1 1,0 0 0,0 0-1,1 0 1,-1-1 0,0 1-1,0 0 1,0 0 0,0 0-1,0 0 1,1 0 0,-1-1-1,0 1 1,0 0 0,0 0 0,1 0-1,-1 0 1,0 0 0,0 0-1,0 0 1,1 0 0,-1 0-1,0 0 1,0 0 0,1 0-1,-1 0 1,0 0 0,0 0-1,0 0 1,1 0 0,-1 0 0,0 0-1,0 0 1,0 0 0,1 0-1,-1 0 1,0 0 0,0 0-1,0 1 1,1-1 0,-1 0-1,0 0 1,0 0 0,0 0-1,0 0 1,0 1 0,1-1-1,-1 0 1,0 0 0,0 1 0,0 2 42,1 1 1,-1 0 0,0 0 0,0 0-1,-1-1 1,-1 8 0,-25 118 244,18-92-114,-32 166 70,35-164-91,2-12-83,-3 16 34,0 77 0,24 81-1276,-14-176-5675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237 783 7800,'1'-4'6,"8"-21"-4,-2 18-2,-1 4 0,0-3 4,-4 4 3,1 0 0,-1 0 0,1 0 0,-1 0 0,1 1 0,0-1-1,-1 1 1,1 0 0,4-2 0,16-6 75,-1 1 0,1 1 0,30-5 0,-11 2 50,132-26 408,-156 33-509,-9 2 15,0-1 1,-1 2-1,17-1 0,15 3 104,44 0 227,-78-3-297,4-3 8,-10 4-86,0 0 0,0 0 0,1 0 0,-1 0 0,0-1 0,0 1 0,0 0 0,0 0 1,0 0-1,0-1 0,0 1 0,0 0 0,0 0 0,1 0 0,-1-1 0,0 1 0,0 0 0,0 0 1,0-1-1,0 1 0,0 0 0,0 0 0,-1 0 0,1-1 0,0 1 0,0 0 0,0 0 0,0 0 1,0-1-1,0 1 0,0 0 0,0 0 0,0 0 0,-1-1 0,1 1 0,0 0 0,0 0 0,0 0 1,-1-1-1,-5-6 10,-20-8-1162,-3 0-4636</inkml:trace>
  <inkml:trace contextRef="#ctx0" brushRef="#br0" timeOffset="1">0 180 8520,'0'0'0,"30"-10"0,43-12 0,28-7-40,26-6 40,14 3-448,4 7 448,0-1-5544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52 7352,'-33'-51'232,"32"57"-59,-2 34 134,-10 85 18,-2 80 274,14-182-549,1 16 225,1-10-132,-1 10 90,9 69-1,19 34-721,-24-128-5791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4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32 3592,'0'0'57,"3"-5"-5,8-16-17,-9 16 1058,-4 8-514,-8 9-328,0-1 0,-1 0 1,-1-1-1,-21 16 0,-34 27 238,-38 32-88,45-44 44,33-22-308,2 0-1,-26 24 1,14-8 287,2 3 0,-47 60 0,81-95 128,19-5-265,93-33 10,-104 33-283,0 1 1,-1 0-1,1 1 0,0-1 1,0 1-1,12 2 0,-9-1-7,-3-1-31,0 1 1,-1 0 0,1 1 0,0-1 0,-1 1 0,0 0-1,7 4 1,2 0-1031,18 6-5406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4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4488,'20'5'-94,"0"0"1,0 2-1,33 15 0,-9 2 93,-14-4 130,0 2 1,31 30-1,-54-45-100,0-1-1,1 0 1,0-1 0,0 1 0,1-2-1,0 1 1,0-1 0,0 0 0,0-1-1,0 0 1,1-1 0,-1 0 0,13 1 0,9 1-3076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4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5208,'0'-1'1,"1"1"-4,0-1 0,0 0 0,0 0 0,0 0 1,0 1-1,0-1 0,0 1 0,0-1 0,0 1 0,0-1 1,0 1-1,0-1 0,0 1 0,0 0 0,0 0 1,3-1-1,-3 2-4,0 1 1,0-1 0,0 0-1,0 1 1,0-1-1,0 1 1,-1-1 0,1 1-1,0-1 1,-1 1-1,1 0 1,-1-1 0,0 1-1,1-1 1,-1 3 0,11 52-5,3 157 81,-13-182-60,2 55 111,0 7 607,-3-93-706,0 1 0,0-1-1,0 1 1,0-1 0,0 1 0,0 0-1,1-1 1,-1 1 0,0-1-1,0 1 1,1-1 0,-1 1 0,0-1-1,1 1 1,-1-1 0,0 1 0,1-1-1,-1 0 1,1 1 0,-1-1-1,1 0 1,-1 1 0,1-1 0,-1 0-1,1 0 1,-1 1 0,1-1 0,-1 0-1,1 0 1,0 0 0,1 1 2,-1-1 0,1 0 1,-1 0-1,1 0 0,-1 0 1,1 0-1,-1 0 0,0-1 1,1 1-1,-1 0 0,1-1 1,-1 1-1,0-1 0,2 0 1,14-11 162,31-26 0,-34 22 47,-7 6-145,7-9-6,-2 0 0,0-1 0,-1-1 0,8-22 0,-12 27-37,19-48 201,39-69 0,-59 126-147,4 0 14,-10 7-112,0 0 1,0 0-1,0-1 0,0 1 0,1 0 0,-1 0 0,0 0 0,0 0 0,0 0 0,0 0 0,1 0 0,-1 0 0,0 0 0,0 0 1,0 0-1,0 0 0,1 0 0,-1 0 0,0 0 0,0 0 0,0 0 0,1 0 0,-1 0 0,0 0 0,0 0 0,0 0 0,0 0 0,1 0 1,-1 0-1,0 0 0,0 0 0,0 1 0,0-1 0,0 0 0,1 0 0,-1 0 0,0 0 0,0 0 0,0 0 0,0 1 0,0-1 1,0 0-1,0 0 0,1 0 0,5 6 17,1 0 0,-1 0 0,0 1 1,0 0-1,-1 0 0,1 0 0,-2 0 0,1 1 1,3 10-1,72 136 317,-77-147-297,1-1 0,0 1 0,0-1-1,0 0 1,1 0 0,-1 0 0,2 0 0,-1-1 0,8 7 0,-12-12-33,0 0-1,-1 1 1,1-1 0,0 0-1,0 1 1,-1-1 0,1 0 0,0 0-1,0 0 1,0 0 0,-1 0-1,1 0 1,0 0 0,0 0-1,0 0 1,-1 0 0,1 0-1,0-1 1,0 1 0,-1 0 0,2-1-1,2 0 10,3-1-1,-5 2-5,0-1 0,1 0-1,-1 1 1,1-1 0,-1 0 0,0-1 0,0 1 0,0 0 0,1-1-1,-1 1 1,2-3 0,17-15 72,-2-1 0,0-1 0,25-35 0,-37 47-81,-2 2 34,0 0 1,1 1-1,10-9 0,-5 5-14,-9 8 34,-1 1-49,0 0 1,0 1 0,0-1 0,0 1 0,0-1-1,0 1 1,0 0 0,-1-1 0,1 1-1,0 0 1,0 0 0,0-1 0,0 1 0,0 0-1,0 0 1,0 0 0,2 1 0,45 55 66,-36-39-58,0 0 0,13 27 0,-21-36-7,-1-1 1,0 0-1,0 1 0,-1-1 1,0 1-1,0 0 1,-1 0-1,0 0 0,0 0 1,-1 0-1,-1 14 0,1-18-2,-1-1 1,0 1-1,0-1 0,0 1 0,0-1 0,0 0 0,-1 1 0,1-1 0,-1 0 0,0 0 1,0 0-1,0 0 0,-5 4 0,5-5-1,0-1 1,0 1-1,-1-1 0,1 0 0,0 0 1,0 1-1,-1-2 0,1 1 1,-1 0-1,1 0 0,-1-1 1,1 1-1,-1-1 0,1 0 1,-1 0-1,0 0 0,-3-1 1,1 1-2,0-1 0,0 0 0,0 0 1,1-1-1,-1 1 0,0-1 1,1 0-1,0-1 0,-1 1 0,1-1 1,0 0-1,0 0 0,0 0 0,1 0 1,-1 0-1,1-1 0,0 0 1,0 0-1,0 0 0,0 0 0,-2-5 1,2-1-1,1 0 1,0-1-1,0 1 1,1-13-1,0 20-2,1 0 1,0 0-1,1 0 1,-1 0-1,0 0 0,1 0 1,-1 0-1,1 1 1,0-1-1,0 0 0,3-5 1,1-3 1,13-25 1,-15 31-3,1 1 0,0-1 0,0 1 0,0 0-1,6-4 1,27-14 1,-28 18-3,0 1 0,0 0 1,0 0-1,0 1 0,1 0 1,-1 1-1,1 0 0,-1 0 1,1 1-1,-1 0 0,11 2 1,-8 0-1,-9-2 0,1 0 0,-1 1-1,0 0 1,0 0 0,0 0 0,1 0 0,-1 0 0,0 0-1,0 1 1,0-1 0,4 4 0,5 4-4,1 0 0,-2 1 1,1 0-1,-1 1 0,-1 0 0,0 0 0,0 1 1,-1 1-1,13 23 0,-20-30 3,1-1 0,0 1 0,0-1 0,0 0 0,1 0 0,0-1 0,0 1 0,0-1 0,1 0 0,4 4 0,-6-6 2,1 0-1,-1-1 0,0 1 1,1-1-1,-1 0 0,1 0 1,-1 0-1,1-1 0,-1 1 1,1-1-1,0 0 1,-1 0-1,1 0 0,-1 0 1,1 0-1,0-1 0,4-1 1,20-7 0,-19 7 0,27-15 0,-17 12 0,-12 9 0,-5-2 0,16 12 0,2 5 0,1-1 0,7-7 0,7-8 0,-30-4 0,1 1 0,0-1 0,-1 0 0,1-1 0,5-1 0,-7 1 0,0 0 0,-1 1 0,1-1 0,-1-1 0,1 1 0,-1 0 0,0-1 0,4-3 0,-4 2 0,1-1 0,-1 1 0,1-1 0,-1 0 0,4-9 0,-4 6 0,0 1 0,0-1 0,2-14 0,-4 15 0,0 1 0,-1-1 0,0 0 0,0-10 0,-1 12 0,0 0 0,0 1 0,0-1 0,0 0 0,-1 1 0,-2-5 0,3 7 0,0-1 0,-1 1 0,0-1 0,1 1 0,-1 0 0,0-1 0,0 1 0,0 0 0,-3-2 0,3 3 0,-1-1 0,1 1 0,0 0 0,-1 0 0,1 0 0,-1 0 0,1 1 0,-1-1 0,-4 0 0,-32 2 0,-6 8 0,31-6-1,1 0 1,-20 9-1,33-12 1,0 0 0,-1 0 0,1 0 0,0 0 0,0 0 0,0 0-1,0 0 1,-1 0 0,1 0 0,0 1 0,0-1 0,0 0 0,0 0-1,0 0 1,0 0 0,-1 0 0,1 0 0,0 0 0,0 1 0,0-1 0,0 0-1,0 0 1,0 0 0,0 0 0,0 0 0,0 1 0,0-1 0,-1 0-1,1 0 1,0 0 0,0 0 0,0 1 0,0-1 0,0 0 0,0 0 0,0 0-1,0 0 1,0 1 0,1-1 0,-1 17-1316,0 3-5257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3056,'0'2'16,"3"5"1,-3-5 6,1-1-17,-1 0 0,0 0 0,0 0 1,0 0-1,1 0 0,-1 0 0,0 0 0,1 0 0,-1 0 0,1 0 1,-1-1-1,1 1 0,0 0 0,-1 0 0,1 0 0,0-1 1,0 1-1,-1 0 0,1-1 0,0 1 0,0-1 0,0 1 0,0-1 1,-1 1-1,3-1 0,-1 2 45,1-1-1,0 1 1,0-1 0,0 0-1,0 0 1,0-1 0,1 1-1,3 0 1,1-2 53,0 0-1,0 0 1,1-1 0,-1 0 0,0 0 0,9-5-1,50-23 350,-38 15-245,33-12 221,-61 26-419,48-18 883,66-35 0,-97 47-97,-18 7-765,1 0 1,-1 0-1,1 0 0,-1 0 0,1 0 0,-1 0 0,0 1 0,1-1 0,-1 0 0,1 0 0,-1 0 1,1 1-1,-1-1 0,0 0 0,1 0 0,-1 1 0,1-1 0,-1 0 0,0 1 0,1-1 1,-1 0-1,0 1 0,0-1 0,1 1 0,-1-1 0,0 0 0,0 1 0,1 0 0,0 1 123,4 12 158,-9 20-170,1-16-51,-34 151 122,21-97-163,7-16-16,0 79 1,10-63-1212,3 0-4723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4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0 811 5024,'0'0'-16,"1"0"21,-1 0 0,1 0 0,0 0 0,-1 0 0,1 0 0,0 0 0,-1 0 0,1 0 0,-1 0 0,1 0 0,0 0 0,-1 0 1,1 1-1,0-1 0,-1 0 0,1 0 0,-1 1 0,2 0 0,4 7 91,-5-6-66,1-1 0,-1 1 0,0-1-1,1 1 1,0-1 0,-1 0 0,1 0 0,0 0 0,0 0 0,-1 0 0,1 0 0,0 0 0,0 0-1,0-1 1,0 1 0,0-1 0,0 0 0,0 1 0,0-1 0,4 0 0,1-1 14,0 1 1,0-1 0,-1-1 0,8-1-1,-7 1-58,10-5 242,0-5-147,0 0 0,-1-1 0,16-16 0,-17 9 147,60-112 92,-60 100-113,46-152 82,-52 146-82,60-311 909,-68 345-800,-3 7-140,-1 2-152,0 1 1,0-1 0,0 0-1,1 1 1,0-1 0,0 1 0,1 0-1,-2 7 1,-2 9 105,-21 116 72,23-105-67,-7 147 57,11-145-64,11 100 52,-11-129-157,-1 0 0,1 0 1,1 0-1,0 0 0,-1 0 0,2 0 0,-1-1 0,1 1 1,6 9-1,-5-8-3,4-1 68,2-3-62,0-1 0,0 0 0,1-1-1,15 0 1,-8-3 68,-2-4-62,-1 0 1,1-1 0,25-17-1,-25 9 62,3-13-19,-2-1 1,-1-1 0,23-58-1,-31 68-60,10-44 77,-8 23-36,4-8 128,10-86 0,-24 132-11,0 6-90,-8 23-6,-6 33 13,-8 89 4,16-64 33,5-52-107,-3 71 76,9-7 4,-5-93-92,0-1 0,1 1 0,-1-1 0,1 1 0,0-1 0,-1 0 0,1 1 0,0-1 0,0 0 0,1 0 0,-1 1 0,0-1 0,1 0 0,-1 0 0,1-1 0,0 1 0,-1 0-1,5 2 1,-5-2-2,8 1 48,4-1-23,-5 0-22,1-1 1,0 0-1,0 0 0,-1-1 0,1 0 0,0-1 1,12-2-1,-11 1 3,-1 1-7,0 0 0,0-1 0,0 0 0,0-1 0,0 0 0,-1-1 0,1 1 0,-1-2 0,0 1 0,0-1 0,9-8 0,-5 4 6,1-1-5,-1 0 0,0-1 0,-1 0 0,0-1 0,11-16 0,-16 19-1,35-44 7,-41 53-12,0-2 0,1 1 1,0 0-1,0-1 1,0 1-1,0 0 0,0 0 1,1 0-1,-1 0 1,0 0-1,1 0 0,-1 0 1,2 0-1,-2 1 0,0 0 0,-1 0 0,1 0 0,0 1 1,0-1-1,0 0 0,0 1 0,-1-1 0,1 1 0,0-1 0,0 0 0,-1 1 0,1 0 0,0-1 0,-1 1 0,1-1 0,-1 1 0,1 0 0,0 0 0,-1-1 0,0 1 0,1 0 0,-1 0 1,1 0-1,20 43 0,-4 1-5,16 63 0,-19-67-3,-14-40 8,1 0-1,-1 0 0,1-1 1,0 1-1,-1 0 0,1 0 1,0 0-1,-1-1 0,1 1 1,0 0-1,0-1 0,0 1 1,0 0-1,0-1 1,0 1-1,0-1 0,0 0 1,0 1-1,0-1 0,0 0 1,0 0-1,0 0 0,0 1 1,0-1-1,2 0 0,19-2-6,-17 0 6,0 0 0,-1 0 0,1 0 0,-1 0 0,1-1 0,-1 1-1,7-7 1,-10 8 1,1 0-1,-1-1 1,1 1-1,-1-1 0,0 1 1,1-1-1,-1 1 1,0-1-1,0 0 0,0 0 1,0 1-1,0-1 1,0 0-1,-1 0 0,1 0 1,-1 0-1,1 0 1,-1 0-1,0 0 1,0-4-1,-1-1-2,0 6 3,0 1 0,1-1-1,-1 1 1,0-1 0,0 1-1,0 0 1,0-1 0,0 1-1,0 0 1,0 0 0,0 0-1,0 0 1,0 0 0,0 0-1,0 0 1,0 0 0,0 0-1,0 0 1,-1 1 0,2-1 0,-4 2-1,0 1 0,-1-1 0,1 1 0,0 0 0,0 0 0,1 1 0,-6 5 0,2-3-1,6-4 2,0-1-1,0 0 1,0 1-1,0-1 1,0 0-1,0 1 1,0-1 0,0 1-1,1 0 1,-1-1-1,0 1 1,1-1-1,-1 3 1,0 0-2,1-2-4,0-2 5,0 0 1,1 1 0,-1-1-1,0 0 1,1 0 0,-1 1-1,1-1 1,-1 0 0,0 0-1,1 0 1,-1 1 0,1-1-1,-1 0 1,1 0 0,-1 0-1,1 0 1,-1 0 0,0 0 0,1 0-1,-1 0 1,1 0 0,-1 0-1,1 0 1,0-1 0,11-7 0,-1-6 0,4-1 0,-9 15 0,-4 1 0,15 2 0,-9-2 0,21 8 0,-11-2 0,25 7 0,13-1 0,6-8 0,-44-5 0,31-5 0,-36 2-1,1-1 1,-1 0 0,0-1 0,0 0 0,-1-1-1,18-10 1,-14 3-5,57-78 2,-60 68-3,11-42-6,24-97 1,-33 79-13,-12 68 16,0-4-1,-1 0 0,0-1 1,-2-21-1,0 41 9,0 0 0,0 0-1,0 0 1,-1 0 0,1 0-1,0 0 1,0 0 0,0 0-1,0 0 1,0 0 0,0 0-1,0 0 1,0 0 0,-1 0-1,1 0 1,0 0 0,0 0-1,0 0 1,0 0 0,0 0-1,0 0 1,-1 0 0,1 0-1,0 0 1,0 0 0,0 0-1,0 0 1,0 0 0,0 0-1,0 0 1,-1 0 0,1 0-1,0 0 1,0 0 0,0 0-1,0 0 1,0 0 0,0 0-1,0 1 1,0-1 0,0 0-1,-1 0 1,1 0 0,0 0-1,0 0 1,0 0 0,0 0-1,0 0 1,0 1 0,0-1-1,0 0 1,0 0 0,0 0-1,0 0 1,0 0 0,0 0-1,0 1 1,0-1 0,-7 12-2,3-3 1,-13 46-7,-25 103-2,36-132 7,-9 45 0,12-59 3,1 4-1,-2 6-2,0 34 0,3-42 3,1 7-6,-1 0 0,-2 0 0,-5 25 0,7-43-27,-8 9-1579,0 0-6248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4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7536,'4'-2'15,"0"1"0,0-1 1,0 1-1,1 0 0,-1 0 0,0 0 1,1 1-1,-1-1 0,1 1 0,-1 0 1,1 1-1,-1-1 0,6 2 0,21 1 46,48-2 17,-16-1-25,4 2-41,-51-2-115,1-1 0,-1-1-1,0-1 1,0 0 0,0-1 0,0 0-1,-1-2 1,30-13 0,-10 3-4457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4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93 4664,'-33'-11'-196,"34"12"198,1-1 1,0 0 0,-1 0-1,1 0 1,0 0 0,-1 0-1,1 0 1,-1 0-1,1 0 1,0-1 0,-1 1-1,1 0 1,-1-1 0,2 0-1,2-1 8,-1 1 0,0 0 0,0 0-1,1 0 1,-1 0 0,8 1 0,91 7 74,-73-3-25,0-2-1,0-2 1,33-2 0,-50 1-33,12-1 82,0-1-1,0 0 1,36-11-1,19-5 207,94-11-684,-76 19-2957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5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1 481 4760,'0'0'833,"5"5"-621,14 12-113,-10-13 181,2-4-190,-1-2 1,1 1-1,-1-1 0,0-1 1,0 0-1,0 0 1,0-1-1,13-6 0,-6 1-8,0-1 0,-1-1 0,21-17 0,-22 17-50,-10 7-2,-1 0 1,1 0-1,-1 0 0,1-1 1,-1 0-1,-1 0 0,7-9 1,7-14 150,-1-1 0,-1-1 0,18-55 0,-28 69-144,-3 10 4,0-1 1,0 1-1,-1-1 0,0 1 1,0-11-1,-3-58 240,-2 64-107,0 7-148,-1 0 0,1 1 0,0 0 0,-1-1 0,1 1 0,-1 1 0,0-1 0,-7-2 0,0 5 108,4 2-104,-1 1 0,1 0 0,0 0 1,0 1-1,-12 8 0,9 1 78,-2 11-57,2 2-1,-9 28 1,13-26 37,-18 129 33,23-126-66,4 100 24,-2-123-68,1 1 1,-1 0 0,2-1 0,-1 1 0,1-1-1,1 1 1,4 10 0,-3-8-5,3-1 20,3-4-22,-1 1 1,1-1-1,1-1 1,-1 0-1,15 4 1,-3-4 2,38-5 4,-48-1-11,0-1 0,-1-1-1,1 0 1,12-5 0,-11 3 0,0-1 1,0 0-1,15-10 0,-14 6 0,0-1-1,17-17 1,-14 11-1,18-24 0,-22 24 0,15-29 0,-17 26 0,10-29 0,1-22 0,-7 7 0,0 20 1,-12 34 1,7-13 6,-10 23-8,0 0 0,0 0 1,0 0-1,0 0 0,0 0 1,0 0-1,0 0 0,0 0 1,0 0-1,0 0 0,0 0 0,0 0 1,0 0-1,0 0 0,0 0 1,0 0-1,0 0 0,0 0 0,0 0 1,1 0-1,-1 0 0,0 0 1,0 0-1,0 0 0,0 0 1,0 0-1,0 0 0,0 0 0,0 0 1,0 0-1,0 0 0,0 0 1,0 0-1,0 0 0,0 0 0,0 0 1,0 0-1,0 0 0,1 0 1,-1 0-1,0 0 0,0 0 1,0 0-1,0 0 0,0 0 0,0 0 1,0 0-1,0 0 0,0 0 1,0 0-1,0 0 0,0 0 0,0 0 1,-1 16 29,-4 81 19,6-69-17,1 1-1,1-1 0,7 29 1,-4-30-15,6 38 141,-8-49-136,4 14 153,13 34 1,-21-62-158,1 0 0,1 0 0,-1 0 1,0 0-1,0-1 0,1 1 1,-1-1-1,1 1 0,-1-1 0,1 1 1,-1-1-1,1 0 0,0 1 0,0-1 1,0 0-1,0 0 0,0-1 1,0 1-1,0 0 0,0-1 0,0 1 1,0-1-1,0 0 0,0 1 0,5-1 1,0-1 6,1 1 0,0-1 0,0 0 0,12-4 0,-15 3-24,9-4 106,0-5-64,-1 0 0,0-1 1,0-1-1,-2 0 1,1-1-1,9-15 1,15-27 44,-30 46-57,0 1-10,0 0 0,0 0 0,1 1 0,0 0 0,11-11 0,-17 19-19,-1 0 0,1 0 0,0 0 0,-1-1 1,1 1-1,0 0 0,0 0 0,-1 0 0,1 0 0,0 0 0,0 1 1,-1-1-1,1 0 0,0 0 0,-1 0 0,1 1 0,0-1 0,-1 0 1,1 1-1,0-1 0,-1 0 0,1 1 0,-1-1 0,1 1 0,-1-1 0,1 1 1,-1-1-1,1 1 0,0 0 0,0 0 2,1 2-1,17 18 10,-10-8 11,33 41 20,-41-53-41,0 1 0,0-1 1,0 0-1,1 1 0,-1-1 0,1 0 1,-1 0-1,1 0 0,-1 0 0,1 0 1,-1 0-1,1 0 0,0-1 1,0 1-1,2 0 0,5 2 5,1 2-2,-7-3-3,-1-1 1,1 1-1,0-1 1,0 0-1,0 0 1,0 0-1,0 0 1,1-1-1,-1 0 1,0 1-1,3-1 1,0 0 10,-1 1-9,0 0 0,0-1 0,0 0 0,0 0 0,-1 0 0,1-1 0,0 1 0,0-1 0,0 0 0,-1-1 0,1 1 0,0-1 0,-1 0 1,0 0-1,7-4 0,-1-2 8,-1 0 1,0 0-1,0-1 1,-1-1-1,0 1 0,-1-1 1,0 0-1,10-21 1,-6-7-1,-10 22 22,-2-3-12,-2 1 0,-8-31 0,9 40-14,-1 1 0,0-1 0,-1 1 0,0 0 0,0 0 0,0 0 0,-1 1 0,-8-10 1,12 16-8,0 0 1,0 0 0,0 1 0,1-1 0,-1 0-1,0 1 1,0-1 0,0 1 0,0-1-1,0 1 1,0-1 0,-1 1 0,1 0 0,0 0-1,0-1 1,0 1 0,0 0 0,0 0-1,0 0 1,0 0 0,-1 0 0,1 0 0,0 1-1,0-1 1,-1 1 0,-2-1 5,-25 9 6,29-9-12,-1 1 0,0-1 0,0 0 0,1 1 0,-1-1 1,0 1-1,1-1 0,-1 1 0,0-1 0,1 1 0,-1-1 0,1 1 0,-1-1 0,1 1 0,-1 0 0,0 0 0,-11 18 14,1 1 1,-15 34-1,18-32-6,1 1-1,1-1 0,-6 39 0,8-36-4,1-12 6,1 0 1,-2 24 0,4-22-7,-1-5-4,1 0 0,1 0 1,1 10-1,9 18 4,8-9-3,-16-25-2,1 0 0,-1-1 0,1 0 0,8 6 0,-7-6 0,0 0 0,0-1 0,0 0 0,0 0 0,8 2 0,-3-3-1,1 0 1,-1 0 0,0-1 0,0-1 0,0 0 0,0 0-1,18-5 1,-9-1-6,-1-2-1,-1-1 1,0-1-1,-1 0 1,0-1-1,-1-1 1,21-22-1,-30 27 4,29-43-28,-20 23 3,-1-1 1,15-45 0,-28 71 21,1 8 3,1 1 1,-1 0 0,-1 0-1,1 0 1,-1 0 0,1 7 0,3 37 2,1-1 0,1-15 0,-6-31 0,0-1 0,0 1 0,1-1 0,-1 1 0,1-1 0,0 1 0,-1-1 0,4 3 0,24 16 0,-23-18 0,-1-1 0,1 1 0,0-1 0,8 2 0,-7-3 0,-1 0 0,1 0 0,-1-1 1,13 0-1,-6-3 2,1 0 0,-1-1 0,0 0 0,0-1 0,-1-1 0,1 0 0,-1 0-1,0-1 1,-1-1 0,14-11 0,19-22 1,13-16 4,-47 48-9,-10 9 2,0-1 0,1 1 0,-1 0 0,0 0 0,0 0 0,0 0 0,0 0-1,0 0 1,1 0 0,-1 0 0,0 0 0,0 0 0,0 0 0,0 0 0,1 0 0,-1 0-1,0 0 1,0 0 0,0 0 0,0 0 0,0 0 0,1 0 0,-1 0 0,0 0 0,0 0-1,0 0 1,0 0 0,0 0 0,1 0 0,-1 1 0,0-1 0,0 0 0,0 0 0,0 0 0,0 0-1,0 0 1,0 0 0,1 0 0,-1 1 0,0-1 0,0 0 0,0 0 0,0 0 0,0 0-1,0 0 1,0 1 0,0-1 0,0 0 0,0 0 0,15 17-3,17 26 1,-16-21-9,-7-7 5,-2-4 1,1 0 0,0 0 0,0 0-1,14 12 1,-16-18 1,1 0 1,-1-1-1,1 1 1,0-2-1,0 1 0,0-1 1,1 0-1,-1 0 1,1-1-1,-1 0 0,1 0 1,13 0-1,17-4 0,-23-3-2,-6-1 4,-1-1 1,0 1 0,0-2-1,-1 1 1,0-1 0,9-13-1,-7 2-3,4-28 2,-1-1 0,7-74 0,-15 24 3,2 5 0,0 18 0,0 25 0,-6 46 0,1-6 0,-1 10 0,0 0 0,0 0 0,0 0 0,0 0 0,0 0 0,0 0 0,0 0 0,0 0 0,0 0 0,0 0 0,0 0 0,0 0 0,0 0 0,0 0 0,-1 0 0,1 0 0,0 0 0,0 0 0,0 0 0,0 0 0,0 0 0,0 0 0,0 0 0,0 0 0,0 0 0,0 0 0,0 0 0,0 0 0,0 0 0,0 0 0,0 0 0,0 0 0,0 0 0,0 0 0,-1 0 0,1 0 0,0 0 0,0 0 0,0 0 0,0 0 0,0 0 0,0 0 0,0 0 0,0 0 0,0 0 0,0 0 0,0 0 0,0 0 0,0 0 0,0 0 0,0-1 0,-19 41 0,-2 28 0,-3 22 0,-2 4 0,6-12 0,12-45-7,5-19-8,-1-1 0,0 0 0,-2 0 0,0-1-1,-10 21 1,16-36-15,-1 0 1,1-1-1,-1 1 0,0 0 0,1-1 0,-1 1 0,0 0 0,1-1 0,-1 1 1,0-1-1,0 0 0,1 1 0,-1-1 0,0 1 0,0-1 0,0 0 1,0 0-1,1 0 0,-1 1 0,0-1 0,0 0 0,0 0 0,0 0 0,0 0 1,0 0-1,0-1 0,0 1 0,1 0 0,-1 0 0,0 0 0,0-1 0,0 1 1,-1-1-1,-1 0-737,-16-5-6793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5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6552,'0'0'0,"33"20"0,11-3-96,24-3 96,20-8-496,37-12 496,-2 1-3992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5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143 156 10040,'2'3'-32,"-1"0"1,1 0 0,-1 0 0,0 1 0,-1-1-1,1 0 1,0 1 0,-1-1 0,0 0-1,0 1 1,0 6 0,-2 50-2,-11 88 57,12-132 45,0 0 0,-8 28 1,2-15-38,-11 74 305,-31 137 1502,49-238-1566,-3-23-4,2 18-247,0-1 1,0 1-1,1 0 1,0-1-1,-1 1 0,1 0 1,0-1-1,2-5 1,2-99 210,8-35 49,-8 109-253,3-26 101,16-64 0,-16 89-108,3-3 73,-4 20-55,0-4-9,2 1-1,0 0 0,1 0 1,1 1-1,21-32 1,-15 30 28,21-24 0,-34 44-49,-1 0-1,0 1 1,1-1-1,-1 0 1,1 1-1,0 0 1,-1-1-1,1 1 1,0 0-1,0 1 1,0-1-1,0 0 1,0 1-1,0 0 1,0-1-1,0 1 1,4 1-1,-3-1 2,0 0-3,0 1 0,0 0 0,0 0 1,0 1-1,0-1 0,0 1 0,-1 0 1,1-1-1,-1 2 0,1-1 0,-1 0 1,0 1-1,1-1 0,-2 1 0,6 6 1,-4-5 0,-3-3-6,0-1 1,-1 1-1,1 0 0,0 0 1,0 0-1,-1 0 0,1-1 1,-1 1-1,1 0 0,-1 0 1,1 0-1,-1 0 0,1 2 1,4 16 12,0 1 0,-1 0 1,2 30-1,-8-22 31,-30 124 15,11-86 1,12-43-52,-11 38 14,18-58-19,-8 25 5,10-26-9,-1-1-1,1 1 1,0-1-1,0 1 1,-1-1-1,1 1 1,0 0-1,0-1 1,0 1-1,0-1 1,1 1-1,-1 0 1,0-1-1,1 1 0,-1-1 1,1 1-1,1 2 1,12 2 2,24 1 1,27 1-2,1 3 2,-17-1-2,-12 5 2,-1 11-3,-32-22-2,1 1 0,-1 0 0,0-1 0,-1 2 0,1-1 0,-1 0 0,0 1 1,0-1-1,-1 1 0,3 7 0,-5-12 0,0 0 1,1 0-1,-1-1 0,0 1 1,0 0-1,0 0 1,0-1-1,0 1 0,0 0 1,0 0-1,0-1 1,0 1-1,0 0 0,0-1 1,-1 1-1,1 1 1,-4 8 0,0-1 1,-1 0-1,0 1 1,0-2-1,-1 1 1,-11 13-1,-1-7 14,-22 8-2,-53 22-1,60-35 2,-127 20 3,132-29-10,-30-7-1,50 4-6,0 0 1,0 0-1,0-1 0,-13-7 1,10 5-174,1-1 1,1 0 0,-1-1 0,1 0-1,0-1 1,1 0 0,0 0 0,0-1-1,0 0 1,-6-11 0,-3-9-8661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5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0 574 6552,'39'31'0,"-10"-12"0,-26-17 0,-1-1 0,1 0 0,0 0 0,0 0 0,0 0 0,0-1 0,6 2 0,-1-3 0,1 1 0,-1-2 0,1 1 1,-1-1-1,0 0 0,0-1 0,8-3 0,-7 3 5,6-3 8,0-1-1,0 0 1,0-1-1,-1 0 1,19-15-1,-19 13-3,-3 2 8,0-1-1,-1 0 1,0 0-1,0-1 1,-1 0-1,0-1 1,10-18-1,-10 17 3,2-4 34,0-1 1,-1 0-1,-1-1 0,9-22 0,9-21 145,-18 42-180,21-45 485,24-76 0,-53 138-478,15-38 261,-14 38 239,-2 11-419,-1-1 0,0 1 0,0 0 0,-3 9 0,-6 39 160,-14 109 22,19-126-81,4-36-187,-13 228 504,16-47 373,-1-178-689,3 2 43,-4-8-238,0-1 0,1 0 1,-1 1-1,1-1 1,-1 0-1,1 0 1,-1 0-1,1 0 0,-1 1 1,1-1-1,-1 0 1,1 0-1,-1 0 0,1 0 1,-1 0-1,1 0 1,-1 0-1,1 0 1,-1 0-1,1 0 0,-1-1 1,1 1-1,-1 0 1,1 0-1,-1 0 0,1-1 1,-1 1-1,0 0 1,1 0-1,-1-1 1,1 0-1,4-3 34,-1-1 0,1 0 1,-1 0-1,6-11 0,0 2-18,-1 2-13,18-22 54,-8 16-40,2 0 0,-1 2 1,32-20-1,-51 36-30,0 0 1,-1-1-1,1 1 1,-1 0 0,1 0-1,0-1 1,-1 1-1,1 0 1,0 0-1,-1 0 1,1 0-1,0 0 1,-1 0-1,1 0 1,0 0-1,-1 0 1,1 0-1,0 0 1,-1 1-1,1-1 1,0 0-1,0 1 1,1 0 0,18 10 1,8 13-2,8 10 0,-19-16-1,-6-6 0,25 19 1,-32-27-3,1-1 0,-1 0 1,1-1-1,0 1 1,0-1-1,0 0 0,0 0 1,0-1-1,0 0 1,6 1-1,-6-1 0,0-1 0,0 0 1,-1 0-1,1 0 0,0 0 0,0-1 1,0 0-1,-1 0 0,1 0 1,-1-1-1,1 0 0,-1 1 0,1-2 1,-1 1-1,0 0 0,0-1 0,0 0 1,7-6-1,-7 5 0,0-1 1,0 0-1,-1 0 1,1 0-1,-1 0 0,0-1 1,0 1-1,-1-1 1,0 0-1,0 0 1,0 0-1,-1 0 1,2-10-1,-2 12 0,-1 0 1,1 0-1,-1 0 1,0 0-1,0 0 1,0 0 0,-1 0-1,0 0 1,1 0-1,-1 0 1,-1 0-1,1 0 1,0 0-1,-4-5 1,4 8 0,0 1 1,1 0 0,-1 0-1,0 0 1,0-1 0,0 1-1,1 0 1,-1 0 0,0 0-1,0 0 1,0 0 0,0 0-1,1 0 1,-1 1 0,0-1-1,0 0 1,1 0 0,-1 1-1,0-1 1,0 0 0,1 1-1,-1-1 1,-1 2 0,1-2-1,-8 7-9,1 0 0,-1 0 0,1 1 1,-12 15-1,11-12 7,-19 29-27,10-9-7,-14 36 0,31-65 25,1-1 12,-1-1 0,1 0 0,0 1 0,0-1 1,-1 0-1,1 1 0,0-1 0,0 0 0,0 1 1,0-1-1,0 1 0,0-1 0,-1 0 0,1 1 0,0-1 1,0 1-1,0-1 0,0 0 0,0 1 0,1-1 1,-1 1-1,0-1 0,0 0 0,0 1 0,0-1 1,0 1-1,1-1 0,3 0 0,0 0 0,0-1-1,-1 1 1,1-1 0,0 0 0,0 0 0,4-3 0,27-14 1,30-21 0,-34 22-2,-29 16-4,0 3-1,2-2 5,18 19 3,-18-14-1,24 21 0,-24-24 0,-1 0 0,0 0 0,1 0 0,-1 0 0,8 3 0,-6-4 0,0 0 0,-1 0 0,1 0 0,0 0 0,9-1 0,-5 0 0,-1-1 0,1 0 0,15-5 0,-10 1 0,0 0 0,16-8 1,-4-3 2,0 0-1,38-33 1,-43 29 5,147-204 45,-167 221-47,1 0-1,0 1 0,-1-1 1,1 1-1,0-1 0,0 1 1,1 0-1,-1 0 0,0 0 1,1 0-1,-1 0 0,1 1 1,3-3-1,-4 4-2,-2 0-3,0-1 1,0 1-1,0 0 1,0 0-1,0 0 1,1 0-1,-1 0 1,0 0-1,0 0 0,0 0 1,0 0-1,0 0 1,1 0-1,-1 0 1,0 0-1,0 0 1,0 0-1,0 0 1,1 0-1,-1 0 1,0 0-1,0 0 1,0 0-1,0 0 1,0 0-1,1 0 1,-1 0-1,0 1 1,0-1-1,0 0 1,0 0-1,0 0 1,0 0-1,1 0 1,-1 0-1,0 0 1,0 1-1,0-1 1,0 0-1,0 0 1,6 7 4,0-1 0,-1 1 1,0 1-1,8 14 0,-11-20-3,6 17 19,-2 0-9,0 1-1,-2 0 1,0-1 0,-1 1 0,0 23 0,-1 7 59,-6 59 0,-4-66-43,8-41-21,0-1 0,0 0-1,0 0 1,-1 0 0,1 0-1,-1 0 1,1 0 0,0 0-1,-1 0 1,0 0 0,1 0-1,-1 0 1,-1 1 0,-5 5 7,0 0 1,0-1 0,-1 0 0,1 0 0,-1-1-1,-1 0 1,1 0 0,-12 4 0,-7-3 92,-167 10 30,146-14-90,-211-13-1642,127-2-6658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0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394 221 6456,'0'0'137,"-4"-6"-18,-41-76 1018,42 77-1073,-1 0 1,0 0-1,-1 0 0,1 1 0,-1 0 1,0 0-1,0 0 0,0 1 0,0 0 1,-1 0-1,1 0 0,-1 0 0,0 1 1,0 0-1,-8-2 0,3 5 83,-10 8-41,-31 16 1,47-22-70,0-1 0,0 1 0,1 0-1,-1 0 1,1 0 0,0 1 0,0 0 0,-5 5-1,-2 3 13,-22 23 30,22-19 121,-38 96 73,41-85-105,2 8-48,-3 54 0,11-67 47,29 67 65,-22-75-71,1-5-103,0 0-1,1 0 1,22 13 0,-32-21-48,0-1 1,0 1 0,0-1-1,0 0 1,0 1 0,0-1-1,0 0 1,0 1 0,0-1-1,0 0 1,0 0 0,0 0-1,0 0 1,2 0 0,9-1 21,0-1 0,1 0 0,-1-1 0,-1-1 0,1 0 0,14-6 0,-6-4 128,-18 11-140,13-11 34,-1 0 0,-1 0 1,0-2-1,-1 0 0,17-30 0,32-65 129,-57 103-157,1-1 1,-2 0 0,1 0-1,-1 0 1,-1-1 0,1 1-1,-2-1 1,1 0 0,-1-10-1,0 11-8,-3-8 83,-3 1-65,0 1 0,-2 0 0,0 0 0,0 0 0,-2 1 0,0 0 0,-13-16 0,12 18-24,-29-28 56,-17-7 13,53 45-74,0 1 0,1-1 0,-1 1 0,0 0 0,0 0 0,0 0 0,0 1 0,0-1 0,0 1 0,0-1 0,0 1-1,0 0 1,0 0 0,0 0 0,0 1 0,-4 0 0,2 0 2,0 0 3,0 0 0,1 0 0,-1 1 0,0-1 0,0 1-1,1 0 1,-1 0 0,1 1 0,0 0 0,-1 0 0,1 0 0,1 0 0,-7 6 0,1 1 1,1-1 1,1 2 0,-8 12-1,12-17-13,-1-1 8,1 1-1,0 0 0,0 0 1,1 0-1,0 0 1,0 0-1,1 0 1,-1 1-1,1-1 0,0 9 1,0-8-3,3 5 23,2 1-15,0-1 0,2 0 0,-1 0 0,2 0 0,-1-1 0,2 1 0,15 18 0,8-4-1,-16-17 15,16 1-9,34 6 0,-58-15-13,0 0 1,0 0 0,0 0-1,0-1 1,0 0 0,12-1-1,5-1 2,-1 1-2,49-5 28,81-20 3,-134 23-23,0-2 1,22-8-1,-19 6-7,-1 0-1,-10 4 3,0-1 0,0-1 0,19-11 1,12-8 25,76-58 0,-105 71-32,19-21 8,-10 6-4,-2-2-3,-11 4 2,-11 4-3,-4 10-2,4 9-1,0 1 1,0 0 0,0 0 0,0-1 0,0 1-1,1 1 1,-1-1 0,0 0 0,0 0-1,0 1 1,0-1 0,1 1 0,-1 0 0,0-1-1,0 1 1,1 0 0,-1 0 0,0 0 0,1 0-1,-1 0 1,1 0 0,0 1 0,-3 2-1,-31 32-3,32-32 4,-8 10-4,0 2-1,0-1 0,2 2 1,0-1-1,1 1 1,0 0-1,2 1 0,-10 36 1,12-34-6,0 1 1,-3 39-1,6-40 7,0-9-2,1 1 0,0-1 1,1 1-1,0-1 0,4 19 0,-2-15 2,-1-6-2,0-1 0,0 1 0,1-1 1,0 0-1,5 11 0,-2-7 2,-4-8 1,0 0 0,0 0 0,0-1 0,1 1 1,-1-1-1,1 0 0,0 1 0,0-1 0,0-1 0,0 1 0,0 0 0,1-1 0,-1 0 1,1 1-1,6 1 0,-6-2 0,-4-1 1,1-1 1,-1 0-1,1 1 0,0-1 1,-1 0-1,1 1 0,0-1 1,-1 0-1,1 0 0,0 0 1,-1 0-1,1 0 0,0 0 1,-1 0-1,1 0 0,0 0 1,1 0-1,-1 0 1,6-1-2,1 0 1,0 0-1,0 0 1,-1-1-1,1-1 1,-1 1 0,1-1-1,-1 0 1,0-1-1,0 1 1,10-9 0,95-60-9,-83 52 5,-1-1 1,32-30-1,-36 29 3,48-41-4,-53 48 4,-12 10 1,-1 0 0,0 0 0,0 0 0,8-12 0,16-19 0,-5-4 1,-11 9 0,-8 12 0,-6 18 0,1 1 0,-1-1 0,0 1 0,0 0 0,0-1 0,0 1 0,0-1 0,0 1 0,0-1 0,0 1 0,0-1 0,0 1 0,-1 0 0,1-1 0,0 1 0,0-1 0,0 1 0,0 0 0,-1-1 0,1 1 0,0-1 0,0 1 0,-1 0 0,1-1 0,-1 1 0,0 0 0,0 0 0,1 0 0,-1 0 0,0 0 0,0 0 0,1 0 0,-1 1 0,0-1 0,0 0 0,1 0 1,-1 1-1,0-1 0,1 0 0,-1 1 0,-1 0 0,-4 4 3,0 0 0,0 0 0,0 1 0,0-1 1,1 1-1,0 1 0,0-1 0,-5 10 0,-1 4 10,-10 26-1,15-33 3,2 1 0,0-1-1,0 1 1,-2 23 0,4-22-7,1-7 1,0 1 1,0 0 0,1 0 0,0 0 0,1 0 0,0-1 0,0 1-1,3 9 1,-2-9-1,3 4 38,1-4-34,1-1 0,0-1 0,0 1 0,15 11 0,-21-19-10,-1 1 0,1 0 0,0-1 0,-1 1 0,1-1 0,0 0 0,0 1 0,0-1 0,-1 0 0,1 1 0,0-1 0,0 0 0,0 0 0,0 0 0,1 0 0,6 1 5,0-1 1,0-1-1,0 0 0,0 0 1,0-1-1,0 1 0,12-6 1,-3-4 11,28-28 0,14-20-15,58-68-1729,-61 63-6929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0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124 638 6728,'0'0'64,"-13"-5"160,11 5-203,1-1 0,0 0 0,-1 1 0,1-1 0,-1 1 0,1 0 0,-1 0 0,1-1 0,-1 1 0,1 0 0,0 0 0,-1 0 0,1 0 0,-1 1 0,1-1 0,-1 0 0,1 1 0,-1-1 0,1 1 0,-1-1 0,-1 2 0,0 0 4,0 0-1,0 0 1,1 0 0,-1 1 0,0-1 0,1 1-1,0 0 1,-4 5 0,-1 4 1,0 0 1,1 1-1,-6 18 1,10-25-13,-4 16 133,4-10-84,-1 7 0,0 0 0,2 1 0,0-1 0,2 1 0,2 21 0,17 78 253,-18-111-265,0 0-1,1-1 1,0 1-1,0 0 1,0-1-1,1 0 1,1 0 0,-1 0-1,7 7 1,-5-6-8,-6-7-30,1-1-1,-1 1 1,0 0 0,1-1-1,-1 1 1,1-1-1,-1 1 1,1-1-1,-1 1 1,1-1-1,0 0 1,-1 1 0,1-1-1,-1 0 1,1 1-1,1-1 1,4 2 17,1 0 1,-1-1-1,1 0 1,-1 0-1,1-1 1,-1 0-1,1 0 1,0 0 0,6-2-1,3-4 218,2-8-73,33-31-1,-46 39-126,0 0-1,-1-1 0,0 1 0,0-1 1,0 0-1,-1 0 0,0-1 0,0 1 1,-1-1-1,2-8 0,-1 5-4,0 1 33,-1-1 1,0 0-1,0 0 1,-1 0-1,-1-20 1,0 19-39,-1 5-3,1 0 0,-1 0-1,0 0 1,-1 0 0,0 0 0,0 0-1,0 0 1,-1 0 0,0 0-1,-4-6 1,3 6-6,1 2-5,0 0-1,0 1 1,0-1 0,0 1-1,-1 0 1,0 0 0,0 0-1,0 1 1,-1-1 0,1 1-1,-1 0 1,1 0 0,-10-3-1,7 2 1,3 2-2,-1 0-1,1 0 1,-1 0 0,0 0 0,0 1 0,0 0 0,0 0 0,0 0 0,0 0-1,0 1 1,-7 0 0,5 0-3,4 0-4,-1 1 0,0-1-1,1 1 1,-1 0 0,1 0 0,-1 0 0,1 0-1,-1 1 1,1-1 0,0 1 0,0 0 0,0 0 0,0 0-1,0 0 1,0 1 0,1-1 0,-1 1 0,-3 5-1,0-1 0,1 1 0,0-1 0,1 1 0,-6 14 0,7-15-5,1 1 1,0 0 0,0 0 0,1 0-1,-1 0 1,2 0 0,-1 0-1,2 12 1,-1-10-3,0-7-1,0 1 0,0 0 0,0-1 0,0 1-1,1-1 1,-1 1 0,1-1 0,0 1 0,0-1-1,3 7 1,1 0 4,9 19 3,-14-28-12,0-1 1,0 1-1,1-1 1,-1 1-1,0-1 1,1 1-1,-1-1 1,1 1-1,-1-1 1,0 0-1,1 1 1,-1-1-1,1 1 1,-1-1-1,1 0 1,-1 0-1,1 1 0,1-1 1,13 6 9,0-1 0,0-1 0,21 3 0,-14-7 16,11-4-9,55-16 1,-65 10 9,-12 4-15,3-1-4,-1-1 0,0 0 1,0-1-1,-1 0 0,0-1 0,-1 0 0,11-13 1,3-5 37,-2-1 1,29-47-1,-45 63-39,-5 10-1,0-1 1,0 0-1,0-1 0,-1 1 0,1 0 0,-1 0 0,1-8 1,1-1 39,0 2 18,-1-1 1,-1 1-1,0 0 1,-1 0-1,-1-18 1,-3 38 13,-4 4 11,5-7-73,1 1 0,0 0 0,0-1 0,1 1 0,0 0-1,0 0 1,0 13 0,0-6 31,0 0-25,-4 107 174,9-60-120,-3-54-62,0 6 14,1 1 0,0-1 0,7 18-1,-8-27-18,1 0-1,-1 0 1,1 0-1,0 0 0,0-1 1,0 1-1,1-1 1,-1 0-1,1 1 1,0-1-1,0 0 0,0-1 1,0 1-1,0 0 1,1-1-1,-1 0 0,5 3 1,-1-2-1,-5-2-4,0 0-1,0 0 0,0 0 0,0-1 0,0 1 0,0 0 0,0-1 0,0 0 0,1 1 0,-1-1 0,0 0 0,0 0 0,0 0 0,0-1 0,4 0 1,4 0 21,-3 1-17,0-1 1,0 0-1,-1 0 0,1 0 0,-1-1 0,1 0 1,-1-1-1,0 1 0,0-1 0,11-7 1,77-62 64,-71 53-34,0-1-1,-2 0 1,0-2-1,25-36 1,-13 17 41,-3-2 0,41-73 1,-70 114-76,0 1 0,0-1 0,-1 1 0,1-1 0,-1 1 0,1-1 0,-1 1 0,1-1 0,-1 1 0,0-1 0,1 0 0,-1 1 1,0-1-1,0 0 0,-1 1 0,1-1 0,0 1 0,0-1 0,-1 0 0,1 1 0,-1-1 0,1 1 0,-1-1 0,-1-2 1,1 4-3,1 0 0,-1-1 0,1 1 0,-1 0 1,1 0-1,-1 0 0,1 0 0,-1 0 1,1 0-1,-1 0 0,1 0 0,-1 0 0,1 0 1,-1 1-1,1-1 0,-1 0 0,1 0 1,-1 0-1,1 1 0,0-1 0,-1 0 1,1 0-1,-1 1 0,1-1 0,-1 1 0,0-1 7,-3 3-2,0 0 1,1 1-1,-1-1 1,1 1-1,-1-1 1,1 1-1,0 0 1,0 0-1,1 1 1,0-1-1,-1 0 1,1 1-1,-2 6 1,-1 1-3,2-4 3,0-1 1,1 1 0,0-1 0,0 1 0,0 0 0,1-1-1,0 16 1,0-13-4,1-2 1,-1 0 0,2 0 0,-1 0 1,1 0-1,0-1 0,4 12 0,-3-8-2,0-4-1,0-1 0,0 0 1,1 0-1,-1 0 0,1-1 1,0 1-1,8 10 1,-4-7-3,-5-5 2,1 1 0,0-1 0,-1 0 0,2 0 0,-1 0 0,0 0-1,1-1 1,0 1 0,0-1 0,0 0 0,0 0 0,0 0 0,1-1 0,-1 1 0,1-1-1,-1 0 1,8 1 0,-9-3-2,0 1-1,0-1 1,0-1 0,0 1-1,0 0 1,0-1 0,0 1-1,0-1 1,0 0 0,3-2-1,-1 2 1,-3 0-1,0 0 0,0 0-1,0-1 1,0 1 0,0 0-1,0-1 1,0 1 0,-1-1 0,1 1-1,0-1 1,-1 0 0,0 0-1,1 1 1,-1-1 0,0 0 0,0 0-1,0-1 1,0 1 0,1-4-1,2-2 11,65-108 36,-1 3-4,-62 99-41,17-43 13,-11 26-6,25-74 11,-35 76-20,-5 11-1,-3 5-1,5 15-6,0-1 7,1 0-1,0-1 0,-1 1 0,1 0 0,-1 0 1,1 0-1,0 0 0,0-1 0,-1 1 0,1 0 1,0 0-1,0 0 0,0 0 0,0 0 0,0 0 0,0-1 1,0 3-1,10 86-31,-6-67 25,-1 5-11,12 40 0,-13-60 14,0 1 0,0-2 0,1 1 0,0 0 1,1 0-1,-1-1 0,1 0 0,0 0 0,1 0 0,0 0 0,7 7 1,3-3-17,1 0 0,27 12 0,-40-21 0,-1 2 0,3 7-15,0 0 1,-1 0-1,0 0 1,-1 0-1,4 20 1,-5-25 15,0 1 0,0-1 1,0 0-1,0 0 0,1 0 1,-1-1-1,1 1 0,1-1 1,-1 1-1,1-1 0,-1 0 0,1 0 1,0-1-1,5 4 0,-4-2 17,-2-3-8,0-1 0,0 1 1,0-1-1,0 1 0,0-1 0,0 0 0,1 0 0,-1 0 0,0-1 0,1 1 0,-1-1 1,0 0-1,5 0 0,-3 0-4,71 4-256,-59-3 218,0 0 1,0-1 0,0-1-1,0-1 1,0 0 0,-1-1-1,25-8 1,-38 10 46,0 0 0,0-1 0,0 1 1,0-1-1,0 0 0,0 0 0,0 0 0,-1 0 1,1 0-1,3-5 0,3-2-2,1 0 3,-5 6 0,-2-1 0,1 0 1,0 0-1,-1 0 1,1 0-1,2-5 1,2-2-2,-1 0 0,0-1 0,0 0 0,-2 0 0,1-1 0,-1 0 0,-1 0 0,0 0 0,2-17 0,-6 26 4,0 1 0,-1-1 0,1 1 0,-1 0 0,0-1 0,0 1 0,0 0 0,0 0 0,-1 0 0,1 0 0,-1 0 0,0 0 0,1 0 0,-5-4 0,3 3 0,1 2 1,0-1-1,0 1 1,0-1-1,0 1 0,0 0 1,-1 0-1,1 0 1,-1 0-1,0 1 1,0-1-1,-3-1 0,2 1 0,3 2 1,0-1 0,0 1-1,0 0 1,0 0 0,0-1-1,0 1 1,0 0 0,0 0 0,0 0-1,0 0 1,0 1 0,0-1-1,0 0 1,0 0 0,0 0 0,1 1-1,-1-1 1,0 0 0,0 1-1,-1 0 1,-3 1 0,-27 13 0,-1 6 0,29-18 0,1-1 0,0 1 0,0 0 0,0 1 0,1-1 0,-4 6 0,-11 28 0,4 6 0,11-34 0,0 0 0,1 0 0,0 13 0,1-13 0,1 0 0,0 0 1,4 16-1,-1-13 1,1 0 1,0 0-1,1 0 0,0-1 1,15 21-1,-19-28 0,1-1 0,-1 1 0,1-1 1,0 1-1,0-1 0,1 0 0,-1-1 0,1 1 0,4 3 1,5 2-1,21 14 5,-19-17 15,0-3-14,1-2 1,-1 0-1,0-1 1,20-3-1,-13-2 28,-9 1-18,6-2 0,-1 0 0,-1-1 0,0-1 0,30-21 1,41-36 65,-70 50-40,0 0 0,31-36 0,-47 50-35,0-1 1,-1 0 0,1 0 0,-1 0-1,1-1 1,-1 1 0,0 0 0,-1 0-1,1-1 1,0 1 0,-1 0 0,0-1-1,0 1 1,0-7 0,-1 5 1,-2-4 38,-4 0-24,-1 0 0,-16-13 0,13 17 24,7 4-41,0 1 0,0 0 0,0 0 1,-1 0-1,1 0 0,0 1 0,0 0 0,0 0 0,0 0 1,0 0-1,1 0 0,-1 1 0,0 0 0,0 0 0,1 0 1,-1 0-1,1 0 0,0 1 0,0-1 0,0 1 0,0 0 1,0 0-1,-4 6 0,-3 2 1,6-7-2,0 1 0,0 0 0,1-1 0,-1 1 0,1 0 0,-3 7 1,-4 8 5,1 1 1,0 0 0,2 0 0,0 1 0,2-1 0,-7 46 0,12-64-11,1-1 0,-1 1-1,0 0 1,0-1 0,1 1-1,0-1 1,-1 1 0,1-1-1,0 0 1,0 1 0,1-1-1,-1 0 1,0 1 0,1-1 0,-1 0-1,1 0 1,0 0 0,-1 0-1,1-1 1,0 1 0,3 2-1,-2-2 1,-2-1-2,-1-1 1,1 1-1,-1-1 1,1 0-1,0 1 0,-1-1 1,1 0-1,-1 1 1,1-1-1,0 0 0,-1 1 1,1-1-1,-1 0 1,1 0-1,0 0 1,-1 0-1,1 0 0,1 0 1,9 0 1,1 0 0,-1-1 1,1-1-1,-1 0 0,0-1 1,19-6-1,-6-3 5,13-14-3,45-41 1,-60 42 2,71-118 2,-78 111-2,37-146 2,-45 141-2,15-241 30,-22 253-35,-1 10 7,1 0-1,-5-24 1,-11-36 28,16 74-34,0 1-1,0-1 1,0 0-1,0 0 1,0 1-1,-1-1 1,1 1-1,0-1 1,0 0-1,-1 1 1,1-1-1,0 0 1,-1 1-1,1-1 1,-1 1 0,1-1-1,-1 1 1,1-1-1,-1 1 1,1-1-1,-1 1 1,1 0-1,-1-1 1,0 1-1,1 0 1,-1-1-1,0 1 1,1 0-1,-1 0 1,0 0-1,1 0 1,-1-1-1,0 1 1,1 0-1,-1 0 1,0 0-1,1 0 1,-1 1 0,0-1-1,0 0 1,1 0-1,-1 0 1,0 0-1,1 1 1,-1-1-1,1 0 1,-1 1-1,0-1 1,1 0-1,-1 1 1,1-1-1,-1 1 1,1-1-1,-1 2 1,-12 19 33,-15 37 0,27-57-35,-8 26 54,-31 170 26,35-149-26,-10 205 26,15-202-26,19 190 26,-18-234-70,0 0 0,0 0 0,1-1 0,2 10 0,64 162 70,-67-174-73,0-1-1,1 0 1,0 0 0,-1 0-1,1 0 1,4 4-1,3 3 3,0-1 0,0 0 0,1-1 0,0 0 0,0-1 0,23 13 0,-32-20-9,0 1 0,0-1 0,0 1 0,-1-1 0,1 0 0,0 0 0,0 0 0,0 1 1,0-1-1,0 0 0,0 0 0,0 0 0,-1 0 0,1 0 0,0-1 0,0 1 0,0 0 0,0 0 0,0 0 0,0-1 0,-1 1 0,1-1 1,0 1-1,0 0 0,1-2 0,26-14 7,-1 0 1,0-2-1,-1-2 1,23-22-1,-11 5 14,176-211-2045,-101 103-8243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5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4664,'0'0'968,"-2"9"-584,-5 49 74,1 108 1,6-160-467,3 131 326,0-59-136,-2-61-158,20 320 536,-19-324-497,1 3 35,-2 1 0,0 19-1,-1-36-92,-1 0 0,1 0 0,0 1 0,0-1 0,-1 0 0,1 0 0,0 0 0,0 0 0,-1 1 0,1-1 0,0 0 0,-1 0 0,1 0 0,0 0 0,-1 0 0,1 0 0,0 0 0,-1 0 0,1 0 0,0 0 0,0 0 0,-1 0 0,1 0 0,0 0 0,-1 0 0,1 0 0,0-1 0,-1 1 0,1 0 0,0 0 0,0 0 0,-1 0 0,1-1 0,0 1 0,0 0 0,-1-1 0,-8-13-979,0-4-3986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529 390 4664,'-13'-51'249,"-2"-24"157,2 5 15,9 53-377,1 6 35,1 1-1,-2-1 0,-4-9 0,1 4 38,0 0 0,-16-21 0,13 27 72,-12-2-61,-31-12 1,34 20-8,-8 5-39,-56 10 0,61-2 13,14-5-68,-2 1-10,-1 1 1,1 0 0,0 1 0,1 0-1,0 1 1,0 0 0,0 0 0,1 1-1,-13 17 1,-34 53 88,52-73-87,0 0 0,0 0 0,0-1 0,1 2 0,0-1 0,0 0 0,1 0 0,-1 1 0,1-1-1,1 1 1,-1 7 0,1-4 3,-1-3 7,0 0-1,1 0 0,0-1 0,1 1 1,0 0-1,0 0 0,0-1 0,3 8 0,-2-4 0,-1-9-19,-1 0-1,0-1 1,1 1-1,-1 0 0,1 0 1,-1-1-1,1 1 0,-1 0 1,1-1-1,-1 1 0,1-1 1,-1 1-1,1-1 0,0 1 1,-1-1-1,1 1 1,0-1-1,0 1 0,-1-1 1,1 0-1,0 1 0,0-1 1,0 0-1,-1 0 0,1 0 1,0 0-1,0 0 1,1 0-1,0 1 13,6-2 8,0 1 0,-1-1 0,1 0 0,-1-1 0,0 0 0,0 0 0,1 0 0,-1-1 0,7-4 0,1 1-9,-5 1 9,1 0-1,-1-1 1,11-7-1,89-67 97,47-54 80,-19 23-21,-135 109-143,-2 2-37,-1 0-1,1 0 1,0 0 0,-1 0 0,1 0 0,-1 1-1,1-1 1,0 0 0,-1 1 0,1-1 0,-1 0 0,1 1-1,0-1 1,-1 0 0,1 1 0,-1-1 0,1 1 0,-1-1-1,0 1 1,1-1 0,-1 1 0,0 0 0,1-1-1,-1 1 1,0-1 0,1 1 0,-1 0 0,0-1 0,0 1-1,0 0 1,0-1 0,0 1 0,0 0 0,0-1 0,0 2-1,-3 34 57,-7 64-22,6-27 13,-6 34-16,-9 93 91,9-111-50,-1 53 9,10-121-24,3 37 0,0-27-40,0 72 92,-2-74-88,-6 170 289,3-185-252,-1 1 0,0-1 0,0 0-1,-2 0 1,1-1 0,-9 14 0,11-22-41,0-1 1,0 1-1,0-1 1,0 0-1,-1 0 1,1 0 0,-1-1-1,0 1 1,0-1-1,0 0 1,-9 5-1,2-2-2,6-3-4,-1 0 0,0-1 0,1 1 1,-1-1-1,0-1 0,-8 2 1,-8 2 41,-42 3 0,49-11 25,0-5-52,1-1 1,0 0-1,-18-15 0,19 8 45,-3-14-24,-17-49 0,28 52 10,13-147 17,0 133-49,68-166 13,-73 200-37,1 0 0,-1 1-1,9-12 1,116-146 20,-101 135-16,37-37 4,5-6-9,-49 50-4,-3 4-7,1 1 0,0 1 0,1 0 0,23-15 1,-29 24-234,-1 0 0,1 1 0,0 0 0,0 1 0,17-5 0,20-2-6785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5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33 140 4664,'-5'-65'136,"5"63"-114,1-1 0,0 1 0,0 0 0,0-1 0,0 1-1,0 0 1,0 0 0,1 0 0,-1 0 0,1 0 0,2-3 0,-2 3 3,-1 1-12,0-1 1,0 1-1,0 0 1,0 0-1,0-1 1,0 1 0,0 0-1,0 0 1,1 0-1,-1 1 1,0-1-1,1 0 1,-1 0-1,1 1 1,2-2-1,4-1 18,1-3-9,-6 4-7,0 1 0,1-1 0,-1 0 0,0 1 0,0 0 0,1 0-1,-1 0 1,1 0 0,-1 1 0,8-1 0,83-4 193,-74 8-1,1 3-79,0 2 0,0 0 0,-1 2 0,0 0 0,20 14 0,-29-17-87,-7-4-12,0 0 1,-1 0-1,1 1 0,-1-1 1,1 1-1,-1-1 0,0 1 1,3 5-1,4 7 124,16 33 1,-24-37 66,-4-1-160,-1 0 1,0 0-1,-1 0 1,-5 11-1,-2-8 135,-73 60 76,72-65-220,0 0 1,-1-1 0,0 0 0,0-1-1,-1-1 1,-26 9 0,31-12-34,-4 2 28,-1-1 0,0 0 0,0-1 0,-26 2 0,34-5-36,-78 3-924,42 0-4352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5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22 2696,'-5'-5'-1,"4"4"61,-1-1-1,1 1 1,-1 0 0,1-1 0,-1 1-1,0 0 1,1 0 0,-1 0 0,0 0 0,0 0-1,0 1 1,-3-2 0,3 1-13,-1 1 1,0 0-1,1-1 1,-1 1-1,0 0 1,1 1-1,-1-1 0,0 0 1,1 1-1,-1-1 1,0 1-1,1 0 1,-1 0-1,1 0 0,-1 0 1,1 0-1,0 1 1,-4 2-1,-28 18 59,18-7 168,-9 18-82,-39 71-1,47-66 50,-55 184 95,63-171-128,-11 225 92,19-263-224,2 0-1,1 18 1,46 233 233,-46-255-262,0 0-1,1 0 1,5 10 0,82 168 205,-70-156-111,91 106-826,-51-76-3615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5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96 2336,'9'-9'21,"-7"7"86,0 0 0,5-5-45,-5 5 384,-1 4-245,0 1-174,0 1-1,0 0 1,-1-1-1,1 1 1,-1 0 0,0-1-1,0 1 1,0 0 0,-1 7-1,0-1 69,1-9-91,-2 21 89,0 1 0,-2 0 0,-9 28 0,-24 83 162,-23 72 585,31-102-479,28-100-319,0-1 1,0 1-1,-1-1 0,1 1 0,-1-1 0,1 0 1,-1 0-1,0 0 0,-1 0 0,1 0 0,0 0 1,-4 3-1,2-3-2,0 0 155,-5-3 40,9 0-228,0 0 0,-1 0 0,1-1-1,0 1 1,-1 0 0,1 0 0,0 0 0,0 0 0,-1-1 0,1 1 0,0 0 0,0 0 0,-1-1 0,1 1 0,0 0-1,0 0 1,0-1 0,0 1 0,-1 0 0,1 0 0,0-1 0,0 1 0,0 0 0,0-1 0,0 1 0,0 0 0,0-1-1,0 1 1,0 0 0,0-1 0,0 1 0,-8-26 78,1 0-1,-4-33 0,9 28 70,16-138 54,-6 136-87,48-126 50,-43 129-70,-5 14-57,6-12 19,1 1-1,32-44 0,3 13 52,-50 58-112,0 0-1,0-1 1,1 1-1,-1 0 0,0 0 1,0 0-1,0-1 1,0 1-1,1 0 0,-1 0 1,0 0-1,0 0 1,0-1-1,1 1 0,-1 0 1,0 0-1,0 0 1,0 0-1,1 0 0,-1 0 1,0 0-1,0 0 1,1 0-1,-1 0 1,0 0-1,0 0 0,1 0 1,-1 0-1,0 0 1,0 0-1,1 0 0,-1 0 1,0 0-1,0 0 1,1 0-1,-1 0 0,0 1 1,3 0 5,0 0 0,0 0 0,0 1 0,0-1-1,0 1 1,0 0 0,3 3 0,-1 0 5,0 1-1,-1 0 1,1 0 0,4 9-1,18 39 46,24 73-1,-44-104-51,-3-11 3,0 0 0,1 0 0,7 12 1,10 18 10,62 135 140,-83-175-144,-7 9-988,1 0-4007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5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6104,'0'0'0,"28"0"0,11-6 8,23-10-8,11-3 0,6 3 0,-2 1-176,-14 0 176,1 0-3976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4:5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4576,'0'-4'7,"0"2"-1,0 1-1,0 0 0,0 0 1,0 0-1,0-1 1,1 1-1,-1 0 0,0 0 1,1 0-1,-1 0 0,1 0 1,-1 0-1,1 0 0,0 0 1,1-2-1,-1 1 331,-1 4-300,0 0 0,0-1 0,1 1 0,-1 0 0,1 0 0,-1-1 0,1 1 0,0-1 0,-1 1 0,3 2-1,3 10 26,-2-2-23,-2-4 13,0 0 0,0 1-1,-1-1 1,0 10 0,11 158 246,-10-132-83,14 198 88,-11-191-68,24 216 99,-24-213-66,31 236 374,-11-89 7,-12-92-1369,-7-59-4519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204 121 5656,'0'0'1360,"1"4"-1287,8 64 70,-1 113 126,-12-97-114,22 156 325,-17-206-149,-1-25-281,0-6 97,2 3 17,-1-4-134,-3-5 252,-1-4-259,-6-23 151,-17-86 154,-1-68 101,25 164-409,0-40 107,4 9 35,15-96 0,-14 132-147,-2 9-1,1 1 0,-1-1 0,1 1 0,0 0 0,4-7 0,20-39 76,-24 49-83,0 0 0,0-1 0,0 1 0,0 0 0,0 0 0,1 0 0,-1 1 0,1-1-1,-1 1 1,1-1 0,0 1 0,0 0 0,-1 0 0,1 0 0,0 0 0,4 0 0,-3 0 1,8 0 32,0 4-27,-1 0 0,1 1 1,15 8-1,-14-2 14,5 15-8,20 34 0,-29-38 15,-5-8-19,0-2-9,0 0 1,-1 0-1,-1 0 1,0 0-1,0 0 1,-1 0-1,-1 1 1,-1 15-1,-1-13 9,0 0 0,-1-1 1,-1 1-1,0-1 0,-1 0 0,-12 24 1,15-35 5,2-2-20,-1 1 0,1-1 0,-1 0 1,1 0-1,-1 0 0,1 1 0,0-1 0,-1 0 0,1 0 1,-1 1-1,1-1 0,0 0 0,-1 1 0,1-1 0,0 1 0,0-1 1,-1 0-1,1 1 0,0-1 0,0 1 0,0-1 0,-1 1 1,-1 4 66,17-9-62,16 1-3,5 6 2,-32-2-4,0 0-1,0 0 0,-1 0 0,1 1 0,0 0 0,3 2 1,-5-3-1,0 1 0,1-1 0,-1 1 0,0 0 0,0 0 0,0 0 0,-1 0 0,1 0 0,2 5 0,-2-3 0,0-1 0,-1 1 0,1 0 0,-1 0 0,0 0 0,0 0 0,-1 0 0,1 4 0,-1-2 0,0 0 0,0 0 0,-1 1 0,0-1 0,0 0 0,-3 7 0,0-2 0,0 0 0,-1 0 0,-8 14 0,-3-1-1,-2-2 1,0 1 0,-28 25-1,22-26-4,-109 75 2,106-83-3,-9 2-4,-41 10 0,73-25 1,0 0 0,0 0 1,-1-1-1,1 1 0,0-1 1,-1 0-1,1 0 1,0 0-1,-1-1 0,1 0 1,0 1-1,0-2 0,0 1 1,-1 0-1,1-1 0,-6-3 1,8 4 0,-1 0-45,1-1-1,0 1 1,0-1 0,0 0-1,0 0 1,0 1 0,0-1-1,0-1 1,1 1 0,-1 0-1,1 0 1,-1 0 0,1-1-1,0 1 1,0-1 0,-1-3-1,-1 0-647,-6-17-5692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56 6280,'13'-43'0,"-9"37"1,-4 6 0,1-1 0,-1 0-1,1 1 1,-1-1 0,1 1 0,-1 0-1,1-1 1,-1 1 0,1-1 0,0 1-1,-1 0 1,1-1 0,0 1 0,-1 0-1,1 0 1,0 0 0,-1-1-1,1 1 1,0 0 0,-1 0 0,1 0-1,0 0 1,1 0 0,0 0 1,10 0 17,-1 0 0,1 1-1,-1 0 1,0 1 0,21 6 0,-6-2-8,-8-3 12,0 2 0,-1 0-1,0 0 1,28 15 0,-35-15-14,11 8 52,7 14-6,45 57 1,-70-80-24,0 0 0,0 1 0,0-1 0,3 10 0,61 175 213,-58-148 23,7 172 124,-15-207-326,-1 1-1,0-1 1,-1 1-1,-1 9 1,-20 92 266,-16 8-197,18-70 205,20-46-340,-60 111 340,-10-11-219,39-64 146,-139 124 97,165-155-320,-1-1 0,1 1 0,-1-1 1,-7 3-1,-171 84-1007,90-54-5203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6104,'0'0'216,"14"6"296,17-3-347,-1-1 0,1-1 0,0-2 0,39-6 0,-53 5-120,57-4 46,-37 3-50,3 1 23,0-2-1,58-14 1,-76 13-278,0 1 1,0 1-1,25 0 0,-29 3-4452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3680,'0'0'0,"33"20"-56,8-9 56,10-2-104,13 6 104,2 0-144,-11-8 144,-12-3-40,-14-10 40,0 1-2024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1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2036 0 5112,'0'0'192,"-8"3"-92,-15 8 26,0 2-1,-29 20 1,-3 5 86,37-27-178,1 1 1,-28 27-1,-105 103 58,114-106-32,-161 153 29,154-149-1,-195 189 47,186-180-15,-197 202 57,202-201-9,-179 176 73,183-188-66,31-27-127,-207 166 311,58-49 2,151-119-316,-7 7 43,-1-1 0,0-1 0,-27 16 0,42-29-53,-2 12-995,-1-2-4073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1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4936,'2'-23'125,"-2"23"-120,0 0 0,0-1 0,0 1 0,0 0 0,0 0 0,0 0-1,0 0 1,0 0 0,0 0 0,0-1 0,0 1 0,0 0 0,0 0 0,0 0-1,1 0 1,-1 0 0,0 0 0,0 0 0,0-1 0,0 1 0,0 0-1,0 0 1,0 0 0,0 0 0,0 0 0,0 0 0,1 0 0,-1 0-1,0 0 1,0 0 0,0 0 0,0 0 0,0 0 0,0 0 0,1 0 0,-1-1-1,0 1 1,0 0 0,0 0 0,0 0 0,0 0 0,0 1 0,1-1-1,-1 0 1,0 0 0,0 0 0,0 0 0,0 0 0,0 0 0,0 0-1,0 0 1,1 0 0,-1 0 0,0 0 0,0 0 0,0 0 0,0 0 0,2 3 53,-1-1 0,0 0 0,0 1 0,1-1 1,-2 1-1,1-1 0,1 5 0,0 0-25,2 31 79,-2-19 62,0 12-80,20 187 1029,-11-173-748,-5-27 57,5 32 1,-22-39-1218,-2 0-4335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0 3504,'6'2'72,"-13"1"-39,-20 5-15,22-6-6,-6 5 62,-10 13-11,-21 27 0,37-40-25,0-1 0,0 1 0,0-1 0,1 1 0,0 1 1,-3 8-1,-2 6 1,-32 68 281,-31 58 36,63-130-192,-101 210 803,31-41-454,66-151-185,-33 121 136,44-151-382,0 0-1,0 1 1,0-1 0,1 1 0,0-1-1,0 12 1,1-4-1,1 18 49,-1-32-120,0 1 1,0-1 0,0 0 0,0 1-1,0-1 1,0 0 0,0 1-1,0-1 1,0 0 0,0 1 0,0-1-1,1 0 1,-1 1 0,0-1-1,0 0 1,0 1 0,0-1 0,1 0-1,-1 0 1,0 1 0,0-1-1,1 0 1,-1 0 0,0 0 0,0 1-1,1-1 1,-1 0 0,0 0-1,1 0 1,8 5 80,1 0-1,0-1 1,0-1 0,12 3-1,-3-4 225,110-16 118,-99 7-178,133-44 88,-128 42-182,134-7 47,-143 18-161,-18 0-144,-5-2 39,1 0 0,-1 1 1,0 0-1,1 0 0,-1 0 1,0 0-1,0 0 0,0 1 0,0-1 1,0 1-1,0 0 0,0 0 1,0 0-1,-1 0 0,1 1 1,-1-1-1,1 1 0,2 3 0,9 17-6188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342 513 6640,'-3'7'97,"-5"20"-53,1-1-1,-5 40 1,7-32 97,-8 152 66,5-63 119,6-90-301,-4 41 113,-15 31 11,20-103-140,1 0 0,-1 0-1,1 0 1,-1 0-1,0 0 1,0 0 0,0 0-1,0 0 1,0 0-1,-1 0 1,1 0 0,0-1-1,-1 1 1,-3 3-1,-1 0 10,-12 10 7,17-15-22,1 0-1,0 0 0,0 1 0,-1-1 0,1 0 1,0 0-1,-1 0 0,1 0 0,0 1 0,-1-1 0,1 0 1,-1 0-1,1 0 0,0 0 0,-1 0 0,1 0 1,0 0-1,-1 0 0,1 0 0,0 0 0,-1 0 1,1 0-1,-1 0 0,1-1 0,-10-2 11,0 0 0,0 0 0,1-1 1,-1-1-1,-9-6 0,3-3 28,-6-16-9,-29-51 0,39 51 16,-23-168 31,34 152 2,33-212 40,-30 248-97,0 1-1,0 1 0,7-18 1,-9 26-24,50-120 93,9 17-54,-59 103-39,25-35 101,108-106 47,-107 118-41,14-4-33,46-24 1,-85 50-64,1 0-1,0 0 1,0 0 0,0 1-1,-1-1 1,1 0 0,0 1-1,0 0 1,4-1 0,1 1 2,0 0 1,0 0-1,-1 0 1,1 1 0,0 0-1,0 1 1,0-1-1,-1 1 1,1 1-1,9 4 1,-15-7-7,0 1-1,-1-1 1,1 1 0,0-1-1,0 1 1,0 0 0,-1-1-1,1 1 1,0 0 0,-1-1-1,1 1 1,-1 0 0,1 0-1,-1 0 1,1 1 0,8 16 40,-1 1 0,9 31 0,-16-28 21,-4 2-44,-2-1-1,-1 0 1,-13 33 0,4-30 17,-76 114 19,70-110-33,5-7-14,-8 12-1,-3-1-1,-32 33 1,14-20 1,5-7-10,32-33-302,0 1 1,-1-1 0,-10 5-1,2-1-5667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1081 3232,'1'0'-2,"-1"0"0,0 0 0,1 0 0,-1 0 0,0 0 1,1 0-1,-1 0 0,0 0 0,1 0 0,-1 0 0,0 0 0,0 0 0,1-1 0,-1 1 0,0 0 1,1 0-1,-1 0 0,0 0 0,0-1 0,1 1 0,-1 0 0,0 0 0,0 0 0,1-1 0,-1 1 1,0 0-1,0-1 0,0 1 0,0 0 0,1 0 0,-1-1 0,0 1 0,0 0 0,0-1 0,0 1 1,0 0-1,0-1 0,-3-17 11,-1-10 222,4 16-124,0-2-8,1-1-1,0 0 1,1 1 0,4-20 0,35-113 384,-28 111-63,68-155 154,-62 156-220,-10 18-279,29-50 538,47-63 0,-82 126-265,-4 31 37,-1-1 0,-8 33 1,5-31-314,2-3 54,0 0 0,2 0 0,1 0 0,4 33-1,0-37 49,-1-12-142,1-1 1,1 1-1,-1-1 1,1 0 0,1 0-1,11 14 1,-3-13 68,-4-5-68,1 0 0,0-1 0,0-1-1,1 0 1,-1 0 0,0-1 0,1 0 0,-1-1 0,1-1 0,11-1-1,-10 0-14,29-8 91,-29 5-62,1 0-12,1 1 1,19-3-1,-32 6-38,-1 1-1,1 0 0,0 0 1,-1 0-1,1 1 1,-1-1-1,1 0 0,0 1 1,-1-1-1,1 1 0,-1-1 1,0 1-1,1-1 1,-1 1-1,1 0 0,-1 0 1,0 0-1,1 0 0,-1 0 1,0 0-1,0 0 1,0 0-1,0 1 0,0-1 1,0 0-1,1 2 0,2 5-66,0 0 0,0 0-1,4 12 1,-2-6-1,-5-10 46,1 0 0,0-1 1,0 1-1,0 0 1,1-1-1,-1 0 0,1 0 1,0 1-1,0-2 0,0 1 1,0 0-1,1 0 1,-1-1-1,1 0 0,-1 0 1,7 3-1,-9-5 13,1 0 0,-1 0-1,0 1 1,1-1 0,-1 0 0,1-1 0,-1 1 0,0 0-1,1 0 1,-1 0 0,1-1 0,-1 1 0,0-1-1,0 1 1,1-1 0,-1 0 0,0 1 0,2-3-1,2 1-15,1-2 7,-1 2-1,-1-1 0,0 1 0,0-1 0,-1 0 0,7-7 0,2-1-28,0 0 1,-1-1-1,-1-1 1,0 0-1,11-18 0,-18 25 29,0-1-1,0 0 0,0 0 1,-1 0-1,0-1 0,-1 1 1,0 0-1,0-1 0,0 1 1,-1-1-1,-1-8 0,1 14-11,-4 4 12,-16 5 15,20-7 6,-1 0 0,1 0 0,-1 1 0,1-1-1,-1 0 1,1 0 0,-1 1 0,1-1-1,0 0 1,-1 0 0,1 1 0,0-1 0,-1 0-1,1 1 1,0-1 0,-1 1 0,1-1-1,0 0 1,0 1 0,-1-1 0,1 1 0,0-1-1,0 2 1,-16 35-1,3 24 1,8-2 0,5-52 0,1 0 0,-1 0 1,4 14-1,-2-16 1,-1-1 0,1 0 0,-1 0 0,1 0 0,1 0 0,-1 0 0,0 0 0,1 0-1,5 4 1,0-4 14,0-3-10,1-1-1,0 0 0,0-1 1,0 0-1,11-2 1,-5-4 15,4-7-11,-1 0 0,20-21 1,-25 17 10,36-93 9,-42 86-2,13-110 10,-19 128-30,0 1-1,-1 0 1,0-1-1,0 1 0,0-1 1,-1 1-1,-1-7 1,-1-2 1,-3-18 5,5 31-9,0 1-1,1 0 0,-1-1 0,0 1 0,0-1 0,0 1 0,0 0 0,0 0 0,0-1 1,0 1-1,0 0 0,0 0 0,-1 0 0,1 0 0,0 0 0,-1 1 0,1-1 1,-1 0-1,1 1 0,-1-1 0,1 1 0,-1-1 0,-2 1 0,2-1 2,-6 3 30,2 4-26,-1 0 0,1 0 0,0 1 1,1 0-1,-9 13 0,6-1 31,1 10-11,-6 55 0,13-82-23,-1 0-1,1 0 0,0 0 1,1 0-1,-1 1 0,0-1 1,0 0-1,1 0 0,0 2 1,3 7 3,0-1 0,1 0 1,-1 0-1,2 0 0,0-1 1,0 0-1,8 10 0,-13-18-5,0-1 0,0 1 0,0 0 0,0 0-1,0 0 1,0 0 0,0-1 0,0 1 0,0-1-1,0 1 1,0-1 0,0 1 0,3 0 0,9 2 8,1 0 0,-1-1 0,1 0 1,0-1-1,22-2 0,-34 1-7,0 0 0,0 0 1,1-1-1,-1 1 0,0-1 0,0 0 0,0 1 1,3-3-1,34-18 27,43-30 1,-59 30 14,-13 11-28,5-8 2,0 0 0,0 0 0,-2-2 0,0 1 0,14-34 0,69-167 294,-90 201-298,11-41 114,-12 30 154,2-62 0,-7 99-257,0-1-1,0 0 0,0 0 0,-1 0 0,-2 7 0,-6 28 48,-10 78 5,14-94-52,2 0-1,1 43 1,-1 15 10,2-65-23,-1 26 17,-10 49 0,10-81-14,-1 1 7,1 0 0,1-1 0,0 25 0,1-35 89,-1-2-110,1-1 0,-1 0 1,1 0-1,-1 0 0,1 1 1,0-1-1,-1 0 1,1 0-1,0 0 0,0 0 1,0 0-1,0 0 0,0 0 1,0 0-1,0 0 1,0 0-1,0 1 0,0-3 1,2-18 32,0 14-30,-1 4-2,0-1 1,0 1-1,0 0 1,0 0-1,1-1 0,-1 1 1,1 0-1,2-3 1,33-49 50,-36 53-52,0 1 0,1-1 1,-1 0-1,0 1 1,1 0-1,-1-1 0,1 1 1,0 0-1,-1-1 1,1 1-1,0 0 0,0 0 1,-1 1-1,1-1 1,2-1-1,4-1 6,-3 1-3,0 0 0,0 1 1,0-1-1,0 1 0,0 0 1,0 0-1,0 1 0,0-1 1,0 1-1,0 0 0,0 1 1,0-1-1,9 3 0,-4-1 1,-7-2-4,0 1 0,1 0 1,-1 0-1,0 0 0,0 1 0,0-1 0,0 1 0,0 0 0,0 0 0,0 0 1,3 2-1,3 4 9,0 0 1,-1 0 0,10 11-1,-14-9 21,-3-1-27,1 0 1,-2 0 0,1 0-1,-1 0 1,-1 0-1,0 0 1,0 0 0,0 0-1,-1 0 1,-5 13 0,2-12-5,2-3 0,0 0 0,-1-1 1,0 1-1,-7 8 1,5-6-1,-2 2 0,0-1 0,0 0 0,-1 0 0,-1 0 0,0-1 0,0-1 0,0 0 0,-1 0 0,-15 7 0,20-10-1,5-4-2,0 0 0,0 0 1,0 0-1,-1 0 0,1 0 1,0-1-1,0 1 1,-1 0-1,1-1 0,0 1 1,-1-1-1,1 1 0,-1-1 1,1 0-1,0 0 1,-3 0-1,1-2 5,-2-10-3,9-7-2,0 6-52,1 1 1,0-1 0,0 1-1,1 0 1,12-16-1,-5 10-1083,13-23-6085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24 1976,'0'-2'240,"0"-8"3,0 7 259,-2 2-310,-8-5-4,7 4 755,4 5-900,0-1 0,-1 1 1,0 0-1,1-1 0,-1 1 0,0 0 1,0-1-1,-1 1 0,1 0 0,-1-1 1,1 1-1,-2 2 0,-1 12 239,-7 64-598,4-30-2664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283 557 2968,'0'-7'3,"1"-5"62,-1 0 0,0 0 1,-1 0-1,0 0 0,-1 0 1,0 0-1,-1 1 0,-1-1 1,1 1-1,-8-16 0,9 25-51,1 0-1,0 1 1,-1-1-1,1 0 1,-1 0-1,0 1 1,0-1 0,1 1-1,-1-1 1,0 1-1,0 0 1,0 0-1,0 0 1,-1 0-1,1 0 1,0 0-1,0 0 1,-1 1 0,1 0-1,0-1 1,-1 1-1,1 0 1,0 0-1,-1 0 1,1 0-1,0 0 1,-1 1-1,1-1 1,-4 2-1,-2-1-5,-8 3 145,3 4-110,-1 0 1,2 1-1,-1 0 1,-16 17-1,15-7 125,-39 82 70,50-97-211,1 0 0,0 0 1,0 0-1,1 1 0,-1-1 1,1 0-1,0 1 1,0-1-1,0 8 0,0 1 13,-2 23 29,3-32-37,1 0 0,-1-1 0,1 1-1,0-1 1,0 1 0,0-1 0,0 1 0,1-1-1,-1 0 1,1 0 0,0 0 0,3 4-1,-1 0 15,-3-6-31,0 0 1,0 0-1,0 0 1,0 0-1,0 0 1,0 0-1,0 0 1,1 0 0,-1-1-1,0 1 1,1 0-1,-1-1 1,1 1-1,-1-1 1,0 1-1,1-1 1,-1 0-1,1 0 1,-1 0-1,1 0 1,-1 0-1,1 0 1,-1 0-1,1 0 1,-1 0-1,1-1 1,-1 1-1,3-1 1,-2 0 15,4-1 11,0 1 0,0-2 0,0 1 0,0-1 0,-1 0-1,1 0 1,-1 0 0,0-1 0,0 0 0,9-8 0,-9 7-3,5-4 80,-1 0 1,-1-1-1,0 1 0,0-2 0,7-12 1,13-16 195,-26 36-174,1 3 4,-1 1-130,0-1-1,0 0 0,0 1 0,0-1 0,0 1 0,0 0 1,0-1-1,0 1 0,0 0 0,0 0 0,-1 1 0,1-1 0,0 0 1,-1 0-1,2 2 0,19 24 35,-16-19-42,53 60 156,-49-62-122,-4-5-35,-1-1-1,0 1 0,0-1 1,0 0-1,0-1 1,0 1-1,0-1 1,0 0-1,0 0 1,6-2-1,2-5 22,-6 1-22,0-1 0,-1 0 0,0 0 0,0 0 0,-1-1 0,5-10 0,0-3 4,15-46 0,-2-19-6,-22 83-3,12-50-4,8-79 1,-19 118 3,3-29-5,-1-1 1,-3 1-1,-5-54 0,4 99 5,0-1 0,0 0 0,0 0 0,0 0 0,0 0 0,0 0 0,0 0 0,0 0 0,-1 0 0,1 0 0,0 0-1,0 0 1,0 0 0,0 0 0,0 0 0,0 0 0,0 0 0,0 0 0,0 0 0,0 0 0,0 0 0,0 0 0,-1 0 0,1 0-1,0 0 1,0 0 0,0 0 0,0 0 0,0 0 0,0 0 0,0 0 0,0 0 0,0 0 0,0-1 0,0 1 0,0 0 0,0 0 0,0 0-1,-1 0 1,1 0 0,0 0 0,0 0 0,0 0 0,0 0 0,0 0 0,0 0 0,0 0 0,0 0 0,0-1 0,0 1 0,0 0-1,0 0 1,0 0 0,0 0 0,0 0 0,0 0 0,0 0 0,0 0 0,0 0 0,0 0 0,0 0 0,0 0 0,0-1 0,0 1-1,0 0 1,0 0 0,1 0 0,-1 0 0,0 0 0,-11 10-1,-1 25 1,-2 27 0,0 20 0,0 16 0,9-61 2,1-3 8,0 0 0,4 62 0,0-75 11,0-3 30,0 1 0,2 0 0,4 20 0,-6-34 93,0 3 17,0-6 14,1-12-120,0 1 0,0-1 0,1 1 0,0 0 0,0 0-1,1 0 1,1 0 0,5-10 0,-4 8-30,0-1 13,1 1 1,0 0-1,0 0 1,2 1 0,-1 0-1,13-13 1,-11 14-20,3-3 69,-1 6-57,0 0 0,0 0 0,19-5 0,-29 10-27,-1 1-1,1 0 1,-1 0-1,1 0 1,0 0-1,-1 0 1,1 0-1,-1 0 1,1 0-1,-1 0 1,1 0-1,0 0 1,-1 0-1,1 0 1,-1 0-1,1 0 1,0 1-1,0-1 1,12 6 25,-1 1 0,0 0 0,-1 1 0,0 0 1,0 1-1,0 0 0,14 16 0,-3 3-4,-17-16 30,-2 1-35,-2 0 1,0 0-1,-1 17 0,-3-15 34,1-10-37,0 2-9,0-1 1,-1 0-1,1-1 1,-1 1-1,0 0 1,0-1 0,-1 0-1,0 0 1,0 0-1,0 0 1,-1 0-1,-7 6 1,0-3 20,0 1 0,0-2 0,-1 1 0,0-2 0,-14 6 0,25-11 6,-2-2 14,4 2-44,-1-1 0,1 0 0,0 0 0,-1 0 0,1 0 0,0 0 0,-1 0 0,1 1 0,0-1 0,-1 0 0,1 0 0,0 0 0,-1 0 0,1 0 0,0 0 0,-1-1 0,1 1 0,0 0 0,-1 0 0,1 0 0,0 0 0,-1 0 0,1 0 0,0-1 0,0 1 0,-1 0 0,1 0 0,0 0 0,-1-1 0,1 1 0,0 0 0,0 0 0,0-1 1,-1 1-1,1 0 0,0 0 0,0-1 0,0 1 0,0 0 0,-1-1 0,1-8 16,1 0 0,0 0 0,0 0 0,1 0 0,0 1 0,0-1 0,1 1 1,0-1-1,1 1 0,-1 0 0,6-8 0,-7 14-14,-1 0 1,0 0-1,0 0 0,1 0 1,-1 1-1,1-1 0,0 0 0,-1 1 1,1-1-1,0 1 0,0-1 1,0 1-1,0 0 0,0 0 1,0 0-1,1 0 0,-1 0 1,0 1-1,0-1 0,1 1 0,-1-1 1,0 1-1,0 0 0,1 0 1,-1 0-1,4 0 0,10 10 0,-2 11-2,-4 12-3,-6-12-5,-2-9-2,0 0-1,0-1 1,2 1 0,-1-1-1,1 0 1,6 11 0,-8-20-2,-1 0 1,1 0 0,-1 0-1,1-1 1,-1 1 0,1-1 0,0 1-1,0-1 1,0 0 0,0 1-1,0-1 1,3 1 0,-2 0-6,-1-2 6,-1 0 0,0 0 0,0 0 0,0 0 1,0 0-1,0-1 0,0 1 0,0 0 0,0-1 0,0 1 0,0 0 0,0-1 0,0 1 0,0-1 0,0 1 0,0-1 0,0 0 0,0 1 0,1-3 0,1 1-8,6-3-2,-6 4-4,-1-1 0,1 0 0,0 0 1,-1 0-1,1 0 0,-1 0 1,1-1-1,-1 1 0,3-5 1,60-80-1509,-29 35-5112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7000,'4'1'-465,"-2"1"-287,13-1 274,-6 16-310,0-1-1985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0 660 3504,'0'91'196,"1"-86"-8,3 3 32,-3-7-91,1-5 10,5-9 45,1-2 24,12-29 0,15-67 161,-32 100-261,0-1 0,-1 1 0,2-21 0,-2 5-40,1 0-29,8-40 230,-6 45-189,28-147 528,-28 92-376,6-43 376,-11 117-335,1 6-146,9 76 105,35 238 79,-39-282-230,-1-11-38,-1 1-10,2 0-1,0 0 1,2-1 0,16 38 0,20 22 88,-34-73-33,-2-6-66,0 0-1,1-1 1,0 0-1,0-1 1,16 5-1,-23-7-13,-1-1-1,0 0 0,0 0 1,0 0-1,0 1 0,0-1 0,0 0 1,1 0-1,-1-1 0,0 1 0,0 0 1,2-1-1,8-2 12,0-1 1,-1-1-1,0 0 1,0 0-1,0-1 1,11-9-1,-5-1 69,15-23-6,-1 0 1,-3-2-1,25-47 0,-50 84 8,0-1 0,-1 1-1,1 0 1,-1 0 0,0-1-1,0 1 1,0-6 0,-7 55 28,-3 0-27,-6 38-1238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4576,'0'0'0,"18"28"0,-7-9 0,-1-8 0,-1 0-2952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4040,'0'4'-7,"-1"0"1,1 1-1,-1-1 0,1 0 0,-1 0 1,-1 0-1,1 0 0,0 0 1,-3 5-1,-10 28-53,0 11 12,0 17 40,-17 156 181,30-213-163,-1 17 2,-5 30 264,5-38-131,1-2 209,-1 0 1,-6 19 0,-6-41 148,10 3-447,1 0-1,0-1 1,0 1 0,0-1-1,1 0 1,-1 0 0,1 0-1,-2-10 1,3 13 12,2-3-16,-1 4-46,0 0 0,1 0-1,-1 0 1,0 0 0,1 0 0,-1 0-1,0 0 1,1 0 0,-1 0 0,1 0-1,-1 0 1,1 0 0,0 0 0,-1 0-1,1 1 1,0-1 0,0 0 0,0 0 0,-1 1-1,1-1 1,0 1 0,0-1 0,0 1-1,1-1 1,172-85 173,-119 52-131,-22 12-26,97-58 148,-101 66-105,-27 13 40,-1 6-35,-2 12-25,0 1 0,-1-1 1,-6 24-1,2-5 30,6-29 5,2 2 14,-2-8-87,0 0 0,1 0-1,-1-1 1,0 1-1,0 0 1,1-1-1,-1 1 1,0 0-1,1-1 1,-1 1 0,1-1-1,-1 1 1,1-1-1,-1 1 1,1-1-1,-1 1 1,1-1 0,-1 1-1,1-1 1,0 0-1,-1 1 1,1-1-1,0 0 1,-1 1-1,1-1 1,0 0 0,0 0-1,-1 0 1,1 0-1,0 0 1,-1 1-1,1-2 1,0 1 0,0 0-1,-1 0 1,1 0-1,0 0 1,0 0-1,-1 0 1,1-1-1,0 1 1,-1 0 0,2-1-1,5-3 31,0 1 0,-1-1 0,11-7 1,-10 6 22,53-36 293,-55 38-273,5-1-5,-10 4-74,0 0 0,0 0 0,1 0 0,-1 0 0,0 0 0,0 0 0,0 0 0,0 0 0,0 0 0,0 0 0,0 0 0,1 0 0,-1 0 0,0 0 0,0 0 0,0 0 0,0 0 0,0 0 0,0 0 0,1 0 0,-1 0 0,0 0 0,0 0 0,0 0 0,0 1 0,0-1 0,0 0 0,0 0 0,0 0 0,1 0 0,-1 0 0,0 0 0,0 0 0,0 0 0,0 0 0,0 1 0,0-1 0,0 0 0,0 0 0,0 0 0,0 0 0,0 0 0,0 0 0,0 1 0,0-1 0,0 0 0,0 0 0,0 0 0,0 0 0,0 0 0,0 0 0,0 0 0,0 1 0,0-1 0,0 0 0,0 0 0,0 0 0,0 0 0,0 0 0,3 15 19,0 0 1,2 21-1,-1 3 48,8 109 25,-8-43 49,4 28-10,22 183 206,-26-283-319,3 64 128,-4-62-73,1 6 49,-3 68 0,-12-20 81,10-85-181,-1 0 1,1 0-1,-1 0 1,0 0-1,0 0 1,0 0-1,-1 0 1,0-1-1,1 0 1,-1 1-1,0-1 1,-7 5-1,5-3 2,1-2-6,1 0-1,-1-1 1,0 1-1,0-1 1,0 0-1,-1 0 1,1 0-1,0 0 1,-1-1-1,1 0 0,-1 0 1,1 0-1,-6 0 1,3 0 2,-8-2 93,-69-31 43,83 31-147,-1 0-1,1 1 1,-1-1 0,1 0-1,-1 0 1,1 0 0,0 0 0,-1 0-1,1-1 1,-2-1 0,-8-12 18,0-1 0,1 0 0,0-1 1,-12-30-1,21 45-21,0-1 0,0 1-1,1-1 1,-1 0 0,1 1 0,-1-1 0,1 0-1,0 1 1,0-6 0,0-19 29,7-42 0,18-46-12,-25 115-24,2-9 12,1 0-1,0 1 1,7-15 0,110-204 48,-92 187-40,118-139 2,-120 146-27,98-133-1407,-62 80-5641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307 395 9952,'-18'36'8,"18"-35"-6,-1 1-1,0 0 1,0 0-1,0-1 1,0 1-1,0-1 1,0 1-1,0-1 1,-1 1-1,1-1 1,0 1-1,-1-1 1,-2 2-1,-3 2 16,1 0-1,-1 0 1,-1-1 0,-8 5-1,13-8-12,-1 1 0,1-1-1,-1 0 1,1 0-1,-1 0 1,0 0-1,0-1 1,1 0-1,-1 1 1,0-2-1,0 1 1,0 0-1,1-1 1,-1 1-1,-5-3 1,-14-6 4,-38-25 0,45 22-1,-16-26-1,28 32-5,0 0-1,1-1 1,-1 1-1,1-1 1,-3-13-1,4 12 1,0-1 0,1 0 0,0 1 0,1-16 0,1 9 0,0 0-1,5-19 1,14-30-1,7 7 1,-20 46 0,1 0 1,0 0-1,0 1 0,1 0 1,17-14-1,-12 16 7,1 4-4,0 1 1,0 1-1,16-1 0,-30 3-3,0-1 0,0 1 0,0 0 0,-1 0-1,1 1 1,0-1 0,0 0 0,0 0 0,-1 0 0,1 0-1,0 1 1,0-1 0,-1 0 0,1 1 0,0-1-1,-1 1 1,2 0 0,8 7 4,-1 0-1,0 1 1,0 0 0,-1 0-1,13 20 1,-10-5 22,24 123 11,-32-110-3,2 195 26,-6-177 13,-6 229 35,6-230-1,-1-1-39,3 177 141,16-45-40,-12-153-36,4 1-40,14 40 0,-15-61 47,-5-10-120,0 1 0,1-1 0,-1 1 0,0-1 0,1 0 0,0 0 0,-1 0 1,1-1-1,6 3 0,-9-4-16,-1 0 1,0 0 0,0 0 0,1 0 0,-1 0 0,0 0 0,1 0-1,-1 0 1,0 0 0,0 0 0,1 0 0,-1 0 0,0 0 0,1 0-1,-1-1 1,0 1 0,0 0 0,1 0 0,-1 0 0,0 0-1,0 0 1,0-1 0,1 1 0,-1 0 0,0 0 0,0 0 0,0-1-1,1 1 1,-1 0 0,0-1 0,8-8 46,0-1 0,-1-1 1,-1 1-1,8-17 0,-8 6 143,-3-4-105,-2 1 0,-3-39-1,-4 41 66,-6 2-81,-1 1-1,-28-35 1,22 38 80,-8-1-84,0 2 1,-35-13 0,37 21 69,9 4-81,-1 2 1,0 0-1,0 0 1,0 2 0,0 0-1,-32 6 1,29-3-19,17-3 169,6-5-109,1 0-90,-1 1-1,1-1 1,0 1 0,0-1 0,0 1 0,1 0-1,-1 1 1,9-5 0,47-26 68,122-86 8,-142 89-47,175-155-1752,-101 78-7088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1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8520,'0'0'0,"22"5"0,6-3 0,-2-8 0,5 5-184,-6 1 184,5 0-5776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107 487 5744,'-2'14'32,"-14"144"8,10-28 40,-4-18 9,9-93-47,1-4 3,-1 0 0,-1-1 1,0 1-1,-5 14 0,7-29-41,0 1-1,0-1 0,-1 0 1,1 0-1,0 0 1,0 0-1,0 0 0,-1 0 1,1 1-1,0-1 0,0 0 1,-1 0-1,1 0 1,0 0-1,0 0 0,-1 0 1,1 0-1,0 0 1,0 0-1,-1 0 0,1 0 1,0 0-1,0 0 1,-1 0-1,1 0 0,0-1 1,0 1-1,0 0 1,-1 0-1,1 0 0,0 0 1,0 0-1,0 0 1,-1-1-1,1 1 0,0 0 1,0 0-1,0-1 1,-9-5 19,4 2-10,4 3-8,-1-1 0,1 1 0,0-1-1,-1 0 1,1 1 0,0-1 0,0 0 0,0 0 0,0 1 0,0-1 0,1 0 0,-1 0 0,0 0-1,1 0 1,0 0 0,-1-3 0,-19-121 96,19 93-26,5-145 34,0 142-35,-1 6-34,1-6-8,2 0 1,1 1-1,12-36 0,34-78 69,-40 122-26,-6 15-66,53-90 123,-53 90-110,0 1 0,1 1 0,1-1 0,0 2 0,0-1 0,1 1 0,11-8 0,-20 16-17,-1 1-1,0 0 1,1 0-1,-1-1 0,0 1 1,1 0-1,-1 0 0,0 0 1,1-1-1,-1 1 0,0 0 1,1 0-1,-1 0 0,1 0 1,-1 0-1,0 0 1,1 0-1,-1 0 0,1 0 1,-1 0-1,0 0 0,1 0 1,-1 0-1,1 0 0,0 1 1,4 1 10,-1 0-1,1 0 1,0 1 0,-1 0 0,1 0-1,-1 0 1,0 0 0,0 1 0,-1-1 0,6 7-1,1 7 120,1 11-72,-1 0-1,6 31 1,-14-32 66,-14 111 49,5-111-82,2-14-55,0 4-11,-1 0 1,-1-1-1,-1 0 0,0 0 1,-20 27-1,19-29 26,1-3 17,1-1 0,-1 1-1,-1-1 1,-12 11-1,35-14 48,41-16-14,-45 8-97,-5 1 0,-1 0-1,1 0 0,0 1 0,-1-1 1,1 1-1,5 2 0,-9-3-6,66 18 71,-61-16-64,0 0 0,0 1 0,0-1 0,-1 1 0,1 1 0,-1-1 0,0 1 0,0 0 0,8 9 0,-9-5 47,-4 12-13,-2 31 0,-2-33 25,0-9-41,0 2-8,-1 1 1,0-1 0,-1 0 0,0-1-1,-1 1 1,0-1 0,-14 14 0,-5 4 78,-1-1 1,-49 37 0,64-57-82,-35 19 84,-4 1 15,48-26-54,-4 0 8,7-1-62,0 0 0,0 0 0,0 0 0,0 0 0,0 0 0,0 0 0,0 0 0,0 0 0,0 0 0,0 0 0,0 0 0,0-1 0,0 1 0,0 0 0,0 0 0,0 0 0,0 0 0,0 0 0,0 0 0,-1 0-1,1 0 1,0 0 0,0 0 0,0 0 0,0 0 0,0-1 0,8-1-3,-4 1-3,0 0 1,-1 0-1,1-1 1,-1 1-1,1-1 0,-1 0 1,6-5-1,35-21 11,20-18-9,59-61-4,-107 92 0,14-10-4,127-104-2,-126 105-19,17-13 16,156-127-299,-200 160 276,-1 1 15,0 0 0,0 1 0,0-1 1,1 0-1,5-2 0,-7 4-74,-2 1 87,1 0 0,-1 1 0,0-1 0,1 0 1,-1 1-1,0-1 0,1 0 0,-1 0 0,0 1 0,0-1 0,1 1 0,-1-1 0,0 0 0,0 1 0,0-1 1,0 1-1,1-1 0,-1 0 0,0 1 0,0-1 0,0 1 0,0-1 0,0 1 0,0-1 0,0 0 1,0 1-1,0-1 0,0 1 0,0-1 0,0 1 0,-1-1 0,1 0 0,0 1 0,0-1 0,0 1 1,-1-1-1,1 0 0,0 1 0,0-1 0,-1 1 0,-10 20-54,-21 33 7,14-20 40,1 0 0,2 1 0,-16 58 0,15-14 11,11-43 1,1 43 1,4-76 1,0 0 0,0-1-1,0 1 1,0 0 0,1 0 0,-1 0 0,1-1-1,0 1 1,0 0 0,0 0 0,0-1-1,0 1 1,3 4 0,-2-4 1,-2-3-1,1 1 1,-1-1-1,0 1 0,1-1 0,-1 1 1,1-1-1,-1 1 0,0-1 0,1 0 1,-1 1-1,1-1 0,-1 0 1,1 1-1,-1-1 0,1 0 0,-1 1 1,1-1-1,0 0 0,-1 0 0,1 0 1,-1 0-1,1 1 0,-1-1 0,1 0 1,0 0-1,-1 0 0,1 0 1,-1 0-1,1-1 0,0 1 0,-1 0 1,1 0-1,-1 0 0,1 0 0,0-1 1,-1 1-1,1 0 0,-1 0 0,1-1 1,-1 1-1,1-1 0,-1 1 1,0 0-1,1-1 0,19-24 95,-14 17-86,-4 4 0,0 0 0,1 1 1,-1-1-1,-1 0 0,1 0 0,-1 0 1,2-6-1,2-12 31,-1 0 0,-2 1 0,0-1 0,-1 0 0,-1-1-1,-3-23 1,2 42-29,0 0-1,0 0 0,0 0 0,-1 0 1,0 0-1,1 0 0,-1 1 1,-1-1-1,1 0 0,0 1 0,-1 0 1,-4-5-1,3 3 0,1 2-1,1 0 1,-1 0-1,0 0 0,0 0 0,0 1 0,-1-1 0,1 1 1,-1 0-1,1 0 0,-6-2 0,1 0 6,6 3-7,0 1 0,0-1 0,0 1 0,0 0 0,-1-1 0,1 1 0,0 0 0,0 0 0,0 1 0,0-1 0,0 0 0,0 1 0,-1-1 0,1 1 0,0 0 0,-3 1 0,2-1 2,-5 5 49,-1 7-30,0 1-1,-9 17 1,13-15 37,3 0-43,1 1 0,1-1 0,1 19 0,5-18 42,-1-10-56,0 0 1,0 0-1,1 0 1,0 0-1,1-1 1,0 0-1,8 6 1,-14-11-8,0 0 0,0-1 0,0 1 0,0-1 0,0 1 0,0-1 0,0 0 0,0 1 0,-1-1 1,1 0-1,1 0 0,-1 0 0,0 0 0,1 0 0,12 0 11,-1-1 0,1-1 0,-1 0 0,0-1 1,18-6-1,-8-2 46,94-84 27,-94 68-40,94-120 24,-38 46 28,-57 75-92,-8 9 21,21-34 1,-26 38-12,1-2-5,0 0-1,-1-1 0,-1 0 0,0 0 0,-1-1 0,6-23 1,-1-18 54,7-83 0,-18 137-32,-2 4-32,0 0 1,0 1-1,0-1 1,0 0-1,0 0 1,0 1-1,0-1 1,0 0-1,1 1 1,-1-1-1,0 1 0,0-1 1,0 1-1,1-1 1,-1 1-1,0 0 1,1-1-1,-1 1 1,1 0-1,-1 0 1,0-1-1,1 2 0,-12 24 28,9-17-29,-6 10 3,4-8 6,1 1-1,0 0 0,-4 19 1,-26 130 35,23-95 16,-3 109-1,13 121 107,1-292-162,0-1 1,0 0-1,0 1 1,0-1-1,-1 0 1,1 1-1,-2 3 1,1-5 60,-3-1-27,1-1-37,0 0 1,0 0 0,-1 0-1,1-1 1,0 1 0,0-1-1,0 1 1,0-1 0,0 0-1,0-1 1,0 1 0,-5-3 0,1 0-1,1 0 1,0-1-1,0 0 1,0 0-1,-6-7 1,-18-29 0,9 2 1,9 12-3,6 4-2,6-1 0,5 0 0,3 1 0,-3 16 0,0 1-1,0-1 1,1 1 0,-1 0 0,2 0 0,8-6 0,-10 8-1,13-11-1,1 0 1,0 2-1,28-15 0,-7 5-4,78-45 3,-95 53-2,34-30 4,12-18 1,71-82-16,-69 60-4,-68 82 14,-1 0 1,1 0-1,0 0 1,0 0-1,0 0 1,6-4-1,-7 7 5,-1-1 1,1 0-1,0 1 0,-1-1 0,1 1 0,0-1 0,-1 1 0,1 0 0,0 0 0,2 0 1,-4 0-1,1 0 0,-1 0 1,0 0-1,0 0 1,0 0-1,1 0 1,-1 0-1,0 0 1,0 0-1,1 0 0,-1 0 1,0 0-1,0 0 1,0 0-1,0 0 1,1 0-1,-1 1 1,0-1-1,0 0 0,0 0 1,0 0-1,1 0 1,-1 1-1,0-1 1,0 0-1,0 0 1,0 0-1,0 0 0,0 1 1,0-1-1,0 0 1,1 0-1,-1 0 1,0 1-1,0-1 1,27 69-28,-22-47 8,7 111-7,-11-56 9,-2-53 16,-4 58 1,-18 64 9,20-135 1,1 1 7,0-1 1,0 1 0,1 0-1,1 18 1,0-26 44,1-5-54,0 1 1,1 0-1,-1-1 1,0 1-1,-1 0 1,1-1 0,0 1-1,0-1 1,0 1-1,0-1 1,0 0-1,0 1 1,-1-1-1,1 0 1,0 0-1,-1 0 1,1 1-1,0-2 1,15-22 84,-12 17-88,33-47 101,-22 33-42,2 0 0,0 2 0,38-34 0,-54 53-57,0 0 0,0-1 0,0 1 0,1 0 0,-1 0 0,0 0 0,0 0-1,0 0 1,1 0 0,-1 0 0,0 1 0,0-1 0,0 0 0,0 0 0,0 1 0,1-1 0,-1 1 0,0-1 0,0 1 0,0 0 0,0-1 0,0 1 0,0 0 0,0 1-1,0-2 3,5 7 39,59 111 74,-41-87-112,-24-30-8,1 0 0,0-1 0,-1 1 0,1 0 0,-1-1 0,1 1 0,0-1 0,-1 1-1,1-1 1,0 1 0,0-1 0,-1 1 0,1-1 0,0 0 0,1 1 0,14 4 7,1-1 0,31 4 0,-29-10-1,30-11-1,-40 10-5,-1 0-1,0-1 0,0 0 0,11-7 1,-12 5-153,-1 0 0,0 0 0,0 0 0,0-1 0,-1 0 0,0 0 0,0-1 1,-1 1-1,0-1 0,4-9 0,16-33-8201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2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11 8248,'0'0'81,"0"-9"151,-6 29-103,4-17-73,1 1 0,-1-1-1,1 1 1,0-1 0,0 1-1,0-1 1,0 6 0,-11 114 424,-1 115 440,10-207-824,-22 250 930,25-279-764,-2-3-258,1 1 1,0-1-1,0 0 1,0 0-1,-1 0 1,1 0-1,0 0 1,0 0-1,0 0 0,-1-2 1,-1 0-4,0 0 1,1 1-1,-1-1 1,1 0-1,0 0 0,0 0 1,0-1-1,0 1 1,0 0-1,-1-6 1,-15-26-18,-69-95-177,56 86 1,2-1-12,26 42 65,1 2 4,2 1 131,-1-1-1,1 1 1,0 0-1,-1 0 1,1 0-1,0-1 1,-1 1-1,1 0 1,0 0-1,-1 0 1,1 0-1,0 0 1,-1 0-1,1 0 1,0 0-1,-1 0 1,1 0-1,0 0 1,-1 0-1,1 0 1,0 0-1,-1 0 1,1 0-1,0 0 1,-1 0-1,1 0 1,0 1-1,-1-1 1,1 0-1,0 0 1,-1 0-1,1 1 1,0-1-1,0 0 1,-1 1-1,-2 11-126,3-8 162,1 5-90,5-2 45,-1 0-1,1 0 1,0 0-1,8 6 1,-1-6-19,1-5 24,0 1 1,0-2-1,0 0 1,22-1-1,-15-5-4,37-19-1,-43 15 13,1-1 1,23-19-1,32-39 1,0-14 1,-46 52 2,11-13 7,54-50 0,-86 89-11,24-23 31,1 2-1,39-27 1,-68 52-30,0 0 1,0 0 0,0 0 0,0 0-1,0 0 1,1 0 0,-1 0 0,0 0-1,0 0 1,0 0 0,0 0 0,0 0-1,0 0 1,1 0 0,-1 0-1,0 0 1,0 0 0,0 0 0,0 0-1,0 0 1,0 0 0,1 0 0,-1 0-1,0 0 1,0 0 0,0 0 0,0 0-1,0 0 1,0 0 0,1 0 0,-1 0-1,0 0 1,0 0 0,0 0 0,0 0-1,0 1 1,0-1 0,0 0-1,0 0 1,1 0 0,-1 0 0,0 0-1,0 0 1,0 1 0,0-1 0,0 0-1,0 0 1,0 0 0,0 0 0,0 0-1,0 0 1,0 1 0,0-1 0,0 0-1,0 0 1,4 9 7,0-1 0,-1 1 1,0 0-1,-1 0 0,0 0 0,1 9 1,-1-9-3,1 19 42,2 136 27,-5-48 51,3-17-15,-1-68 79,7 47 0,-9-75-82,4 1 29,-4-3-133,0-1-1,0 0 0,0 0 1,0 1-1,0-1 0,0 0 1,1 0-1,-1 1 0,0-1 1,0 0-1,0 0 0,0 1 1,0-1-1,1 0 0,-1 0 1,0 0-1,0 1 0,0-1 1,1 0-1,-1 0 0,0 0 1,0 0-1,1 1 0,-1-1 1,0 0-1,0 0 0,1 0 1,-1 0-1,0 0 0,0 0 1,1 0-1,-1 0 0,0 0 1,1 0-1,-1 0 0,0 0 1,0 0-1,1 0 0,-1 0 1,9-3 37,-1 0 1,0 0-1,0-1 1,0 0-1,10-7 1,20-14 142,60-53 0,-78 57-144,-16 17-19,-1 0-1,1 0 1,0 0-1,0 1 1,0 0-1,0-1 1,1 2-1,-1-1 1,11-4-1,-14 7-13,0-1 1,0 1-1,0 0 0,0 0 0,0 0 0,0 0 0,0 0 0,0 0 0,0 0 1,0 0-1,0 0 0,0 0 0,0 1 0,1-1 0,-1 0 0,0 1 1,0-1-1,-1 1 0,1-1 0,0 1 0,0-1 0,0 1 0,0 0 1,0 0-1,-1-1 0,1 1 0,1 1 0,0 2 14,1 0-1,-1 1 1,0-1-1,0 0 1,1 6-1,-1-4 3,17 45 66,5 9 3,-23-58-85,0-1-1,0 1 1,1 0 0,-1-1 0,0 1 0,1-1-1,-1 0 1,1 1 0,-1-1 0,1 0 0,0 0-1,-1 0 1,1 0 0,0 0 0,0-1-1,0 1 1,-1 0 0,1-1 0,0 0 0,0 1-1,0-1 1,3 0 0,-2 1 5,10-2 55,-1-4-49,0 0 0,0-1 0,0 0 1,-1 0-1,0-2 0,0 1 0,-1-1 1,0-1-1,11-12 0,-8 9-10,-6 6 2,-2 0 0,1-1 1,-1 1-1,7-12 0,-10 16-8,9-12 22,-1-2 1,0 1-1,-1-2 0,-1 1 1,9-27-1,-18 43-21,0 0 1,0 0-1,0 0 1,0 0 0,0 0-1,0 1 1,0-1-1,0 0 1,0 1-1,0-1 1,0 0-1,0 1 1,0-1-1,0 1 1,0 0-1,-1 0 1,-7 4 1,6-4-1,0 1-1,0 0 1,0 0-1,0 0 1,0 0-1,0 1 1,1-1-1,-1 1 0,-4 5 1,-17 23 19,-25 40-1,37-46 12,4-1-18,2 0 1,-8 48 0,14-71-13,0 0-1,0 0 0,0 0 1,0 0-1,0 0 0,0 1 1,0-1-1,0 0 0,0 0 1,1 0-1,-1 0 0,0 0 1,1 0-1,-1 0 0,2 2 1,3 5 3,1 1 1,0-2 0,0 1 0,1-1 0,0 0 0,1 0 0,-1-1-1,17 11 1,-22-16-5,0 0-1,-1-1 1,1 1-1,0 0 1,-1 0 0,1-1-1,0 1 1,0-1-1,0 1 1,0-1-1,-1 0 1,5 0 0,-6 0-3,18 2 11,-1-1 0,29-2 0,-15-4-6,34-8 1,-61 12-4,1 0 1,-1-1-1,0 1 1,0-1-1,0 1 1,0-1-1,8-5 1,20-13 7,38-28 0,38-52-1279,-96 89 818,109-106-8169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1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1 696 6104,'0'0'761,"-1"6"-153,1 0-518,0 0 0,0-1 0,1 1 1,0 0-1,0-1 0,0 1 0,0-1 0,1 1 0,0-1 0,0 1 1,1-1-1,-1 0 0,1 0 0,4 5 0,12 12 5,-9-15 65,-5-6-141,-1 0 1,1-1 0,0 1 0,0-1-1,-1 1 1,1-2 0,0 1-1,0 0 1,0-1 0,-1 0 0,6-2-1,0 0 9,-1 0 0,0-1 0,0 0 0,-1-1 0,13-9 0,-7 5-11,-3 2 18,-1-2 1,19-17 0,8-12 96,51-68 1,-78 92-120,-6 10 3,-1-1 1,0 1-1,0-1 0,-1 0 0,1 0 0,1-7 1,1 2 23,-1-1 1,-1 0-1,0 0 0,0 0 1,-1 0-1,0-1 1,-1 1-1,0-20 1,-2 31-34,1-1 1,0 0-1,-1 0 0,1 1 1,0-1-1,-1 0 1,1 1-1,-1-1 1,1 0-1,-1 1 1,1-1-1,-1 1 1,0-1-1,1 1 0,-1-1 1,0 1-1,1 0 1,-1-1-1,0 1 1,0 0-1,1-1 1,-1 1-1,0 0 0,-1 0 1,0-1 12,-5 0 3,0 0 0,1 0 0,-1 1 0,0 0 0,0 0 1,0 0-1,1 1 0,-1 0 0,0 1 0,-11 3 0,7 2 58,-4 9-24,-26 36-1,30-33-2,-1 14-18,-13 62 0,23-65 4,16 117 14,-14-144-50,0 0 1,1 0-1,0-1 0,0 1 0,0 0 0,0-1 0,2 4 1,7 11 6,0 0 0,1-2 1,25 28-1,-35-42-9,0 0 0,0 0-1,-1 0 1,1 0 0,0-1 0,0 1-1,0 0 1,0-1 0,0 1 0,1-1 0,-1 1-1,0-1 1,0 1 0,2-1 0,13 3 4,-1-1 1,1 0 0,0-2-1,19-1 1,-33 1-6,-1 0-1,1 0 1,-1 0 0,1-1-1,-1 1 1,1 0 0,-1-1-1,1 0 1,-1 1 0,1-1-1,1-1 1,-3 2-1,12-7 4,0 0 0,12-12 0,-13 9-3,0 0 0,-1-1 0,11-15 0,25-44 4,-3-4-3,-5 4-2,-9 9 0,-7 14 0,-11 9 0,-6 12 0,-3 18 2,1 12 0,2 11 0,-3-6 0,3 34 14,-2 19-4,6 80 45,-9-137-50,0 0 0,1-1 0,0 1 0,0 0 0,1 0 0,-1-1 1,1 1-1,0 0 0,0-1 0,1 0 0,-1 1 0,4 3 0,-6-8-5,0 1-1,1-1 1,-1 1-1,1-1 1,-1 1-1,1-1 1,-1 1-1,1-1 1,-1 1-1,1-1 1,-1 0-1,1 1 1,-1-1-1,1 0 1,-1 1-1,1-1 1,0 0 0,-1 0-1,1 1 1,0-1-1,-1 0 1,1 0-1,0 0 1,-1 0-1,1 0 1,0 0-1,-1 0 1,1 0-1,0 0 1,-1-1-1,1 1 1,-1 0-1,1 0 1,0 0 0,0-1-1,2-2 8,0 0 0,0 0 0,0 0 0,-1-1 0,1 1 1,3-7-1,24-41 47,-3 7 23,55-69 0,-80 111-69,0 0-1,0 0 0,0 0 1,0 0-1,0 0 0,1 0 1,3-2-1,3-1 2,-4 5 10,2 4-15,1-1 1,-1 1 0,0 1-1,0 0 1,8 7-1,-1-2 10,27 25 1,-22-17-4,2-1-1,0-1 1,37 22 0,-46-35 8,-4-4-14,0 0 1,0 0-1,0-1 1,0 0-1,0 0 0,0-1 1,-1 0-1,1 0 0,-1-1 1,0 0-1,0 0 1,8-7-1,-7 4-1,21-22 36,-25 24-31,1-1 0,-1 0 1,0 0-1,0 0 0,-1 0 0,1 0 1,-2-1-1,1 1 0,-1-1 0,0 0 0,2-11 1,-4 10 6,0 1 0,0-1 0,-1 0 1,0 1-1,-1-1 0,0 1 0,0-1 0,-5-10 1,6 16-12,0 1 1,0 0 0,1-1-1,-2 1 1,1 0 0,0 0 0,0 0-1,0 0 1,0 0 0,-1 0-1,1 0 1,0 1 0,-1-1 0,1 0-1,0 1 1,-1-1 0,1 1-1,-1-1 1,1 1 0,-1 0 0,0-1-1,1 1 1,-1 0 0,1 0-1,-1 0 1,1 0 0,-1 1 0,1-1-1,-1 0 1,0 1 0,1-1-1,-3 2 1,-3 1 9,0 0-1,0 0 0,0 1 1,-9 7-1,11-8-24,-11 10 68,5 0-40,1 1 1,0 0 0,-15 31-1,19-25 35,2 15-15,1 0-1,1 1 1,4 35 0,5-26-28,-6-41-9,0 0 0,0 0-1,0 0 1,0 0 0,1 0 0,0 0 0,0 0 0,0-1 0,0 1 0,0-1 0,1 0 0,-1 1 0,1-1 0,0 0 0,0 0 0,0-1 0,6 4 0,-7-4-2,-2-2 0,0 1-1,1-1 1,-1 0-1,0 0 1,1 1-1,-1-1 1,0 0-1,1 0 1,-1 1-1,1-1 1,-1 0-1,0 0 1,1 0-1,-1 0 1,1 0-1,-1 0 1,1 0-1,-1 0 1,1 0 0,-1 0-1,0 0 1,1 0-1,-1 0 1,1 0-1,0 0 1,4-1 1,0 0 0,-1 0 0,1 0 0,0-1 1,5-2-1,-2-1-1,1 0 0,-1 0-1,-1-1 1,9-8 0,36-40 4,-1-10-3,1 1-2,-3 8 0,-14 13 0,-16 14 0,-12 16 1,-6 12 2,1 4-1,30 108 7,-19-60 0,-7-29-8,21 77 10,-23-89-9,0-1 0,0 1 0,1-1 0,0 0 0,1 0 0,12 17 0,-18-27-1,0 0-1,1 0 1,-1 1-1,0-1 0,0 0 1,0 1-1,1-1 1,-1 0-1,0 0 1,1 0-1,-1 1 1,0-1-1,0 0 0,1 0 1,-1 0-1,0 0 1,1 1-1,-1-1 1,0 0-1,1 0 1,-1 0-1,0 0 0,1 0 1,-1 0-1,0 0 1,1 0-1,-1 0 1,0 0-1,1 0 1,6-2 1,0 1-1,0-1 1,0-1 0,0 1 0,-1-1 0,1 0 0,-1-1 0,9-6 0,1-3 5,14-20 1,33-47-1,24-34 8,-71 97-12,-16 16-3,0 1 0,1 0 0,-1 0 1,0-1-1,0 1 0,1 0 0,-1 0 0,0 0 0,1 0 0,-1-1 1,1 1-1,-1 0 0,0 0 0,1 0 0,-1 0 0,0 0 0,1 0 1,-1 0-1,1 0 0,-1 0 0,0 0 0,1 0 0,-1 0 1,0 0-1,1 0 0,-1 1 0,1-1 0,-1 0 0,0 0 0,1 0 1,-1 0-1,0 1 0,0-1 0,1 0 0,-1 0 0,0 1 1,1-1-1,-1 0 0,0 1 0,0-1 0,0 0 0,1 1 0,-1-1 1,25 43 5,5 22-3,5 9 2,7 0-3,-36-64-2,1 0 0,0-1 0,17 17 0,-22-24 0,1 1 0,0-1 0,0 0 0,1 0 0,-1 0 0,0 0 0,1 0 0,-1-1 0,1 1 0,-1-1 0,7 1 0,-7-1 0,0-1 0,0 0 0,0 0 0,0 0 0,0-1 0,0 1 0,-1-1 0,1 0 0,0 1 0,0-1 0,0-1 0,-1 1 0,1 0 0,4-3 0,0-2 0,0 1 0,-1-1 0,1 0 0,-1 0 0,9-13 0,-3 3 0,-1-1 0,13-27 0,14-52 0,-9-4 0,-11 2 0,-6-5 0,-8-7 0,-1 2 0,3 12 0,0 23 0,-3 37 0,-3 36 0,0 0 0,0 0 0,0 1 0,0-1 0,0 0 0,0 0 0,0 0 0,0 0 0,0 0 0,0 0 0,1 0 0,-1 0 0,0 0 0,0 0 0,0 0 0,0 0 0,0 0 0,0 0 0,0 0 0,0 0 0,0 0 0,0 0 0,0 0 0,0 0 0,0 0 0,0-1 0,0 1 0,0 0 0,0 0 0,0 0 0,0 0 0,0 0 0,0 0 0,0 0 0,0 0 0,0 0 0,0 0 0,0 0 0,1 0 0,-1 0 0,0 0 0,0 0 0,0 0 0,1 11 1,1 105 6,-2-98-6,0 20 6,-6 169 3,4-167 4,-11 165 10,9-152-18,-4-13-4,6-36-57,0 0 1,-1 0-1,1-1 1,-1 1-1,1-1 1,-1 0-1,-1 0 1,1 0-1,0 0 1,-1 0-1,1 0 1,-1-1-1,-6 4 1,3-2-807,-31 20-7259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8248,'0'0'0,"11"2"0,17 2 72,18-2 0,25 1 56,21-12 8,20-13-136,0-19-8,-15-20 8,4 1-6008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159 246 8344,'-1'31'49,"-9"51"0,9-76-42,-33 214 457,30-195-339,-1 8 7,-1 0-1,-15 45 1,16-60-12,1-5-2,0 1 0,-1 0 0,-1-1 0,-12 23 1,18-36-116,0 0 1,0 0-1,0 0 0,0 0 1,0 0-1,0 0 1,0 1-1,-1-1 1,1 0-1,0 0 0,0 0 1,0 0-1,0 0 1,0 0-1,0 0 1,0 1-1,0-1 0,0 0 1,0 0-1,0 0 1,0 0-1,-1 0 1,1 0-1,0 0 0,0 0 1,0 0-1,0 0 1,0 0-1,0 0 1,0 0-1,-1 0 0,1 0 1,0 1-1,0-1 1,0 0-1,0 0 1,0 0-1,0 0 0,0 0 1,-1-1-1,1 1 1,0 0-1,0 0 1,0 0-1,0 0 0,0 0 1,0 0-1,0 0 1,-1 0-1,1 0 1,0 0-1,0 0 0,0 0 1,0 0-1,0-1 1,-2 0 5,0-1 1,0 1-1,1-1 1,-1 0-1,0 0 1,1 0-1,0 0 1,-1 0-1,1 0 1,0 0-1,0 0 0,0-1 1,0 1-1,1 0 1,-1-1-1,0 1 1,1 0-1,0-1 1,0-3-1,-1 1 10,-2-13 26,1 0 0,1-1 1,1 1-1,0 0 1,5-25-1,-4 31-28,31-164 171,-24 138-171,1-2 57,45-153 31,-42 159-17,54-97 44,-53 114-25,-8 13-93,0 0 1,1-1 0,0 2-1,-1-1 1,1 1 0,1 0-1,-1 0 1,0 0 0,9-1-1,-14 3-10,-1 1 0,1 0 0,-1 0 0,1 0 0,0 0 0,-1 0 0,1 0 0,-1 0 0,1 0 0,0 0 0,-1 0 0,1 0 0,-1 0 0,1 1-1,0-1 1,-1 0 0,1 0 0,-1 1 0,1-1 0,-1 0 0,1 1 0,-1-1 0,1 1 0,14 10 32,-2 1 0,0 0 0,23 27 0,-21-14 92,49 145 52,-53-131-72,53 185 115,-57-202-189,2 3-5,-2 0 0,8 46 0,-13-39 3,-2-28-31,0-1 0,-1 1-1,1-1 1,-1 0 0,0 1 0,0-1 0,-3 5 0,3-5 14,-1 0 1,0-1 0,1 1 0,-1-1-1,0 1 1,0-1 0,-1 1 0,1-1-1,0 0 1,-1 0 0,1 0 0,-1-1 0,0 1-1,0 0 1,1-1 0,-1 0 0,0 0-1,0 0 1,0 0 0,-4 1 0,-3-1-336,0 0 0,0-1 0,1 0 0,-1-1 0,-10-1 1,-26-4-7181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7088,'0'0'0,"13"0"0,4 2-24,16 7 24,16-5-360,23-11 360,11-19-1032,5-30 1032,2 3-3776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2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783 848 7264,'1'7'6,"-5"19"362,4-25-343,-1-1 0,1 1-1,-1-1 1,1 1 0,-1 0-1,0-1 1,1 1-1,-1-1 1,0 1 0,1-1-1,-1 1 1,0-1-1,0 0 1,1 1 0,-1-1-1,0 0 1,0 0 0,0 0-1,0 0 1,1 1-1,-1-1 1,0 0 0,0 0-1,-1-1 1,2 1-5,-7-1 64,1-1 0,-1 0 0,1 0 0,0 0 0,0-1 0,0 0 0,-6-4 0,1 1-86,-60-34 235,-51-37-20,71 43-41,-57-51-1,96 76-150,-18-18 113,-112-124 48,119 120-68,11 13-60,0 0-16,0 1 0,2-2-1,0 0 1,1 0 0,-13-40 0,15 29 46,-4-34 0,11 64-79,-1-1 0,1 0 0,0 0 0,0 1-1,0-1 1,0 0 0,0 0 0,0 1 0,1-1 0,-1 0 0,0 1 0,0-1 0,0 0-1,1 1 1,-1-1 0,0 0 0,1 0 0,44-65 122,-32 52-47,4 2-43,2 0 0,21-10 1,-23 19 43,-9 2-50,-1 1-17,1-1 0,0 1 0,0 1-1,0 0 1,0 0 0,-1 0 0,1 1-1,-1 0 1,1 0 0,13 7 0,-4 0 16,-1 1 1,18 14 0,-26-12 30,17 77 26,-24-64-47,-21 142 14,11-126-20,-64 178 10,53-173-24,-88 169 5,87-176-18,8-15-3,-10 19 2,2 0 1,-22 68 0,6 12 13,37-122-19,-1 0 0,1 0 1,0 0-1,0 0 0,0 0 1,-1 0-1,1 0 0,0 0 1,0 0-1,0 0 0,0 0 1,1 0-1,-1 0 0,0 1 1,1 1 0,0 1 0,1-1 0,-1 0-1,1 0 1,0 0 0,-1 0 0,1 0 0,1 0 0,-1 0 0,0-1 0,1 1 0,-1-1 0,1 0 0,0 1 0,0-1 0,4 2 0,-6-3 0,-1-1 0,1 0 1,0 1-1,-1-1 0,1 0 0,0 0 0,-1 1 0,1-1 1,0 0-1,0 0 0,-1 0 0,1 0 0,0 0 1,0 0-1,-1 0 0,1 0 0,0 0 0,0 0 0,-1-1 1,1 1-1,1-1 0,21-6 18,-1-1 0,0-1 0,36-20 0,-27 7 68,131-125 52,-129 113 8,220-232 511,-174 185-343,-61 62-304,2-2-429,0 1 0,38-28 0,-44 39-7776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497 116 4936,'0'-13'238,"-1"-1"1,-4-26-1,-3-7 241,8 47-459,0 0-1,0 0 1,0 0-1,-1 0 0,1 0 1,0 0-1,0-1 1,0 1-1,0 0 0,0 0 1,0 0-1,-1 0 0,1 0 1,0 0-1,0 0 1,0 0-1,0 0 0,-1 0 1,1 0-1,0 0 1,0 0-1,0 0 0,0 0 1,-1 0-1,1 0 0,0 0 1,0 0-1,0 0 1,0 0-1,-1 0 0,1 0 1,0 0-1,0 0 1,0 0-1,0 0 0,-1 0 1,1 0-1,0 0 0,0 1 1,0-1-1,0 0 1,0 0-1,0 0 0,-1 0 1,1 0-1,0 1 1,-7 5 142,4-1-78,2-3-34,-1 1 0,1 0 1,0-1-1,0 1 0,0 0 1,1 0-1,-1 0 0,1 0 1,-1 0-1,1 5 0,-20 132 567,16-102-242,-19 191 132,19-180-247,-16 222 285,20-263-494,-3 44 246,7 81-1,-4-129-188,1-4-102,-1 0-1,1 0 1,-1 0 0,1 0-1,-1 0 1,0 0 0,1 0-1,-1 0 1,1 0-1,-1 0 1,1 0 0,-1 0-1,1 0 1,-1 0 0,0 0-1,1 0 1,-1 0 0,1-1-1,-1 1 1,1 0 0,-1 0-1,0-1 1,1 1 0,-1 0-1,0 0 1,1-1 0,-1 1-1,0-1 1,1 1-1,-1 0 1,0-1 0,0 1-1,1 0 1,-1-1 0,0 1-1,0-1 1,0 0 0,4-25 37,2-32 0,-5-18 15,-2 42-49,1-76-1,-1 0-3,-5 14-3,-22-67-5,26 155 0,1-1 0,-1 1 0,0 0 0,-1 0 0,-7-15 0,2 7 1,-13-24-6,21 40 7,0-1-1,0 1 1,-1-1-1,1 1 1,0-1 0,0 1-1,-1-1 1,1 1-1,0-1 1,-1 1 0,1 0-1,-1-1 1,1 1 0,-1 0-1,1-1 1,-1 1-1,1 0 1,-1-1 0,1 1-1,-1 0 1,1 0-1,-1 0 1,0-1 0,-3 0-4,1 0 0,-1 0 0,1 1 0,-1-1 0,1 1 0,-1 0 0,0-1 0,1 2 0,-1-1 0,1 0 0,-1 1 0,0-1 0,1 1 0,-1 0 0,1 1 1,0-1-1,-1 0 0,1 1 0,0 0 0,0 0 0,0 0 0,0 0 0,-3 3 0,-91 80-86,94-83 77,0 1 0,1 0 0,-1 1-1,1-1 1,-5 7 0,7-10 14,-14 23-41,-16 33 1,-5 38 9,35-94 31,-10 40-72,-14 155-16,23-190 83,1 0-1,0 0 1,0 0 0,0 0-1,1 6 1,5 22-7,2 1 1,13 38-1,-20-70 12,-1-1-1,1 0 1,-1 0 0,1 1-1,-1-1 1,1 0-1,0 0 1,0 0-1,-1 0 1,1 0-1,0 0 1,0 0 0,0 0-1,2 2 1,-3-3 0,5 3-1,0 1 0,0 0 0,0-1 0,0 0 0,0 0 0,7 2 0,-8-4 1,1 0 0,-1-1 0,1 1 0,-1-1-1,0 0 1,1 0 0,-1 0 0,1 0 0,-1-1 0,0 0 0,8-2 0,8-5 0,-1-1 0,0-1 0,-1-1 0,0 0 1,24-21-1,-41 31 0,26-24 7,108-138 5,-107 128 8,-11 14-10,128-136 37,-46 69 1,-97 86-44,0 1 1,0-1-1,0 0 1,0 1-1,0 0 0,0-1 1,0 1-1,1 0 1,-1 0-1,0 0 1,1 0-1,-1 1 0,1-1 1,-1 1-1,1-1 1,-1 1-1,1 0 0,0 0 1,-1 0-1,1 0 1,-1 0-1,1 1 0,-1-1 1,1 1-1,3 1 1,-5-1-3,-1-1 1,1 0 0,-1 0 0,1 0-1,-1 1 1,0-1 0,1 0-1,-1 1 1,1-1 0,-1 0 0,0 1-1,1-1 1,-1 0 0,0 1 0,1-1-1,-1 1 1,0-1 0,0 1-1,0-1 1,1 0 0,-1 2 0,10 20 26,-1 1-1,7 29 1,-10-24 45,11 141 27,-10-59 39,-5-95-128,10 50 72,8-2 15,-19-61-94,0-1 0,0 1 1,1-1-1,-1 0 0,1 1 1,-1-1-1,1 0 0,-1 0 0,1 0 1,-1 0-1,1 0 0,0 0 1,0 0-1,0-1 0,-1 1 1,1-1-1,0 1 0,0-1 1,0 0-1,0 0 0,0 0 0,0 0 1,0 0-1,0 0 0,0 0 1,2-1-1,-2 1 4,-2 0-7,1 0 1,-1 0 0,1 0 0,-1 0 0,1 0-1,-1 0 1,1-1 0,-1 1 0,1 0 0,-1 0-1,1 0 1,-1-1 0,1 1 0,-1 0-1,1 0 1,-1-1 0,0 1 0,1 0 0,-1-1-1,1 1 1,-1-1 0,2-1 6,4-3 2,0 0-1,-1-1 1,1 0 0,-1 0-1,-1 0 1,1 0 0,-1-1 0,0 0-1,-1 0 1,5-11 0,43-129 190,-40 125-173,-11 22-26,0 0 1,0 0-1,0-1 0,0 1 0,0 0 1,1 0-1,-1 0 0,0 0 1,0 0-1,0 0 0,0-1 1,0 1-1,1 0 0,-1 0 1,0 0-1,0 0 0,0 0 0,1 0 1,-1 0-1,0 0 0,0 0 1,0 0-1,0 0 0,1 0 1,-1 0-1,0 0 0,0 0 0,0 0 1,1 0-1,-1 0 0,0 0 1,0 0-1,0 0 0,1 0 1,-1 0-1,0 1 0,0-1 1,0 0-1,0 0 0,0 0 0,1 0 1,-1 0-1,0 0 0,0 1 1,0-1-1,0 0 0,0 0 1,7 9 18,-7-9-20,5 6 10,11 31 57,3 20-7,21 58 73,-35-101-125,-4-10-3,1 0 0,-1-1 0,1 1 0,0-1-1,0 0 1,0 1 0,0-1 0,0 0 0,5 4 0,-5-4 6,0-1-8,-1 0-1,1 0 1,0 0 0,0 0-1,0 0 1,0 0 0,1 0 0,-1 0-1,1-1 1,-1 1 0,1-1-1,-1 0 1,1 0 0,-1 0-1,1 0 1,0 0 0,0-1-1,0 1 1,-1-1 0,1 0 0,0 0-1,5 0 1,10-4 13,0 0 0,21-9 0,-23 2 4,67-75 15,-68 64-8,2-13-5,21-64-1,-32 72 12,1-81 15,-7 105-43,1-1 0,-2 1 1,1-1-1,0 1 0,-1 0 0,1-1 0,-1 1 1,0 0-1,0-1 0,0 1 0,-1 0 1,1 0-1,-1 0 0,0 0 0,1 0 0,-1 1 1,-4-5-1,6 7-5,0 0 0,-1-1 1,1 1-1,0 0 0,0 0 0,0 0 0,0 0 1,-1-1-1,1 1 0,0 0 0,0 0 0,0 0 1,-1 0-1,1 0 0,0 0 0,0 0 0,0 0 1,-1 0-1,1 0 0,0 0 0,0 0 0,0-1 1,-1 1-1,1 1 0,0-1 0,0 0 0,-1 0 1,1 0-1,0 0 0,0 0 0,0 0 0,-1 0 1,1 0-1,0 0 0,0 0 0,0 0 0,-1 1 1,1-1-1,0 0 0,-10 4 11,1 1 0,-1 1 0,1-1 0,0 2 0,-15 13 0,23-19-11,-16 17 53,17-18-54,-8 12 13,0 0 0,1 0 1,-6 13-1,6-4-4,-9 36-1,16-57-8,-2 4 6,1 0 0,1 1 0,-1-1-1,0 1 1,1 6 0,1 24 11,2 1 1,9 40-1,-12-75-16,0 0 1,0 1-1,0-1 1,1 0-1,-1 0 1,1 0-1,-1 1 1,1-1-1,-1 0 1,1 0-1,-1 0 1,1 0-1,0 0 1,0 0-1,0 0 1,-1 0-1,1-1 0,2 2 1,3 4 3,1-1 1,-1 1-1,1-2 0,1 1 1,8 4-1,-5-5-3,1 0 0,0-1 0,19 3 0,-29-5-1,0-1-1,0 1 1,0-1-1,1 0 1,-1 0 0,0 0-1,0 0 1,0 0-1,0-1 1,0 1 0,1-1-1,2 0 1,19-6 5,37-15 0,50-37-1602,1-8-6397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0 593 8344,'30'28'0,"-28"-26"-1,-1 0 1,1-1-1,0 1 1,-1-1 0,1 1-1,0-1 1,0 0-1,0 0 1,0 0 0,0 0-1,0 0 1,4 1 0,0 0-3,0 0 13,0-1 0,-1 0 0,1 0 0,0 0 0,0-1 0,0 0 0,0 0 0,0 0 0,0-1 0,0 0 0,0 0 0,0-1 0,0 1 0,-1-1 0,7-3 0,21-12 39,-20 7 118,12-18 189,41-59 1,-58 74-205,-1 0 1,0-1-1,-1 1 0,8-26 0,-14 33-77,1-1-1,-1 1 1,0-1 0,-1 1-1,1 0 1,-1-1-1,0 1 1,-1 0-1,0-1 1,-4-10 0,1 4 24,4 10 35,0 3-122,0 0 0,0-1 0,-1 1 1,1-1-1,0 1 0,0-1 0,0 1 0,0-1 1,0 0-1,0 0 0,0 0 0,-1-1 1,0 1 6,2 1-16,0-1-1,0 1 0,0 0 1,0 0-1,-1 0 1,1 0-1,0 0 0,0 0 1,0 0-1,-1-1 1,1 1-1,0 0 0,0 0 1,0 0-1,-1 0 1,1 0-1,0 0 0,0 0 1,0 0-1,-1 0 1,1 0-1,0 0 0,0 0 1,0 0-1,-1 0 1,1 0-1,0 1 0,0-1 1,0 0-1,-1 0 1,1 0-1,0 0 0,0 0 1,0 0-1,0 0 0,-1 1 1,1-1-1,0 0 1,-9 7 29,0 0 0,1 0 0,-13 17 0,17-21-17,1 1 1,-1 0-1,1 1 1,0-1-1,1 0 1,-1 1-1,1 0 1,-3 8 0,-2 4 4,-14 37 5,15-28 23,-14 121 23,18-116-31,4 11-13,8 49 0,-2-70 8,3-3-18,1-1 1,24 26-1,-35-42-15,0 0 0,0 0 0,0 0 1,0 0-1,0-1 0,0 1 0,0 0 0,0-1 0,0 1 1,1 0-1,-1-1 0,2 1 0,6 1 3,0 0 0,0-1 1,0 0-1,-1 0 0,1-1 0,0 0 0,0 0 0,15-4 1,-2-5 34,91-76 17,-92 63-10,-7 7-25,4-6 1,-1-1-1,-1 0 0,25-44 1,-32 50 3,-1-1 1,-1 0 0,0 0 0,-1-1 0,-1 1 0,6-34 0,-6 11 129,-5 37-14,-1 8-75,-2 2-56,1 0 0,1 0 1,-1 0-1,1 1 0,0-1 0,1 0 0,-1 1 0,2 9 1,-1-1 23,1 30 44,10 70 1,-8-100-74,-2-10 1,0 0 0,0 0 0,1 0 0,5 10 0,-3-6 4,0-1-1,1 1 1,8 9 0,-13-19-10,1 1 1,0-1-1,-1 1 1,1-1-1,0 1 1,0-1-1,0 0 1,-1 1-1,1-1 1,0 0-1,0 0 1,0 0-1,0 0 1,-1 0-1,1 0 1,0 0-1,0 0 1,0 0-1,0 0 1,-1 0-1,1 0 1,0-1-1,0 1 1,0 0-1,-1-1 1,1 1-1,0 0 1,1-2-1,-1 2 2,6-5 5,-1 0 0,1 0 0,-1-1 0,0 1 0,8-11 0,23-30 23,-31 38-18,-1 0 0,0 0 0,0-1 0,-1 0 0,1 0 0,-2 0-1,0 0 1,3-10 0,1-7 46,-1 6-34,2-8 94,15-38-1,-22 65-44,1-1-1,-1 2-67,0-1 0,0 1 0,0-1 0,-1 1 1,1 0-1,0 0 0,0 0 0,0-1 0,0 1 0,0 0 0,0 0 1,0 0-1,0 0 0,0 0 0,0 1 0,0-1 0,-1 0 0,1 0 0,0 1 1,0-1-1,0 0 0,0 1 0,0-1 0,-1 1 0,1-1 0,0 1 1,0-1-1,-1 1 0,2 1 0,23 25 56,-15-15-43,3 4-6,-9-11-7,-1-1-1,1 1 1,0-1-1,0 0 0,5 4 1,-8-7-6,0 0 1,0 0 0,0 0-1,0 0 1,0 0-1,0-1 1,1 1 0,-1 0-1,0 0 1,0-1 0,1 1-1,-1-1 1,0 1 0,1-1-1,-1 0 1,0 0 0,1 1-1,-1-1 1,2 0 0,2-1 0,13-1 1,-13 2-2,1-2 0,18-16 0,55-42-12,-74 56 0,0-1 0,0 1 1,-1-1-1,0 0 0,0 0 1,0 0-1,-1-1 1,0 1-1,0-1 0,3-9 1,13-20-96,-15 30 53,-2 3 24,0 0 0,-1 0 0,1-1 0,0 1 1,-1-1-1,0 1 0,1-1 0,-1 0 0,0 1 0,-1-1 0,1 0 1,0 0-1,0-4 0,1-3-125,-1 6-2,0-4 4,0 6 1,-16-4-34,-11-3-44,20 8 203,1 1 0,-1 0 0,1 1 0,0-1 0,-1 1 1,1 0-1,0 0 0,-1 1 0,1 0 0,0 0 0,0 0 1,0 0-1,0 1 0,1 0 0,-1 0 0,1 0 0,-6 6 1,2-2 1,0 1 0,1 0 0,0 1 0,0-1 0,1 1 0,-10 18 0,14-23 17,0 0-1,0 1 1,0-1-1,0 0 1,1 1 0,0-1-1,0 1 1,-1 7-1,0 5-1,-2 1 4,2-8-1,0 1 1,1-1-1,-1 17 1,2 22-7,1 0 0,9 55 0,-9-97 13,1-1 0,0 1-1,0-1 1,0 1 0,5 7 0,-5-11 0,0 0 0,0 0 0,0 0 0,1 0 0,-1-1 0,1 1 0,-1-1 0,1 0 0,0 0 0,3 2 0,-1-1 0,-1-1 0,1 0 0,0 0 0,-1-1 0,1 1 0,0-1 0,10 1 0,-7-2 0,0-1 0,0 0 0,0 0 0,0-1 0,0 0 0,0-1 0,-1 1 0,1-1 1,-1-1-1,0 0 0,0 0 0,9-6 0,4-7 8,27-38 25,54-83-1,-88 119-26,-6 9 10,-1 0 0,0-1 0,6-16 0,-4 9 27,-1 0-1,0 0 1,-2 0 0,0-1 0,3-25 0,-8 41 145,0 5-97,0 59 62,0-28-118,-1 9 9,2 0 0,7 48 0,-7-88-39,-1 1 0,1-1 1,-1 0-1,1 1 1,0-1-1,0 0 0,0 1 1,1-1-1,-1 0 1,0 0-1,1 0 1,0 0-1,-1 0 0,1-1 1,0 1-1,0 0 1,2 1-1,-1-1 2,-2-2-4,0 1 0,0-1 1,0 1-1,0-1 1,0 1-1,0-1 0,0 0 1,1 0-1,-1 0 1,0 1-1,0-1 0,0 0 1,0 0-1,1-1 1,-1 1-1,0 0 0,0 0 1,0 0-1,0-1 1,0 1-1,0-1 0,2 0 1,1 0 4,26-13 11,-18 5 28,106-140 202,-99 123-152,-17 24-42,-1 3-48,1-1 0,-1 1 0,1 0 1,-1 0-1,0-1 0,0 1 0,1 0 0,-1 0 0,0 0 0,0 0 1,0 1-1,0-1 0,0 0 0,0 0 0,0 1 0,0-1 1,-1 0-1,1 1 0,-1-1 0,1 0 0,0 3 0,0-1-5,19 42 46,-11-31-33,-1-1 0,18 20 0,-15-26 12,-2-5-22,-1 0-1,1 0 1,0-1 0,-1 0 0,1-1 0,13 0 0,-5-6 9,6-8-8,0-2 0,25-22 0,-31 18 8,58-108 3,-63 100-10,13-44-1,-1-14-3,-4 4 2,-7 4-2,1-15 5,-13 89-5,1 10-1,6 38 0,1 27-2,1 20 0,-2 8 0,-6 4 0,-2-2 0,-1-13 0,-3-18 0,3-59 0,-1 1 0,-7 20 0,7-26-1,-1 0 1,0 0 0,-1 0 0,1 0-1,-1 0 1,0-1 0,-1 0 0,1 0-1,-1 0 1,-8 6 0,-2-3-12,-3-4-405,-1-1 0,1 0 0,-28-1 0,-11-2-7876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3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1 688 8072,'22'-12'0,"25"-10"16,72-21 4,45-6 41,-107 34-5,108-31 24,20-15 32,-127 39-56,103-37 23,-135 48-38,-5 1-16,11-6 6,35-22 0,-61 32-22,-2 3-6,0 0 0,0 0-1,0 0 1,0 1 0,1-1-1,-1 1 1,1 1-1,5-3 1,1 0 4,-9 3 54,-1 2-50,-1 0 0,0 0 0,1 0-1,-1 0 1,0 0 0,0 0 0,0 0 0,0 0-1,0 0 1,0 0 0,0 0 0,0 0 0,0 0 0,-1 0-1,1 0 1,-1 2 0,-17 41 240,-6 16 158,-15 65 0,33-104-359,-6 46 346,6-27-207,-3 17 441,-3 81 0,12-126-309,0-7-19,0 3-14,0-11-238,0 1 1,-1 0 0,1 0 0,0 0-1,-1 0 1,1-1 0,-1 1-1,1 0 1,-2-2 0,-7-21 139,-14-72 30,21 73-72,2 11-90,0-10-1,1 0 0,1 0 0,1 0 1,8-31-1,34-114 131,-32 132-80,60-133 43,-57 142-70,4 0-24,35-35-1,-52 59-48,-1 1 0,1 0 0,0-1-1,0 1 1,0 0 0,0 0 0,0 1 0,1-1-1,-1 1 1,1 0 0,-1-1 0,1 2 0,-1-1-1,6-1 1,-4 2 1,-5 0-8,1 0 0,-1 0 1,0 0-1,1-1 0,-1 1 1,0 0-1,0 0 1,1 0-1,-1 0 0,0 1 1,1-1-1,-1 0 0,0 0 1,0 0-1,1 0 1,-1 0-1,0 0 0,1 0 1,-1 0-1,0 1 0,0-1 1,1 0-1,-1 0 1,0 0-1,0 1 0,0-1 1,1 0-1,-1 1 1,6 5 5,-1 0 0,0 1 1,0 0-1,0 0 1,-1 0-1,6 14 1,-4 0 13,0 24-4,0 47-1,-7-62-1,-1-12-8,-1 9 1,-1-1 0,-1 0 0,-17 50 0,-37 79 80,58-154-87,1 0 1,0 0 0,0 0 0,0 0 0,0-1 0,-1 1 0,1 0 0,1 0 0,-1 0 0,0 0 0,0 0 0,0 0 0,0 0 0,1 0 0,-1 0 0,0 0-1,1 0 1,-1-1 0,0 1 0,1 0 0,-1 0 0,1 0 0,0-1 0,0 2 0,2 0 2,-1 0 0,1 0 0,-1 0 0,1-1-1,0 1 1,-1-1 0,7 2 0,3 1 3,0-1 0,20 3 0,-27-5-9,10 2 7,0 1-1,0 1 0,-1 0 0,0 1 1,0 0-1,18 12 0,-26-14-2,13 11 12,7 13-5,23 36 0,-48-63-8,0 1 1,0-1-1,0 1 0,0 0 0,0-1 0,0 1 1,-1 0-1,1 0 0,-1-1 0,1 3 1,3 22 4,-2-1 1,0 40 0,-2-63-6,-1 0 1,1 0 0,0-1 0,0 1 0,-1 0 0,1 0 0,-1 0 0,0 0 0,1 0 0,-3 2 0,-8 15 5,-1 0 0,0-1 0,-2-1 1,-16 18-1,7-18 21,-107 43 16,102-53-17,-10-2-11,-55-1 1,70-8-9,-29-16 4,45 16-12,-1-1 1,1 1-1,0-1 1,1-1-1,-12-10 1,7 1-2,0 0 1,1-1 0,0 0 0,1-1 0,-7-19-1,15 34 1,-9-25-5,-32-132-1880,21 70-7535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1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5296,'9'-8'-19,"-7"7"-73,1 0 4,-2 0 82,0 1 7,0 0 0,0-1-1,1 1 1,-1 0 0,0 0 0,0 0-1,0 0 1,0-1 0,1 2-1,-1-1 1,0 0 0,0 0-1,0 0 1,0 1 0,0-1-1,1 0 1,-1 1 0,0-1-1,0 1 1,0-1 0,0 1-1,0 0 1,0-1 0,0 1-1,1 1 1,8 8 34,-1 0 1,0 0-1,-1 1 0,0 0 0,0 0 0,8 19 1,-8-16-13,3 4 78,-1 1 0,-1 0 0,11 36 0,-4-8 277,38 77 1095,-53-122-658,0-4-431,1-7-275,0 0 0,-1-1 1,1 1-1,-2 0 0,0-13 0,-5-63 472,2 37-389,3-15 52,11-15 237,-10 78-472,-1 0 1,1 0-1,0 1 0,-1-1 0,1 0 0,0 1 0,0-1 1,-1 0-1,1 1 0,-1-1 0,1 1 0,0-1 0,-1 1 1,1-1-1,-1 1 0,1-1 0,-1 1 0,1-1 0,-1 1 1,0 0-1,1-1 0,-1 2 0,2 0-1,7 22 15,-3-3 46,1-2-35,1 0 0,0-1 0,1 0 0,1 0 0,14 18 0,-15-24-25,-7-9-3,1 0 1,-1 0 0,1 0-1,0 0 1,0 0-1,0-1 1,0 1-1,7 3 1,8 4 26,30 13 1,-34-20-14,2-4-14,-1-1 0,1-1 1,17-5-1,-17 0 2,25-24 4,-30 21-11,-1 1 1,15-20-1,12-27 4,-6 0-3,-23 42-1,-1 0 1,-1 0 0,-1-1 0,0 1-1,-1-1 1,-1-1 0,0 1 0,-1 0-1,-1-25 1,-2 35 3,0 1 0,-1-1 1,0 1-1,0-1 0,0 1 0,-1 0 1,0-1-1,0 1 0,0 1 0,-1-1 1,1 0-1,-1 1 0,-8-8 0,10 11-1,0 0 0,0 0 0,0 0 0,0 0 0,0 0 0,0 0 0,0 0 0,0 1 0,0-1 0,0 1 0,-1-1 1,1 1-1,0 0 0,0 0 0,0 0 0,-1 0 0,1 0 0,0 1 0,-4 0 0,-35 14 14,34-12-13,-11 6 49,6 1-38,1 0 0,-1 1 0,2 0 0,-11 13 0,14-6 64,-18 102 33,18-46 44,6-52-134,0 40 14,3-40 58,6 8-27,12 30 0,-18-56-54,0 0 1,0 1-1,1-1 0,0 0 1,0 0-1,0 0 0,0 0 1,1-1-1,-1 1 0,1-1 1,0 0-1,0 0 0,7 3 1,-7-3-4,7 0 56,-1-4-49,0-1-1,0 1 1,0-2 0,0 1 0,-1-1 0,0-1 0,1 0 0,-1 0 0,0-1 0,13-9 0,20-16 1,-27 14 22,-12 13-34,10-13 11,-1-1-1,-1 0 1,0 0-1,-1-1 0,7-19 1,5-18 153,26-100 1,-48 147-193,5-25 324,-5 33-300,0 0 0,0 0 0,0 0 0,0 0 0,0 0 0,0 0 0,1 0 0,-1 0 0,0 0 0,0 0 0,0 0 0,0 0 0,0 0 0,0 0 0,0 0 0,0 0 0,0 0 0,1 0 0,-1 0 0,0 0 0,0 0 0,0 0 0,0 0 0,0 0 0,0 0 0,0 0 0,0 0 0,0 0 0,0 0 0,1 0 0,-1 0 0,0 0 0,0 0 0,0 0 0,0 0 0,0 0 0,0-1 0,0 1 0,0 0 0,0 0 0,0 0 0,0 0 0,0 0 0,0 0 0,0 0 0,0 0 0,0 0 0,0 0 0,0-1 0,0 1 0,1 0 0,-1 0 0,0 0 0,0 0 0,-1 0 0,1 0 0,0 0 0,0 0 0,0 0 0,0-1 0,0 1 0,0 0 0,4 22 110,5 80-24,-6-20 7,-3-54-65,3 29 1,-1-39-13,1 1 1,1-1 0,0 0-1,1 0 1,1-1 0,1 1-1,0-2 1,13 22 0,-19-37-16,0-1 0,-1 1 0,1 0 0,0-1 0,-1 1 0,1-1 0,0 1 0,0-1 0,0 1 0,0-1 0,-1 1 0,1-1 0,0 0 0,0 1 0,0-1 0,0 0 0,0 0 0,0 0 0,0 0 1,0 0-1,0 0 0,0 0 0,0 0 0,0 0 0,0 0 0,1-1 0,17-7 1,-19 8 1,11-8 42,4-11-11,25-41-1,35-86 94,-29 63-4,-36 62-116,13-18 58,-20 33-57,1 1 1,0 0 0,0 0 0,1 1-1,8-8 1,-13 12-11,1 0 0,-1-1 0,0 1 0,0 0 0,0 0 0,1 0 0,-1 0 0,0 0 0,0 0 0,1 0 0,-1-1 0,0 1 0,0 0 0,0 0 0,1 0 0,-1 0 0,0 0 0,0 0-1,1 0 1,-1 0 0,0 0 0,0 0 0,1 0 0,-1 1 0,0-1 0,0 0 0,0 0 0,1 0 0,-1 0 0,0 0 0,0 0 0,0 0 0,1 1 0,-1-1 0,0 0 0,8 5 8,-1 1-1,0 0 1,0 0 0,-1 0-1,11 14 1,-4-2 5,-1-1 1,-1 2-1,15 32 0,-15-28-10,25 41 25,-24-46-24,-2-3-3,21 27 0,-27-39-112,-1 1 1,1-1-1,-1 1 1,1-1-1,0 0 1,0-1 0,1 1-1,-1-1 1,1 0-1,-1 0 1,1 0 0,-1 0-1,1-1 1,0 0-1,0 0 1,8 1 0,27 3-9191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203 189 4040,'0'0'233,"1"5"-87,2 0-116,-2-4-17,0 0 1,0 0-1,-1 1 1,1-1-1,0 1 1,-1-1-1,1 1 1,-1-1-1,0 1 1,1-1-1,-1 1 1,0-1-1,0 1 1,0 0-1,0-1 1,0 1-1,0-1 1,-1 3-1,-8 105 297,-4-2 156,0 26-250,1 186 416,12-314-579,-5 33 22,5-36-62,0 0 0,-1 0 0,0 0 0,1 0 0,-1 0 0,0 0 0,0-1-1,0 1 1,0 0 0,-1-1 0,1 1 0,0-1 0,-1 1 0,1-1 0,-1 0 0,1 1 0,-1-1 0,1 0 0,-1 0 0,-2 1 0,2-2-3,0 1 0,0-1 0,0 0 0,0 1 0,0-1 0,0 0 0,0-1 0,0 1 0,0 0 0,0 0 0,0-1 0,0 1 0,0-1 0,1 0 0,-1 0 0,0 1 0,0-1 0,0 0 0,1 0 0,-1-1 0,1 1 0,-1 0 0,-2-3 0,-2-3 3,0 1-1,0-1 1,-6-10-1,8 12-2,-6-13 97,-4-19-33,-12-46 0,22 52 27,15-167 50,-3 153-31,67-162 46,-54 171-51,-9 16-61,5-6-9,1 0 0,1 1 1,1 0-1,26-23 0,44-27 120,-73 67-51,0 4-76,-1 2 1,1 0 0,25 1-1,-22 4 57,71 32 42,-77-25-42,-3 3-50,-1 0-1,12 23 0,-18-22 31,-4 0-48,0 0 0,-2-1-1,1 1 1,-1 0 0,-1-1 0,-1 0 0,0 1 0,-8 16-1,6-16-15,-21 33 56,-58 66 55,66-97-115,9-9-1127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2872,'103'18'-13,"-72"-13"9,-21-4 2,1 0 1,-1 0-1,1-1 1,14-1 0,-14 0-2,-5 1-3,0-1 1,0 0-1,0 0 0,0 0 0,6-3 0,5-1-260,5-1-1094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25 4664,'-1'-3'-3,"1"2"0,0 0 1,-1 0-1,1 0 0,0 0 1,0 0-1,-1 0 0,1 0 0,-1 0 1,1 0-1,-1 0 0,1 0 0,-1 0 1,0 0-1,1 0 0,-1 1 1,0-1-1,0 0 0,0 1 0,1-1 1,-1 0-1,0 1 0,0-1 1,0 1-1,-2-1 0,-19 4 3,12 1 2,1 1 0,-1 0 0,1 0 0,0 1 1,-10 9-1,12-9 5,-12 11 61,-82 118 83,81-99 170,-87 201 160,87-180-27,-49 239 172,67-283-488,0 0 0,0 20 0,3 113 275,17-6-265,-17-132-83,0 0 1,1 0-1,0 0 0,5 12 1,-7-20-66,50 118 326,11-14-214,-58-99-65,1 1 0,0-1-1,0 0 1,8 8 0,20 18-301,3-2 0,61 42 0,-6-14-4952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11 5656,'1'3'9,"0"0"-3,0 0-1,-1 0 1,1 1-1,-1-1 1,0 0 0,0 1-1,0-1 1,-1 1-1,1-1 1,-1 0-1,0 0 1,0 1-1,0-1 1,0 0 0,-3 5-1,1 3-6,-26 75 48,-31 102 7,48-147 21,4-11-28,-53 175 193,54-182-133,0 0 4,0-1 0,-1 0 0,-1 0-1,-14 22 1,14-35 35,8-9-138,1 0 0,0 0-1,0 0 1,-1 0 0,1 0 0,0 0-1,-1 0 1,1 0 0,0 0 0,0 0-1,-1-1 1,1 1 0,0 0 0,0 0-1,-1 0 1,1 0 0,0 0 0,0-1-1,0 1 1,-1 0 0,1 0 0,0 0-1,0-1 1,0 1 0,0 0 0,-1 0-1,1-1 1,0 1 0,0-1 0,-1-2 39,0-1 0,0 1 0,0-1 0,1 0 0,0 1 0,0-1 0,0 0 1,0-4-1,9-115 247,-4 90-100,38-168 74,-32 159-87,-5 19-104,9-31 89,37-87-1,-3 40 54,-48 98-205,1 1 1,-1-1-1,1 1 0,-1 0 1,1 0-1,0 0 0,0 0 1,0 0-1,0 0 1,0 0-1,1 1 0,-1-1 1,0 1-1,1 0 1,-1-1-1,1 1 0,0 0 1,-1 1-1,1-1 1,0 0-1,2 0 0,-3 1-2,10 2 88,7 6-54,-1 1 0,25 17 0,-41-25-35,-1 0-1,1 0 1,0 1-1,-1-1 1,1 0-1,-1 1 1,1 0 0,1 3-1,17 26 59,29 61-1,-39-61 27,17 67 30,50 120-1,-76-215-122,1-1 0,-1 1-1,0 0 1,1 0 0,-1 0-1,0 0 1,-1 0 0,1 0-1,-1 0 1,1 0 0,-1 0 0,0 0-1,0 4 1,-1 2 1,-5 28-1223,-3-2-4893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8248,'0'0'0,"18"0"8,32-4 8,56-7-16,0-7-40,-29 3 40,1-2-5696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40 904 3232,'-12'0'12,"9"0"48,3 0-55,-1 0 1,1 0-1,-1 0 0,1 0 1,0 0-1,-1 1 0,1-1 1,-1 0-1,1 0 0,-1 0 1,1 0-1,-1 0 0,1-1 1,-1 1-1,1 0 0,-1 0 1,1 0-1,0 0 0,-1 0 1,1-1-1,-1 1 0,1 0 1,0 0-1,-1-1 0,1 1 1,-1 0-1,1-1 0,0 1 1,-1-1-1,-2-18 49,0 4 79,1 0 0,-1-15 0,3 13-110,1-38 230,11-80 59,-6 104-24,46-139 122,-36 133-116,89-135 126,-79 143-112,-13 16-181,6-5-23,0 1 0,1 1 0,1 0 0,0 1 0,29-14 0,56-18 326,-105 46-409,0 1 0,0-1 1,0 1-1,0-1 0,1 1 0,-1 0 0,0 0 0,0 0 0,1-1 0,-1 1 0,0 0 0,2 1 0,15 1 109,-1 2 0,32 10 0,-33-5 184,-7-1-243,0 1 1,-1 0-1,0 1 1,-1-1 0,8 15-1,-8-4 197,13 115 104,7 100 352,-20-179-599,14 163 349,-25-183-1672,2-21-5188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61 137 8520,'14'3'1,"-13"-2"0,1 0 0,-1 0 0,1 0 0,-1 0 0,0 0 0,0 0 0,1 0 0,-1 1 0,0-1 0,0 0 0,0 1 0,0-1 0,0 1 0,-1-1 0,1 1 0,0-1 0,-1 1 0,1 1 0,5 13 31,7 38-4,-9-5 15,-2 1 1,-8 94-1,2-75 119,4-42-137,-3 55 139,3-68-94,0 0-1,2 0 1,-1 0 0,2-1 0,0 1-1,5 15 1,-7-27 57,-1-1-106,1-1-1,-1 1 1,0-1 0,0 0 0,0 1 0,0-1 0,0 1 0,0-1 0,0 1-1,0-1 1,0 1 0,0-1 0,0 1 0,0-1 0,0 1 0,0-1 0,0 1-1,-1-1 1,1 1 0,0-1 0,0 0 0,0 1 0,-1 0 0,-9-11 167,-11-31 29,13 22-191,0 3-10,4 7 15,0 0 0,0 0 0,-4-14 0,-27-105 109,30 100-40,0-34 15,3-1 1,6-72-1,-2 125-94,0-1-1,0 1 1,1-1 0,1 1-1,5-12 1,-3 8-10,-3 4 2,1 1 0,0 0 0,1 0 0,0 0 0,1 0 0,-1 1 0,9-9 0,-11 14-9,2-3 1,0 1 1,0 0-1,1 1 0,0-1 1,-1 1-1,2 0 0,-1 1 1,0 0-1,1 0 0,9-4 1,-7 4-1,8-2 22,-2 3-20,0 2 1,0-1-1,-1 2 1,17 2-1,-13 4 21,-2 4-13,0 0-1,25 24 1,-30-21 12,0 9-9,13 36 1,-21-41 9,-6 14-6,-7 40 0,3-50 5,-15 20 21,-42 60 1,30-55 6,6-3 1,27-41 96,5-4-106,4-3-12,1 1 0,0 0 0,17-2-1,-22 4-24,0 1 0,0 0-1,0 0 1,1 1 0,-1-1-1,0 1 1,0 0-1,0 0 1,0 0 0,0 1-1,6 2 1,2 1-1,-7-3-2,-1 0-1,0 1 1,1-1-1,-1 1 1,0 0-1,0 0 0,6 7 1,1 1 5,0 1 0,-2 0 0,1 0 0,9 18 0,-13-12 30,-3 1-21,-2 0 0,0 32 0,-5-35 8,-7 5-7,-24 34 1,20-42-1,-89 46 15,79-50-9,23-9-27,-102 26 42,90-23-35,1-1 0,-1 0 0,0-1 0,1-1 0,-1 0 1,-20-3-1,31 2-5,0 1 0,1-1 1,-1 0-1,1 0 1,-1 0-1,1 0 1,-1 0-1,1-1 0,0 1 1,-1-1-1,1 0 1,0 1-1,0-1 1,0 0-1,0 0 0,1 0 1,-3-4-1,2 3 0,1 2-1,0-1 0,-1 1-1,1-1 1,1 0 0,-1 0 0,0 0 0,0 1 0,1-1-1,-1 0 1,1 0 0,-1 0 0,1 0 0,0-3 0,-1-5 0,-6-31-1559,0-3-6242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0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5832,'92'2'0,"-43"4"0,-37-3 4,-1 1 0,0 0 0,0 1 0,0 0 0,-1 1 0,17 10 0,-11-1 137,68 85 87,-67-77 39,55 114 117,-61-105-63,26 149 176,-35-140 37,-17 179 207,14-213-640,0 0 1,-1 1-1,1-1 0,-4 8 1,-21 53 236,-37 67 0,61-131-290,-1 1 1,0-1-1,0 0 1,0 0 0,0 0-1,-5 5 1,8-9-49,-25 26 170,-29 22 0,-40 16-57,94-64-113,-7 5 57,-1-1-1,1 0 1,-12 5 0,-217 79-1137,108-43-5680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48 705 1712,'-6'13'104,"-17"40"27,18-42-23,2-10 22,-6-3 153,7 1 50,3 1-316,-1-1 0,1 1 0,-1-1-1,1 1 1,-1-1 0,1 1 0,-1-1 0,1 1-1,-1-1 1,0 0 0,1 1 0,-1-1-1,0 0 1,1 1 0,-1-1 0,0 0 0,0 1-1,0-1 1,0 0 0,0-1 0,0 1 5,1 0 1,-1-1 0,0 1-1,0 0 1,1 0 0,-1-1-1,1 1 1,-1 0 0,1 0-1,0-1 1,-1 1-1,1 0 1,0 0 0,0 0-1,0 0 1,0 0 0,0 0-1,1-1 1,22-20 214,34-24 1,-35 31-21,47-24 0,-61 36-206,0-2-1,0 1 0,-1-1 0,0 0 0,0-1 1,0 0-1,0 0 0,13-15 0,-18 16 9,-1 0-1,1 0 1,-1 0 0,4-9-1,-5 9 2,1 0-1,-1 1 0,1-1 1,1 1-1,-1 0 0,1 0 1,4-6-1,-3 6 2,1 0-1,0 0 1,0 0 0,0 1-1,0 0 1,10-5 0,51-17 86,67-18-17,-71 26 103,290-69 93,-275 69-12,367-68 110,-346 67-104,403-66 110,-403 70-116,367-35 96,-379 43-155,298-4 85,-318 10-112,217 19 72,-233-13-113,163 33 49,-180-31-95,37 14 4,-5 5-82,-59-24-111,0 0-1,0 1 1,-1 0 0,0 0-1,0 0 1,0 1 0,0-1-1,-1 1 1,1 0 0,-1 1-1,5 9 1,13 17-5245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2072,'38'-14'7,"-10"9"-6,21 3-1,23 2 0,0 2 0,-10 7 1,-50-7 1,1 1 0,0 1 0,-1 1 0,17 7 0,-26-10-1,-1-1 1,1 1 0,-1 0 0,1 1 0,-1-1-1,1 0 1,-1 1 0,0 0 0,0-1-1,0 1 1,-1 0 0,1 0 0,-1 0 0,0 0-1,1 0 1,-1 0 0,0 0 0,0 5-1,0-4 4,-1 8 42,-3-5-33,0 0 0,0 0 0,-1 0 0,0-1 0,0 1 1,0-1-1,-1 0 0,0 0 0,0-1 0,-9 8 0,-60 46 116,63-52-135,-118 86 302,108-74-170,-1 7-176,1 2-1,-24 41 1,3 2-1451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99 9056,'7'-7'288,"1"-2"-313,7-6 380,25-21 1,-36 33-242,0-1 1,1 1-1,-1 0 1,1 0 0,0 1-1,0-1 1,0 1 0,0 0-1,0 1 1,1-1-1,-1 1 1,8-1 0,-9 6 85,5 13-73,11 34 0,-19-48-120,3 19 101,-2 3-59,-2 0 0,-6 49 0,-3-47 12,-66 113 27,56-114-41,-5 0-522,-2-1-1,-34 26 1,4-8-6931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 3320,'-10'-7'0,"17"16"62,12 22 25,-3 20 21,-3-19-42,0 0 0,3-1 0,24 39 0,2-9-454,-2-1-1625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35 1264,'0'-32'211,"0"29"-93,0 10-12,0 35 116,-9 76 21,7-103-157,-3 34 153,-20 81 0,-33 81-18,45-176-1874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3144,'3'0'48,"30"-1"105,47-9 0,-69 8-134,110-19 280,-30 3-98,-74 15-136,14-2 46,54-17 0,-40 11-33,-23 6-166,0-2-1,0 0 1,21-10-1,-19 6-2331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6008,'0'0'0,"18"-4"0,23-1 0,25 5 0,22 9 0,0-2-24,2-1 24,-22-3-160,-28-3 160,2 0-3888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0 419 2968,'13'34'35,"-5"-12"49,0 0 1,-1 1 0,-2 0 0,0-1 0,3 41 0,-8-55-22,0-1-23,1-1-1,-1 0 1,1 0-1,1 0 1,-1 0 0,1 0-1,4 10 1,-5-11 61,-1 4-3,0-9-97,0-1 0,0 1 0,0 0 0,0 0 1,0 0-1,0 0 0,0 0 0,1 0 1,-1 0-1,0 0 0,0 0 0,0 0 1,0 0-1,0-1 0,0 1 0,0 0 0,0 0 1,0 0-1,0 0 0,0 0 0,0 0 1,0 0-1,0 0 0,1 0 0,-1 0 0,0 0 1,0 0-1,0 0 0,0 0 0,0 0 1,0 0-1,0 0 0,0 0 0,0 0 1,1 0-1,-1 0 0,0 0 0,0 0 0,0 0 1,0 0-1,0 0 0,0 0 0,0 0 1,0 0-1,0 0 0,0 0 0,0 0 1,1 0-1,-1 0 0,0 0 0,0 1 0,0-1 1,0 0-1,0 0 0,0 0 0,0 0 1,0 0-1,0 0 0,0 0 0,0 0 1,0 0-1,0 0 0,0 1 0,7-5 13,-1 0 1,0 0-1,1 0 0,6-7 0,25-20 90,90-80 183,-72 62-142,-41 36-61,29-17 0,-44 30-78,1-1 1,-1 1-1,0 0 1,0 0-1,0 0 1,1 0-1,-1-1 1,0 1-1,0 0 1,1 0-1,-1 0 1,0 0-1,0 0 1,1 0-1,-1 0 1,0 0-1,0 0 1,1 0-1,-1 0 1,0 0-1,1 0 1,-1 0-1,0 0 1,0 0-1,1 0 1,-1 0-1,0 0 1,0 0-1,1 1 1,-1-1-1,6 3 42,-1 1-1,1 0 0,-1 0 1,0 0-1,0 1 0,-1 0 1,1 0-1,-1 0 1,6 9-1,25 47 108,-9-2 108,-24-57-195,-2-2-66,0 1 0,0-1 0,-1 0 1,1 0-1,0 0 0,0 0 0,0 1 0,0-1 0,0 0 0,0 0 0,0 0 0,0 1 0,0-1 0,0 0 1,0 0-1,0 0 0,0 1 0,0-1 0,0 0 0,0 0 0,0 0 0,0 1 0,0-1 0,0 0 1,0 0-1,0 0 0,1 1 0,-1-1 0,0 0 0,0 0 0,0 0 0,0 0 0,0 1 0,0-1 0,1 0 1,-1 0-1,0 0 0,0 0 0,0 0 0,0 0 0,1 0 0,-1 0 0,0 1 0,0-1 0,0 0 1,1 0-1,-1 0 0,0 0 0,0 0 0,0 0 0,1 0 0,-1 0 0,0 0 0,0 0 0,0 0 0,1 0 1,-1 0-1,0 0 0,0-1 0,0 1 0,1 0 0,8-15 28,3-32-6,19-189 45,-29 201-21,7-55 56,-8 90-101,-1 0-1,1 1 1,0-1-1,-1 0 0,1 0 1,-1 1-1,1-1 1,-1 0-1,1 1 0,-1-1 1,1 0-1,-1 1 0,1-1 1,-1 1-1,0-1 1,1 1-1,-1-1 0,0 1 1,1-1-1,-1 1 0,0-1 1,0 1-1,1-1 1,-1 1-1,0-1 0,0 1 1,0 1-1,2 4 2,-1-1-2,-1 1 0,1-1 1,-1 0-1,0 1 0,0-1 0,-2 7 0,2-6 2,-4 56 9,0 22-9,0-1 1,3-12-3,1-59-2,-1 0-1,0-1 1,-1 1 0,0 0 0,-5 16-1,6-27 1,1 1-1,0-1 0,-1 0 0,1 1 1,-1-1-1,1 0 0,-1 0 0,0 1 0,0-1 1,1 0-1,-1 0 0,0 0 0,0 0 1,0 0-1,0 0 0,0 0 0,0 0 0,0 0 1,-1-1-1,1 1 0,0 0 0,0-1 0,-1 1 1,1-1-1,0 1 0,-1-1 0,1 0 1,-2 1-1,2-1-8,-1-1 0,0 1 0,0 0 0,1-1 0,-1 1 0,0-1 0,1 0 0,-1 1 0,1-1 0,-1 0 0,1 0 0,-1 0 0,1 0 0,-1 0 0,1 0 0,0 0 0,0-1 0,0 1 0,-2-3 0,1 1-16,0 0-1,0 0 1,0-1 0,1 1-1,-1-1 1,1 1 0,0-1-1,-1-4 1,0-7-106,1-1 0,1-22 0,0 15-83,4 22 99,4-1 86,-1 1-1,1 0 0,0 1 1,0 0-1,0 0 0,0 0 1,0 1-1,-1 1 0,1-1 1,0 1-1,14 6 0,-2-2-74,36 5-1,-44-10 81,-1-1-1,1 0 1,-1-1-1,0 0 1,1-1-1,-1-1 0,0 1 1,0-2-1,21-8 1,-26 8 13,-1 1 0,0-1 0,0 0-1,0 0 1,0-1 0,0 0 0,-1 1 0,0-1 0,0-1 0,3-5 0,-1 3 1,-1 1-3,0-1 0,0 1 0,-1-2 0,0 1 0,5-16 0,-6 16 7,-2 5 3,0 0-1,0-1 1,0 1 0,0 0-1,0 0 1,-1 0 0,1-1-1,-1-3 1,0-6 0,3-27 0,-3 33 3,-1-1 0,0 0 1,0 1-1,-3-11 0,4 18 0,0 0 1,0 0-1,-1-1 0,1 1 0,0 0 1,0 0-1,0 0 0,0 0 0,-1 0 1,1 0-1,0 0 0,0 0 0,0 0 1,-1 0-1,1 0 0,0 0 0,0 0 1,0 0-1,0 0 0,-1 0 0,1 0 1,0 0-1,0 0 0,0 0 0,-1 0 1,1 0-1,0 0 0,0 0 0,0 1 1,0-1-1,-1 0 0,1 0 0,0 0 1,0 0-1,0 0 0,0 0 0,0 1 1,0-1-1,-1 0 0,1 0 0,0 0 1,0 0-1,0 1 0,0-1 0,-7 9 3,3-4 1,-8 20 21,8-14 4,-10 29 87,2 0 0,-8 45 0,16-68-92,3-12 3,0 0-1,0 1 1,0-1-1,1 0 1,0 0-1,0 0 1,1 8-1,0-6 16,0 1 0,1 0 0,0-1 0,0 1 0,6 12 0,-8-20-34,0 1 0,0-1 1,0 0-1,1 1 0,-1-1 0,0 0 0,0 1 0,1-1 0,-1 0 0,0 1 0,1-1 1,-1 0-1,0 0 0,1 1 0,-1-1 0,0 0 0,1 0 0,-1 0 0,0 1 0,1-1 1,-1 0-1,1 0 0,11 3 44,0-1 0,-1 0 0,1-1 0,18 0 0,-17-1-3,1-1 1,0-1 0,-1 0-1,0-1 1,1-1-1,-1 0 1,22-10 0,-22 9-18,12-7 136,13-13-6,-1-1-1,-1-3 1,38-38 0,-71 64-149,8-10 50,19-25-1,-21 26 25,56-85 557,-65 96-637,0 1 0,0 0-1,0-1 1,0 1 0,0 0 0,0 0 0,0-1-1,0 1 1,1 0 0,-1 0 0,0-1 0,0 1-1,0 0 1,0 0 0,0-1 0,1 1-1,-1 0 1,0 0 0,0-1 0,1 1 0,-1 0-1,0 0 1,0 0 0,1 0 0,-1 0-1,0-1 1,0 1 0,1 0 0,-1 0 0,0 0-1,0 0 1,1 0 0,-1 0 0,0 0 0,1 0-1,-1 0 1,0 0 0,0 0 0,1 0-1,-1 0 1,0 0 0,1 0 0,-1 0 0,0 0-1,0 0 1,1 1 0,-1-1 0,0 0 0,0 0-1,1 0 1,-1 0 0,0 1 0,0-1-1,1 0 1,-1 0 0,0 0 0,0 1 0,0-1-1,0 0 1,1 0 0,-1 1 0,0-1-1,0 1 1,4 13 3,-4-14 11,1 131 588,-2-87-560,1-42-44,-1 0 0,1 0-1,0 0 1,0 0 0,0 0 0,0 0 0,1-1 0,-1 1 0,0 0 0,1 0 0,-1 0 0,2 1 0,1 8 1,0 32 13,-2-34-17,0-4-2,-1 0 1,0 0 0,0 0-1,0-1 1,-1 1-1,0 0 1,-1 4 0,1-5-6,1 1 0,0-1 0,-1 0 0,2 0 0,-1 0 0,0 1 0,2 6 0,-1-8-34,0-2 36,-1-1-1,0 1 0,1 0 1,-1-1-1,1 1 1,-1-1-1,1 1 1,-1 0-1,1-1 1,-1 1-1,1-1 0,-1 0 1,1 1-1,0-1 1,-1 1-1,1-1 1,0 0-1,-1 1 1,1-1-1,0 0 1,0 0-1,-1 0 0,1 0 1,0 0-1,0 1 1,-1-1-1,1-1 1,0 1-1,0 0 1,-1 0-1,1 0 1,0 0-1,0 0 0,0-1 1,25-3-58,-26 3 65,14-2-35,-1-1 0,-1-1 0,17-8 1,-18 8 17,9-5-20,0 0 0,-1-1 0,24-20 0,-27 19 17,-7 7-12,-1-1 0,0 0 0,0 0 0,12-14-1,-6 6 10,-5 5 3,0 0-27,-1 0 1,14-20 0,-4 2-57,0-1 1,-2-1-1,19-46 0,-33 68 14,-2-3-10,0 10 94,0 0 0,0 0-1,0 0 1,0 0-1,0 0 1,0 0-1,0 0 1,0 0-1,0 0 1,0-1-1,0 1 1,0 0 0,0 0-1,0 0 1,0 0-1,0 0 1,0 0-1,0 0 1,0 0-1,0 0 1,0-1 0,-1 1-1,1 0 1,0 0-1,0 0 1,0 0-1,0 0 1,0 0-1,0 0 1,0 0-1,0 0 1,0 0 0,0 0-1,0 0 1,-1 0-1,1 0 1,0 0-1,0 0 1,0 0-1,0 0 1,0 0 0,0 0-1,0 0 1,0 0-1,0 0 1,-1 0-1,1 0 1,0 0-1,0 0 1,0 0-1,0 0 1,0 0 0,0 0-1,0 0 1,0 0-1,-1 0 1,0 0-4,-1 0 0,0 1 0,1-1 1,-1 1-1,0-1 0,1 1 0,-1 0 0,0-1 0,1 1 1,-1 0-1,1 0 0,-1 0 0,1 0 0,0 0 1,-2 2-1,-21 29-61,12-10 32,-10 28 0,17-38 35,1-4-12,1 0 0,0 0 0,1 0-1,0 1 1,0-1 0,1 0 0,0 1-1,1 11 1,-1-9 3,1-8 3,0 0 1,0 0-1,0 0 1,1 0-1,-1 0 0,1 0 1,-1 0-1,1 0 0,0 0 1,0 0-1,1 0 0,-1 0 1,4 4-1,-3-4 1,-1-1 1,0-1 0,0 1 1,0-1-1,1 1 1,-1-1-1,1 0 0,-1 1 1,1-1-1,0 0 0,-1 0 1,1 0-1,0 0 0,0-1 1,-1 1-1,5 0 0,14 8-13,-15-6 15,0-1-1,-1 1 1,1 1 0,-1-1-1,0 1 1,0-1 0,0 1-1,0 0 1,-1 1 0,1-1-1,-1 1 1,4 7 0,-7-11 1,1 1 0,-1-1 0,0 0 0,0 1 0,0-1 0,0 0 0,0 1 0,0-1 0,0 1 0,0-1 0,0 0 0,-1 1 0,1-1 0,-1 2 0,0-1 0,-1 1 0,1 0 0,-1-1 0,0 1 0,0-1 0,0 1 0,0-1 0,-3 3 0,-32 20 1,-16 0 4,-11-4-2,-5-3 2,7-6-2,-14 2 4,64-13-10,11-1-10,4-3-51,4-3 53,1 0-1,0 0 1,0 1 0,0 0-1,10-4 1,6-3-48,188-72-140,-117 55 118,18-15 6,-95 32 29,9-9-16,-1-2 0,0-2 1,33-40-1,-17-5-106,-33 56 89,-1 2-18,-1 0 0,0-1 0,10-26 0,-17 38 11,-1-2-15,1 3 100,0 0-1,0 1 0,0-1 0,0 0 0,0 0 0,0 0 1,0 0-1,-1 0 0,1 1 0,0-1 0,0 0 0,0 0 1,0 0-1,0 0 0,-1 0 0,1 0 0,0 0 0,0 1 1,0-1-1,-1 0 0,1 0 0,0 0 0,0 0 0,0 0 1,0 0-1,-1 0 0,1 0 0,0 0 0,0 0 0,0 0 1,-1 0-1,1 0 0,0 0 0,0 0 0,0-1 0,-1 1 1,1 0-1,0 0 0,0 0 0,0 0 0,0 0 0,0 0 1,-1 0-1,1 0 0,0-1 0,0 1 0,0 0 0,0 0 1,0 0-1,0 0 0,-1-1 0,1 1 0,0 0 0,0 0 1,0 0-1,0 0 0,0-1 0,0 1 0,0 0 0,0 0 1,0 0-1,0-1 0,0 1 0,0 0 0,0 0 1,-7 6-7,4-4 5,0 1 0,1-1 1,-1 1-1,1 0 0,0 0 1,0 0-1,0 0 0,0 0 1,-2 4-1,-76 146-29,52-91 32,22-48 0,0 1 1,2 0 0,-4 18-1,7-27 2,0-1 0,0 0 0,1 1 1,0-1-1,0 0 0,0 1 0,1-1 0,-1 0 0,2 0 0,-1 1 0,0-1 0,4 6 0,-4-9 2,1-1 0,-1 0 0,1 1 0,0-1 0,0 0 0,0 0 0,-1 0 0,1-1 0,0 1 0,0 0 0,0-1 0,1 1 0,-1-1 0,0 0 0,0 1 0,0-1 0,2 0 0,-3 0 3,11-1 53,81-28 26,-66 19-24,-1 0-1,-1-2 0,0 0 0,44-31 0,23-22 88,-84 59-124,-1 0-1,1 0 1,-1-1-1,-1-1 1,10-11 0,6-9 31,-9 12-1,-8 10 2,3-2 4,-10 22 43,0-4-96,-4 26 51,5-27-36,-1-1-12,1 0 0,1 0 0,0 0 0,0 0 0,0 1 0,1-1 0,0 0 0,1-1 0,0 1 0,3 9 0,-1-8 9,0-1 0,0-1 0,1 1 0,10 13 0,-6-17 48,-1-2-28,-2-1-27,-1 0 0,1 0 0,0 0 0,0-1 0,0 0 0,-1 0 0,1-1 0,0 1 0,0-1 0,7-2 0,82-31 100,-76 23-26,11-15-29,33-36 1,-45 39 9,100-187 143,-81 140-158,28-82 76,-64 148-114,2 2 4,-3 2-19,0 0 1,0-1-1,0 1 1,0 0 0,0-1-1,1 1 1,-1 0-1,0-1 1,0 1-1,1 0 1,-1 0 0,0 0-1,0-1 1,1 1-1,-1 0 1,0 0-1,1 0 1,-1-1-1,0 1 1,1 0 0,-1 0-1,0 0 1,1 0-1,-1 0 1,0 0-1,1 0 1,-1 0 0,0 0-1,1 0 1,-1 0-1,0 0 1,1 0-1,-1 0 1,0 0 0,1 1-1,0 21 20,-3 38 8,-14 82-2,8-42 4,8-78-26,0 64 2,4-56 9,1-2-7,3-2 0,11 31 0,-11-43 0,18 10 4,-24-22-12,1-1 1,-1 1-1,1-1 0,0 0 0,-1 0 1,1 0-1,0 0 0,0 0 0,0-1 1,4 1-1,3-1 0,1 0 0,-1-2-1,0 1 1,0-1 0,0-1 0,17-5 0,-22 6-1,6-1-3,1-1-1,-1-1 1,0 1-1,0-2 1,-1 0-1,1 0 1,-1-1-1,-1 0 1,12-10-1,-13 10-17,0 2 1,-1-1 0,0-1 0,0 1 1,0-1-1,-1-1 0,9-11 0,15-19-147,-29 37 156,0 1 0,0 0 0,-1 0 1,1 0-1,0 0 0,-1 0 0,1 1 0,0-1 0,-1 0 0,1 0 1,0 0-1,-1 1 0,1-1 0,0 0 0,-1 1 0,1-1 0,0 0 0,-1 1 1,1-1-1,-1 1 0,1-1 0,-1 1 0,1-1 0,-1 1 0,0-1 0,1 1 1,-1 0-1,1-1 0,-1 2 0,1-1-12,4 5-12,-2-2-8,0 0 0,0 0 0,0 1 0,-1-1 0,3 9 0,2 2-211,-1 1 1,-1 0-1,5 23 0,-3 7-3551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6456,'259'-12'-519,"-198"-3"519,72-19 12,-84 23 23,67-5-1,-92 14-23,8-1 57,124 9 33,-126 1-26,-1 4-38,1 3 1,30 18-1,-44-18 51,-6 0-57,-1 1-1,0 0 1,11 27 0,-20-40-26,1-1 0,-1 0 0,1 1 0,-1-1 0,0 1 0,0-1 0,1 1 0,-1-1 0,0 1 0,0-1 0,-1 2 0,-2 18 22,0-1 0,-11 33 0,14-51-23,-1-1 1,1 1-1,-1-1 0,0 1 0,0-1 1,0 0-1,1 1 0,-1-1 0,-1 0 1,0 2-1,-18 16 17,-1 0 0,-36 23-1,30-28 15,-96 28 28,97-34-44,-1-2 1,0 0-1,-34 1 0,58-7-14,-1 0-1,0 0 1,0 0 0,0-1-1,0 0 1,0 0-1,1 0 1,-1 0 0,0 0-1,1-1 1,-1 1-1,1-1 1,0 0 0,-7-5-1,7 4 2,2 3-5,1 0 1,0 0-1,-1 0 1,1 0-1,0-1 1,0 1 0,-1 0-1,1 0 1,0-1-1,0 1 1,-1 0-1,1 0 1,0-1-1,0 1 1,0 0-1,-1-1 1,1 1-1,0 0 1,0-1 0,0 1-1,0 0 1,0-1-1,0 1 1,0 0-1,0-1 1,-1-2 6,0-1-1,0-1 1,1 0-1,-1 0 0,1 0 1,0 0-1,1-1 1,-1 1-1,1 0 1,0 1-1,0-1 0,0 0 1,1 0-1,3-8 1,49-93 68,-38 83-15,-9 15-38,1-2-8,1 0-1,0 1 1,0 0-1,0 1 1,1 0-1,1 1 1,-1 0-1,1 0 1,22-9-1,-7 8 23,0 0 1,28-3-1,-34 11 50,5 5-47,0 1 0,26 10 0,-32-4 40,-5 0-59,-1 1 0,-1 1 1,0 0-1,13 20 0,-15-11 33,-6-12-35,0 2-8,-1 0 0,0 1-1,0-1 1,-1 1 0,-1 0 0,0 0-1,-2 21 1,-27 108 121,27-140-105,1-3-26,0 0 0,0 0 0,0 0 0,0 0 0,0 1 0,0-1 0,0 0 0,-1 0 0,1 0 0,0 0 0,0 1 0,0-1 0,0 0 0,0 0 0,0 0 0,0 1 0,0-1 0,0 0 0,0 0 0,0 0 0,1 1 0,-1-1 0,0 0 0,0 0 0,0 0 0,0 1 0,0-1 0,0 0 0,0 0 0,0 0 0,0 0 0,1 0 0,-1 1 0,0-1 0,0 0 0,0 0 0,0 0 0,1 0 0,-1 0 0,0 0 0,0 0 0,0 1 0,0-1 1,1 0-1,-1 0 0,0 0 0,0 0 0,0 0 0,1 0 0,-1 0 0,0 0 0,1 0 0,10-11 25,-4 4-24,40-41 36,-34 35-20,1 1 1,0 0 0,0 1-1,1 1 1,17-9 0,-31 20-16,0-1 1,0 1 0,0 0-1,0-1 1,0 1 0,-1 0 0,1 0-1,0 0 1,-1 0 0,1-1-1,0 1 1,-1 0 0,1 0-1,-1 0 1,1 0 0,-1 1-1,0-1 1,1 0 0,-1 0-1,0 1 1,0-1-1,4 8 3,-3-6-2,0 0 0,0 0-1,0 1 1,0-1-1,0 0 1,-1 1-1,0-1 1,1 1-1,-1-1 1,-1 1 0,1 3-1,-2 9-165,-1 1 0,0-1 0,-1 1 0,-1-1 0,-7 16 0,-12 34-4931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5:5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2784,'0'0'0,"19"5"8,-5-1 8,10 0-8,26-8 0,32-5-8,25-2-8,23-4 8,-3 0-1632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6:0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4488,'0'0'2153,"6"-6"-2041,18-15-65,-23 21-41,0-1 1,-1 0 0,1 1-1,0-1 1,0 1 0,0-1-1,0 1 1,0-1 0,0 1-1,0 0 1,0-1 0,0 1-1,0 0 1,0 0 0,0 0-1,0 0 1,2 0 0,146-13 162,-110 12-42,195 0 51,-177 0-43,271-11 58,-252 6-59,347-32 63,-330 29-9,398-32 76,-390 34-97,422-19 69,-415 21-55,428-10 74,-429 14-95,442-5 57,-436 4-89,439 2 47,-447 1-95,394 4 25,-406-4-57,338 3 23,-350-2-30,300 7 19,-313-7-33,82 2-1,-3 2-19,38 7-2,-183-13-5,-1 1-1,1-1 1,0 0-1,0 0 1,-1 0-1,1 1 1,0-1-1,-1 1 1,1 0 0,2 1-1,0 0-68,0 0 1,0 0-1,0 1 1,-1-1-1,1 1 1,-1 0-1,0 0 1,0 0-1,0 1 1,0-1-1,0 1 1,-1-1-1,0 1 1,1 0-1,-1 0 1,-1 0-1,3 5 1,10 35-6092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6:0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96 4312,'13'0'199,"-12"5"-29,1 8-111,-1 0 0,0 0-1,-1 0 1,0 0 0,-4 20-1,-16 123 134,15-121-64,-8 153 53,6-75 53,-1-32-74,7-67-96,1-5 3,-1 0 0,0 0 0,0-1 0,-5 14-1,6-21-56,0 0-1,-1-1 0,1 1 1,-1 0-1,0-1 0,1 1 0,-1-1 1,1 1-1,-1-1 0,0 1 1,1-1-1,-1 0 0,0 1 0,0-1 1,1 0-1,-1 0 0,0 1 1,0-1-1,0 0 0,1 0 0,-1 0 1,0 0-1,0 0 0,0 0 0,0 0 1,1 0-9,-2-1 7,1 1-1,0 0 0,-1-1 1,1 1-1,0-1 1,-1 0-1,1 1 0,0-1 1,0 0-1,0 0 1,-1 0-1,1 0 0,0 0 1,0 0-1,0 0 1,1 0-1,-1 0 1,-1-3-1,-15-27 87,-3-21-56,12 25 57,-9-139 41,20 129-49,30-144 31,-22 147-43,-4 15-41,2-6-6,1 1 1,1 0-1,1 0 1,27-37-1,30-31 72,-58 80-33,-1 7-49,-1 1 1,1-1-1,0 2 0,12-4 1,-21 7-16,0 0 1,0-1 0,-1 1-1,1 0 1,0 0-1,0 0 1,-1 0 0,1 0-1,0 0 1,0 0-1,-1 1 1,1-1 0,0 0-1,0 0 1,-1 0-1,2 1 1,10 5 14,1 0-1,-1 1 1,0 1-1,12 10 1,-10-4 30,-8-6-31,-1-2-12,0 1 0,0-1 1,0 2-1,-1-1 0,0 0 0,0 1 0,-1-1 0,0 1 0,-1 0 0,1 0 1,0 10-1,3 32 8,-6-36-12,0-1 0,-4 21 0,2-19-1,-1-1 0,-6 17 0,4-19 0,0 1 0,-11 17 0,-20 21 0,-6-3 0,2-8 0,6-11 0,23-21-233,-1 0 0,0-1 1,-15 6-1,-3 2-4420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6:0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92 2520,'1'-13'68,"0"0"-1,0 0 1,5-14 0,-6 26-48,0 0 1,0 1 0,1-1 0,-1 0 0,0 0-1,0 1 1,0-1 0,0 0 0,0 1 0,0-1-1,0 0 1,0 0 0,0 1 0,0-1 0,0 0 0,0 0-1,0 1 1,-1-1 0,1 0 0,0 1 0,-1-1-1,1 0 1,0 1 0,-1-1 0,1 0 0,-1 1-1,1-1 1,-1 1 0,1-1 0,-1 1 0,1-1-1,-1 1 1,1-1 0,-1 1 0,0-1 0,-1 0-84,2 1 70,0 0-1,0 0 1,0 0-1,-1 0 1,1 0-1,0 0 1,0 0-1,0 0 1,0 0-1,0 0 1,-1-1-1,1 1 1,0 0-1,0 0 1,0 0-1,0 0 1,-1 0-1,1 0 1,0 0-1,0 0 1,0 0-1,0 0 1,-1 1-1,1-1 1,0 0-1,0 0 1,0 0-1,0 0 1,0 0-1,-1 0 1,1 0-1,0 0 1,0 0-1,0 0 1,0 0-1,0 1 1,0-1-1,0 0 1,-1 0-1,1 0 1,-7 5 126,0 1-60,-1 0-1,1 0 1,0 1 0,1-1-1,0 1 1,-9 13-1,-66 103 303,65-91-134,-64 145 99,66-139-113,-37 179 93,46-172-79,10 174 99,-5-214-302,1 0 0,0 1 0,0-1 0,0 0 0,3 7 0,14 33 121,42 76 1,-39-93 41,91 78 74,-91-91-135,-9-7-85,2 0-22,0 0-1,0 0 0,0-2 0,1 1 1,0-2-1,25 6 0,103 12-837,-60-14-3815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7896,'2'0'19,"1"0"0,0 0 0,-1 0 0,1 0 0,-1 0 0,1 1 0,0-1 0,-1 1 0,1 0 0,-1 0 0,1 0 1,-1 0-1,0 0 0,4 3 0,-4-2 12,1 1 1,-1 0-1,0 0 1,0 1-1,0-1 0,0 0 1,0 1-1,-1-1 1,0 1-1,2 4 1,2 5 3,8 39 250,7 83 40,-14-16 149,-4-31-281,4 10-19,-6-94-163,0 0 0,0 0-1,0 0 1,0 0-1,0 0 1,-1-1-1,0 1 1,0 0 0,0 0-1,0-1 1,0 1-1,-1-1 1,0 1 0,-2 3-1,2-4-5,1-1-31,-1 0 0,1-1 0,-1 1-1,0 0 1,1-1 0,-1 0 0,0 1 0,0-1-1,0 0 1,0 0 0,-1 0 0,1 0-1,0 0 1,0 0 0,-1-1 0,1 1 0,0-1-1,-1 1 1,1-1 0,0 0 0,-1 0-1,1 0 1,-4-1 0,0 1-505,-25 0-5455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6:0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65 4488,'2'0'5,"0"0"0,0 1 0,0-1 0,-1 1 0,1-1 0,0 1 0,-1 0 0,1 0 0,0 0 0,-1 0 0,1 0 0,-1 0 0,1 0 0,-1 1 0,0-1 0,0 0 0,0 1 0,1-1 0,-1 1 0,0-1 0,-1 1 0,1 0 0,0-1 0,0 1 0,-1 0 0,2 3 0,1 5 42,-1 1 0,0-1 1,1 12-1,-2-13-28,1-3-12,-1 0 1,0 1 0,-1-1 0,1 0 0,-1 0 0,-1 1 0,0 6 0,-2 8 2,3 0-2,-10 54 64,-2-3-29,-23 171 387,34-234-314,-1 64 679,0-73-551,2 1-237,-1-1 1,1 0 0,0 0 0,-1 0 0,1 0 0,-1 0 0,1 1 0,-1-1 0,1 0 0,0 0 0,-1 0 0,1 0 0,-1 0-1,1 0 1,-1 0 0,1 0 0,0-1 0,-1 1 0,1 0 0,-1 0 0,1 0 0,0 0 0,-1-1 0,1 1 0,-1 0 0,1 0-1,0 0 1,-1-1 0,1 1 0,0-1 0,-2 0 21,-3-6 19,-1 0 0,1 0 0,1 0 1,-1-1-1,1 1 0,1-1 0,0 0 1,-4-12-1,-30-106 210,33 98-84,-4-129 67,11 125-73,0 20-109,0-7-13,1-1 1,1 2-1,1-1 1,1 1-1,0 0 1,14-23-1,-15 28 27,-2 4-41,0 1-1,1 0 1,0 0 0,0 0 0,1 0-1,0 1 1,11-11 0,-9 11 4,1 0 0,1 1 1,-1 0-1,1 0 0,0 1 1,1 0-1,14-4 0,-20 8-31,0 0 0,-1 0 0,1 1 0,0-1 0,0 1 0,-1 1 0,1-1 0,0 1 0,-1-1 0,1 1 0,0 1-1,6 2 1,-7-3-4,0 1 1,0 0-1,0 1 0,0-1 0,6 5 0,-8-4 0,1 0-1,-1-1 1,1 1 0,-1 0-1,0 0 1,0 1 0,2 4-1,-2-2 1,1 0-1,-2 0 0,1 0 0,1 11 1,-3 1-2,-1 0-1,0 0 1,-2 0 0,0 0 0,-1 0 0,-8 24 0,6-22-1,-35 99-30,40-117 26,2 0-9,1 6 12,3-5-3,18 3 0,-12-3 2,-1 0-1,1 1 1,14 6 0,-18-6 3,-4-3 0,-1 0 1,0 0-1,0 0 1,0 1-1,-1-1 1,1 1 0,0-1-1,0 1 1,-1-1-1,1 1 1,-1 0-1,1 0 1,0 2-1,2 1 1,-1-1-1,-1 1 1,1-1-1,0 1 0,-1 0 1,0 0-1,0 0 1,-1 0-1,0 0 1,1 1-1,-2-1 1,1 0-1,-1 1 1,1-1-1,-1 0 1,-1 1-1,0 7 1,-2-6 0,0-1 0,0 1 0,0-1 0,-6 8 0,-21 26 0,-3-6 0,-7-9 0,-7-3 0,1-5 0,12-10 0,26-5 0,-23-2 0,21-1-1062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6:0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41 3504,'8'-5'-13,"0"0"1,1 0-1,0 1 1,-1 0-1,1 1 0,1 0 1,-1 0-1,14-2 1,29 2 6,-38 3 31,-1 0-1,1 1 1,-1 0 0,1 1-1,-1 1 1,0 0-1,0 0 1,0 2 0,0-1-1,19 12 1,10 14 50,-26-13 179,5 13-68,27 51 0,-39-56 121,-4-10-176,2 8-1,-1-1 1,-1 2 0,-2-1-1,3 37 1,-6 92 347,-4-119-164,-41 139 115,29-136-161,-85 130 116,76-138-97,-120 94 103,114-103-156,-3 1-87,-112 58 234,50-27-124,94-50-278,0 1 1,0-1-1,0 1 1,0-1-1,0 1 1,1-1-1,-1 1 0,1 0 1,-1 0-1,1 0 1,-1 0-1,1 0 0,0 0 1,0 0-1,0 1 1,1-1-1,-1 0 0,0 1 1,1-1-1,-1 0 1,1 1-1,0-1 0,0 1 1,0-1-1,0 5 1,0-2-402,0 26-4878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87 1712,'-20'-1'1,"15"1"8,-1 0 0,0 0 0,0 0 0,0 0 0,0 1 0,1 0 0,-7 2 0,-172 54 385,163-49-369,-34 15 283,40-16-188,-6 3-4,-1 1 0,2 1 0,-32 23 0,-64 49 201,91-64-129,-96 103 75,98-95-102,-24 36 93,-69 126-1,82-111-202,23-46 62,-41 140 44,42-136-50,-23 166 40,29-161-54,-8 267 224,9-275-303,1 47 88,14 91 15,-6-138-42,35 127 33,-30-131-40,52 104 24,-49-111-64,-6-14-18,7 9-1,0 0 0,2 0 1,0-2-1,26 19 0,75 56 15,-32-23-11,-10-13-10,-2-7 2,0-5-2,-33-25 1,67 19 0,-78-30 3,49 7-1,25-5-3,-55-7 2,0-2 0,77-11 0,107-29 24,-128 13-17,169-56 61,-246 75-68,46-21 44,-49 19-40,168-76 154,-111 40-70,-56 32-51,-1 1 0,2 1 0,39-11 0,-41 15-22,5 0 46,-1-2 0,0 0 0,-1-3 0,0 0 0,38-25 0,-22 5 107,56-52-1,-88 72-155,-7 9 0,-1 0 0,0 0 0,0-1-1,-1 0 1,7-10 0,13-30 79,23-61 1,-38 87-77,2-2-12,9-29 43,-11 22-13,-1 0-1,6-53 1,-13 66-32,0-29 43,-29-163 129,23 168-120,-2-65 0,6 69-46,-4-68 102,-1 15-46,-5-17-6,11 96-52,-1 1-1,-1-1 0,1 0 0,-2 0 0,1 1 0,-1 0 0,0-1 0,-8-9 0,6 7 0,-5-6 21,-1 1-1,0 0 0,-1 1 1,-1 1-1,-15-14 1,14 14-2,1 2-21,-19-21 28,-86-120 47,64 77-60,13 22-7,-53-52 0,82 95-13,-27-17-1,-15-2 4,-4 3-2,-3 6 2,-4 4-2,-154-35 18,134 31-11,-83-24 19,150 39-27,-30-12 8,0-3 15,-66-18 1,32 21 3,-75 0 7,124 17-8,26 1-21,-19 0 6,0 2 0,1 1-1,-1 1 1,-37 10 0,35-6 3,-103 29 29,128-35-45,1 0 1,-1 0-1,0 0 1,1 1-1,-6 4 1,7-5-54,1 0-1,-1 0 1,1-1 0,0 1 0,0 0-1,0 0 1,0 0 0,0 0 0,1 0 0,-1 0-1,1 0 1,-1 0 0,1 1 0,0-1 0,-1 0-1,1 0 1,0 0 0,1 0 0,-1 1 0,1 2-1,2 21-5532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1904 102 2696,'-15'0'15,"10"0"22,-1 0 1,0 0 0,1-1 0,-1 0 0,1 0 0,-6-2 0,-34-9 454,-55-21 0,82 24-445,12 5 1,-1 1 0,0 0 1,0 0-1,-14-3 0,9 2 30,-1 0-32,-1 0 1,0 1-1,0 0 0,-1 1 1,1 0-1,0 2 1,-16 0-1,-97 14 218,100-8-97,-172 66 347,127-42-324,-96 65 211,96-52-266,-136 65 130,184-97-254,14-7 3,1 1-1,-1 0 1,1 1-1,-11 8 1,-16 13 36,1 2 1,-62 67 0,84-79-45,2-4 5,2 0 1,-14 23-1,-49 91 27,60-99-4,-80 224 86,58-147-64,-10 50-2,36-123-19,-24 142 18,27-139-18,-10 130 17,14-137-25,6 17 3,2 0 0,15 52 0,5-14 9,63 146 109,-55-141-64,-15-48-9,1-1 0,36 48 0,-46-72-63,24 23 70,-9-13-28,0-2 1,2-1 0,49 31-1,-59-43-42,-8-4 3,2-1-1,-1 0 1,0-1 0,19 4 0,253 84 203,-257-84-159,43 8 0,0-2 5,156 26 94,-119-30-92,-32 1-27,120 16 66,-169-24-98,-14-2 4,-1 0 1,1 0 0,-1-1-1,16-2 1,124-12 60,84-18 112,-212 30-152,12-3 2,-1 0-1,0-2 1,38-13 0,148-67 186,-135 40-143,51-28 3,-42 24 13,-70 39-85,-6 2 17,29-21 0,83-74 80,-70 55-57,-51 44-32,1-1-1,-1-1 0,-1 0 1,0 0-1,0 0 1,0-1-1,-1 0 1,0-1-1,8-17 1,-10 19 4,53-131 213,-36 79-137,-15 36-36,-2-1 0,0 0 0,-1-35 0,-7 6 28,-23-169 156,24 180-152,-16-72 0,13 85-41,-49-191 197,33 141-135,7 34-23,-2 2 0,-28-56 1,40 92-80,-28-41 56,27 42-41,-106-142 186,102 137-202,-31-30 57,-74-76 121,104 106-179,-30-23 57,-89-52 78,74 47-111,-32-23 0,68 52-19,-36-9 1,-106-22 0,71 26-12,-1 1 2,6 4-3,8 4-2,9 5 0,-38 7-7,104-5 7,0 0-1,0 0 1,0 0-1,0-1 1,0 1 0,1-1-1,-1 0 1,0 0 0,1 0-1,-6-2 1,7-3-13,4-11-268,1 0 0,7-17 1,-8 24-458,14-44-7082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1416 3416,'0'0'221,"8"-7"-177,213-165 98,-102 79-66,-44 31-23,87-61 3,-126 101-15,174-84 45,-165 85 68,191-87 82,-189 86-8,182-93 103,-183 91-70,191-99 104,-190 99-131,-27 15-148,203-105 397,-54 20 21,-151 83-422,-2 1 37,1 0 1,0 1-1,0 1 0,1 1 1,0 1-1,25-6 0,-37 11-20,3 0-20,-6 0 39,-4 2-117,1-1 0,-1 1 0,1-1 0,-1 1 0,0-1 0,1 0 0,-1 1 0,1-1 0,-1 0-1,0 1 1,1-1 0,-1 0 0,0 0 0,0 0 0,1 0 0,-1 0 0,0 0 0,0 0-1,1 0 1,-2 0 0,-17 1 10,18-1-9,-15 0 4,7 0-1,-1 1 1,0-2-1,1 1 1,-1-1-1,1-1 1,-1 0-1,1 0 1,-16-6-1,-3-1 22,-1 2 0,-1 0 0,1 2 1,-1 2-1,-53-1 0,71 3-19,12 1-8,-1 0 0,1 0 1,0-1-1,-1 1 0,1 0 0,-1 0 1,1 0-1,-1 0 0,1-1 1,0 1-1,-1 0 0,1 0 1,0-1-1,-1 1 0,1 0 0,0-1 1,-1 1-1,1 0 0,0-1 1,-1 1-1,1 0 0,0-2 0,-1 1 1,13-8 0,-3 4-1,-5 2 0,0-1 0,20-6 0,-18 7 0,33-5 0,-9 4 0,5 2 1,-25 3 1,-1 0 0,1 0-1,-1 1 1,1 0 0,-1 1 0,0 0-1,0 0 1,0 1 0,-1 0 0,1 1-1,-1 0 1,0 0 0,0 1 0,-1 0-1,13 12 1,-15-12 4,0 0 0,0 1 0,0 0-1,-1 0 1,1 0 0,-2 0 0,1 0 0,-1 1 0,0 0-1,-1-1 1,3 15 0,-3-13 1,1 15 48,-17 125 30,6-114-11,7-31-68,-71 207 124,1-18-1128,33-85-4228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277 252 3232,'0'0'112,"-6"-3"-19,-20-11-11,20 11 231,5 2-274,1 1 1,-1 0-1,1-1 1,-1 1-1,1 0 1,-1 0-1,1-1 1,-1 1-1,0 0 0,1 0 1,-1 0-1,1 0 1,-1 0-1,0-1 1,1 1-1,-1 0 1,1 0-1,-1 1 1,0-1-1,1 0 0,-1 0 1,0 0-1,1 0 1,-1 0-1,1 1 1,-2-1-1,-2 21 108,0 0-1,1 0 1,0 1-1,2-1 1,2 28-1,-1-17-44,0 83 77,2-48-108,-2 180 382,0-243-431,0 0-1,-1 0 1,1 0-1,-1 0 1,0 0-1,0-1 1,-1 1-1,1 0 1,-1 0-1,1-1 1,-1 1-1,-1-1 1,1 1-1,0-1 1,-6 5-1,8-7-18,-2 0 10,1 0 0,-1 0 1,1 0-1,-1 0 0,0 0 1,0 0-1,0 0 0,0-1 1,0 1-1,1-1 0,-1 1 0,0-1 1,0 0-1,0 0 0,0 1 1,0-1-1,0-1 0,0 1 1,-4-1-1,4 1 5,-6-4 83,4 0-69,-2-2-7,0 0 1,1-1 0,0 0-1,0 0 1,0 0 0,0 0-1,1-1 1,-5-15 0,-39-106 132,41 98-44,-14-133 40,20 132-59,1 12-50,0 0-18,1-1 0,1 1 0,1 0 0,0 0 0,9-27 0,5-2 45,1 1 0,47-85 0,-61 127-59,1 0 1,-1 0-1,1 1 0,0-1 1,0 1-1,12-8 1,-8 5-6,-6 6 0,0-1 0,0 1 0,0 0 0,1 0-1,-1 0 1,1 0 0,-1 1 0,1-1 0,4-1-1,-1 1-1,-5 2-4,-1-1 0,1 1 0,-1 0 0,1 0 0,-1-1 0,1 1 0,-1 0 0,1 0 0,0 1 0,-1-1 0,1 0 0,-1 0-1,1 1 1,2 0 0,3 1 3,3 0-2,-7-2-2,0 1 0,0-1 1,0 1-1,0 0 0,-1-1 1,1 2-1,0-1 0,-1 0 1,1 0-1,0 1 0,-1 0 0,3 1 1,1 2 0,1 1 1,-1-1 0,0 1-1,-1 0 1,0 0 0,9 14-1,-10-7 12,-4-2-10,-1 0 0,0 0 0,0 0 0,-5 18 0,-1-15 17,-17 18 27,-44 46 0,21-32 0,37-37-118,-3 1-45,0 2 1,1 0-1,0 0 0,0 1 0,2 0 1,-1 1-1,-10 20 0,3 4-5138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3056,'-48'102'98,"39"-82"-85,-3 10 60,8-18-46,-10 27 45,2 1-1,-13 73 0,-3 68 113,25-144-57,2-15-71,0 14 0,0 0 0,3 0 0,8 47 0,-3-46 17,13 40 1,-18-73-61,-1 0 1,1-1 0,0 1-1,0 0 1,0-1 0,1 1-1,-1-1 1,1 0-1,0 0 1,-1 0 0,1 0-1,1-1 1,-1 1 0,6 3-1,-4-3 1,6 0 54,-3-3-52,1-1 1,0 0-1,0-1 0,-1 0 0,13-4 1,-6-3 36,3-8-165,-1 0 1,-1-1-1,20-29 0,10-19-2441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24 4400,'-7'10'-7,"0"2"0,0-1 0,1 1 1,0 0-1,1 0 0,1 0 0,-5 21 0,5-19 6,-14 49 1,-30 165 65,32-138 119,-17 83 740,33-169-617,-1-9-1,-2-56 310,7-91-1,-4 127-578,1 12 31,-1 0 1,2 0-1,2-13 1,48-185 620,-22 128-433,-27 76-223,20-48 214,-21 51-218,0 0-1,-1 0 1,2 1 0,-1-1-1,0 1 1,1-1-1,0 1 1,-1 0 0,1 0-1,0 0 1,1 1-1,3-3 1,-2 6 79,58 37 40,-45-24-81,-9-5-41,1 1-12,0-1 0,-1 1-1,0 1 1,0-1 0,-2 1-1,1 1 1,9 19 0,17 48 72,27 93 1,-60-170-99,-13 9-1153,0 0-4615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5112,'1'-2'-15,"1"-6"6,-2 7 9,0 1-1,0 0 1,0 0 0,1-1 0,-1 1 0,0 0-1,0 0 1,0 0 0,0 0 0,0-1-1,1 1 1,-1 0 0,0 0 0,0 0-1,0 0 1,0-1 0,1 1 0,-1 0 0,0 0-1,0 0 1,1 0 0,-1 0 0,0 0-1,0 0 1,0 0 0,1 0 0,-1 0 0,0 0-1,0 0 1,1 0 0,-1 0 0,0 0-1,0 0 1,1 0 0,-1 0 0,12-3-7,4-7 4,30-13 0,-39 20 1,-5 2-8,159-70-556,-120 56-2187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7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8432,'82'39'-551,"-74"-32"38,41 60-106,-38-46 607,29 111 4,-37-101 15,-16 141 14,6-133 46,-60 194 34,47-180 7,20-53-108,-65 131 112,-35 15-905,-6-4-3287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52 158 7448,'-19'-2'0,"6"0"-3,9 2-10,-4 4 6,8-4 9,-1 0 0,1 0 0,-1 1 0,1-1-1,-1 1 1,1-1 0,0 0 0,-1 1 0,1-1 0,-1 1 0,1-1 0,0 1-1,-1-1 1,1 1 0,0-1 0,0 1 0,0 0 0,-1-1 0,1 1-1,0-1 1,0 1 0,0-1 0,0 1 0,0 0 0,0-1 0,0 1 0,0-1-1,0 1 1,0 0 0,0-1 0,1 1 0,-1-1 0,0 2 0,8 12 26,0-11 80,4-2-48,1 1 0,-1-2-1,1 1 1,0-2 0,22-3 0,98-17 205,-64 7 83,-23 4-187,51-17 1,11-9 54,94-30 184,-133 49-284,-65 17-106,1-1-1,-1 2 1,1-1 0,0 0 0,-1 1 0,1 0 0,-1 0 0,0 0 0,1 1 0,-1 0-1,0-1 1,0 1 0,5 4 0,-3-3-2,6 5 27,-3 2-23,-1-1-1,-1 1 1,0 1-1,0-1 1,-1 1 0,0 0-1,6 19 1,-2-2 13,11 49 1,-17-61 6,2 17 95,3 0-1,18 47 0,-27-80-120,1 0 1,-1 1 0,0-1 0,1 0 0,0 1 0,-1-1-1,1 0 1,-1 0 0,1 1 0,-1-1 0,1 0-1,-1 0 1,1 0 0,0 0 0,-1 0 0,1 0-1,-1 0 1,1 0 0,0 0 0,-1 0 0,1 0-1,-1 0 1,1 0 0,0 0 0,-1 0 0,1-1-1,0 1 1,0-1 4,7-2 21,0 0 1,-1 0-1,1-1 1,-1-1-1,0 1 1,0-1-1,11-10 1,-4 4-14,8-8 155,-20 16-157,0 1-1,0 0 1,0 1-1,1-1 1,-1 0-1,1 1 1,-1-1-1,1 1 1,-1 0-1,5-2 1,0 1 101,0 4-36,7 9-45,1 0 0,12 14 1,12 8 24,-28-23-54,-9-7-4,1-1 1,0 1 0,0-1-1,0 0 1,0 0 0,0 0-1,0-1 1,5 3 0,1 0 9,1-1 0,0 1 0,-1-2 1,1 1-1,0-1 0,1-1 0,-1 0 0,18 0 1,-16-1-8,-8 0-3,-1 0 1,0-1-1,1 1 1,-1-1 0,0 1-1,1-1 1,-1 0-1,0 0 1,0-1-1,6-2 1,0-1 8,1 0 0,-1-1 0,-1 0 0,1 0 0,-1-1 0,0 0 0,0 0 0,-1-1 0,0 0 0,11-17 0,-11 13-6,-4 8-1,-1 0 0,0-1 0,0 1 0,0-1 0,0 0 0,-1 0 1,2-7-1,-1-3 14,1 1 0,-1-25 0,-2 37-14,0 1-1,-1-1 1,1 1 0,-1-1 0,0 1 0,1-1 0,-1 1 0,0-1 0,0 1 0,0 0-1,0-1 1,0 1 0,0 0 0,-1 0 0,1 0 0,0 0 0,0 0 0,-1 0 0,1 0-1,-1 0 1,1 0 0,-3 0 0,2 0 5,-4 1 63,-1 4-60,1 0 1,0 1 0,1-1 0,-1 1 0,1 0 0,-8 10 0,3 0 66,5-1-50,0 0-1,1-1 1,0 2 0,1-1-1,0 0 1,2 0 0,-1 1-1,2 0 1,0-1 0,2 16-1,13 18 10,-15-47-32,1 1 0,0-1 0,-1 0-1,1 1 1,0-1 0,-1 0 0,1 0-1,0 1 1,0-1 0,0 0 0,1 1 0,11 9 17,-1-1 1,1-1 0,0 0 0,27 12 0,-38-20-17,0 0-1,0 0 1,0-1 0,0 1-1,0 0 1,0-1 0,0 0-1,1 1 1,3-1 0,22 0-305,0-2 1,1-1-1,-1-1 1,32-8-1,43-14-7610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0 589 3768,'134'-59'104,"65"-29"57,-152 69 127,236-80 152,-220 80 7,260-75 170,-258 76-209,269-66 137,-267 69-290,239-41 102,-252 47-122,193-17 81,-202 24-168,-22 2-90,29 0 44,94 11 1,-134-9-80,7 0 3,1 2 0,-1 0 1,29 11-1,-38-12-12,46 19 30,-51-19-41,1-1-1,-1 1 1,0 1 0,0-1 0,0 1 0,0-1 0,7 9 0,-11-11-2,0 0 0,-1 0 0,1 0 0,-1 0-1,1 0 1,-1 1 0,1-1 0,-1 0 0,0 0 0,1 1 0,-1-1 0,0 0-1,0 0 1,0 1 0,0-1 0,0 0 0,0 0 0,0 1 0,-1 1 0,0 2 1,-6 33-993,-2 3-3975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2608,'-14'29'25,"2"0"0,-17 60 0,28-83-23,-7 13 26,-58 90 12,-71 91-1,32-47 10,95-141-32,5-5-3,-1 0 1,1 0-1,0 1 0,0-1 1,-5 13-1,7-11 51,3-9-62,-1 1 0,1-1 0,0 0-1,0 1 1,0-1 0,0 0 0,0 1 0,0-1 0,0 0-1,0 1 1,0-1 0,0 1 0,0-1 0,0 0-1,0 1 1,0-1 0,0 0 0,1 1 0,-1-1-1,0 0 1,0 0 0,0 1 0,0-1 0,1 0-1,-1 1 1,0-1 0,0 0 0,1 0 0,-1 1-1,0-1 1,0 0 0,1 0 0,-1 0 0,0 0 0,1 1-1,-1-1 1,0 0 0,1 0 0,-1 0 0,0 0-1,1 0 1,-1 0 0,0 0 0,1 0 0,-1 0-1,0 0 1,1 0 0,-1 0 0,0 0 0,1 0-1,13-1 13,2-1 17,0 1 0,1 0 1,-1 2-1,26 2 0,-23-1-11,-15-1-10,251 9 357,-68-6-209,-18-2 57,-98-3-620,38 1-1783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163 220 3056,'-3'5'8,"-1"0"1,1 1-1,0-1 1,0 1-1,0 0 0,1 0 1,0 0-1,0 0 1,0 1-1,1-1 1,0 0-1,0 13 0,0-9 12,-1 16 148,10 138 84,-5-125-24,9 178 86,-10-171-140,2 195 65,-3-195-118,-1 131 51,-3-153-64,-3-2-34,-17 39 0,16-52-6,3-8-59,0 0-1,-1 0 1,1 0 0,0 0-1,0 0 1,0-1-1,0 0 1,-1 0 0,1 0-1,-8-2 1,11 2-7,1 0-1,-1 0 1,1 0 0,-1 0 0,0 0 0,1-1-1,-1 1 1,1 0 0,-1 0 0,1-1 0,-1 1-1,1 0 1,-1-1 0,1 1 0,-1-1 0,1 1-1,-1 0 1,1-1 0,-1 1 0,1-1 0,0 1-1,-1-2 1,-6-9 7,0-1-1,0 0 1,2-1-1,-1 1 1,2-1 0,-4-15-1,3-4 19,-1-186 9,8 166-15,36-219 23,-25 217 24,68-206 36,-61 213-17,90-146 37,-87 164-24,90-71 38,-92 89-44,-2 5-53,1 2 0,34-4 1,-37 10 18,-2 4-40,0 1 0,0 1 0,21 14 0,-20-8 20,22 31 0,-32-36-38,-1 0 0,1 0-1,-1 1 1,5 14 0,-6-7-1,0 0 0,-1 0-1,-1 0 1,-1 0 0,0 0 0,-3 22-1,-2-12-5,-8 6 1,-27 56 0,24-68-29,-86 76-13,77-81 20,6-5 13,-2 1 4,-1 0 1,0-2 0,-1 0-1,-28 8 1,-179 50-35,222-66 38,0 3-711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3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3144,'-4'3'18,"1"1"0,-1-1 0,1 1 0,0 0 0,0 0 0,1 1-1,-1-1 1,1 0 0,0 1 0,-2 8 0,-30 71 266,-25 72 19,47-120-143,-37 191 49,40-173-122,-33 223 28,36-222-61,1 211 25,10-219-39,9 15-14,24 67 0,-37-126-24,0-1 1,0 1-1,0 0 0,1-1 1,-1 1-1,1-1 0,0 1 1,2 2-1,7 7 6,1 0-1,0 0 1,1-1-1,28 17 1,-40-27-6,0 0 1,0-1-1,0 1 1,1-1-1,-1 1 1,0-1-1,1 1 1,-1-1 0,1 0-1,-1 0 1,0 1-1,3-1 1,14-1 7,-1 0 1,1-1-1,33-8 0,-49 9-9,0 1 0,0-1 0,1 0 0,-1 0 0,0 0 0,0 0-1,0 0 1,3-4 0,20-15-130,-1-2 0,0 0 0,28-37 0,15-25-2524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4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166 113 1176,'-9'37'3,"-11"66"35,-11 106 20,26-161-4,-20 231 89,7-56-14,17-199-95,0 2 77,-10 53 0,10-80-99,0 0 0,0 0 0,0 0 0,0 0-1,0 0 1,0 0 0,0 0 0,0 0 0,0 0 0,0 0-1,1 0 1,-1-1 0,0 1 0,1 0 0,-1-2 0,-2-4 2,-5-30 25,5 14 38,-12-125 62,14 113-39,4-177 43,-1 165-29,23-189 52,-17 192-52,45-128 49,-52 170-151,0-1 1,0 0-1,0 1 1,1-1-1,-1 1 1,1-1-1,3-3 1,15-17 32,1 2 0,31-25 0,-29 34 29,101-22 34,-100 33-40,5 5-19,48 12 0,-60-7 4,0 6-29,0 1 0,26 33 0,-42-47-20,1 0 0,-1 0 0,0 0 0,0 0 1,0 0-1,0 0 0,0 0 0,0 0 0,0 3 0,8 34 28,6 62-1,-15-72 9,-25 103 16,16-109-15,-3-2-19,-1-1-1,0-1 0,-2 0 1,0-1-1,-1 0 0,-36 29 1,40-38-13,7-6 0,1 0 0,-1 0 0,-1 0 0,1-1 0,0 0-1,0 0 1,-1 0 0,-7 1 0,2 0 16,-1 0 0,1-1 0,-14 1 0,18-4 75,-3-4 21,9 4-110,1 0 0,-1 0 0,0 0 0,1 0 1,-1 0-1,1 0 0,-1 0 0,1 0 0,-1-1 0,1 1 0,0 0 0,0 0 0,0 0 0,-1 0 0,1-1 0,0 1 0,1 0 1,-1 0-1,0 0 0,0-1 0,0 1 0,1 0 0,-1 0 0,0 0 0,2-2 0,3-1 116,12-3-24,-8 3-77,0 0-1,0 1 1,1 0-1,0 0 0,-1 1 1,11-1-1,-9 1 16,3 0-15,0 0 0,0 0-1,0 2 1,0 0 0,0 0 0,0 1 0,21 5 0,66 23 107,-96-27-120,0 1-1,0-1 1,0 1-1,0 1 1,0-1-1,-1 0 1,0 1-1,1 0 1,-1 0-1,-1 0 1,1 1-1,4 7 1,-4-7-2,2 9 50,-5 2-38,0-1-1,-1 1 1,-4 30 0,4-45-17,0 1 0,0 0 0,-1 0 0,1-1 0,-1 1 0,0 0 0,1-1 0,-1 1 0,-2 2 0,-9 14 14,-1-1 1,0-1 0,-21 19-1,33-33-13,-1-1-1,0 1 0,0-1 0,0 1 0,0-1 0,0 0 0,0 0 0,-3 1 0,-4 2 15,-10 5 5,-1-2 0,0 0 0,0-1 0,-38 6 0,-58 2 63,109-14-80,0 1 0,0-1 0,-1 0 1,1-1-1,0 0 0,0 0 0,0-1 0,0 1 0,1-1 0,-12-5 0,11 4-5,-41-21-733,33 16-2991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9:4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5112,'6'-2'-55,"-3"2"60,12-4-59,1 0 0,0 2-1,0-1 1,1 2-1,27 1 1,-27 2 36,-8-2 5,0 2 1,0 0-1,0 0 0,0 0 0,9 5 0,13 5-9,0 2 0,40 26 0,-46-20 15,3 13 4,45 66 1,-58-66 16,34 153 28,-45-147 51,-12 163 50,1-162 11,-67 180 76,54-174-37,-101 179 79,96-184-71,2-4-198,-171 282-183,150-243-3460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0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763 0 728,'-2'6'17,"-9"19"15,10-23-17,-1 1 0,1 0 0,0-1 0,-1 1 0,0-1 0,1 0 0,-1 0 0,-3 4-1,-10 13 140,-66 146 581,54-108-590,-27 85 239,31-79-306,-36 88 451,56-143-470,-2 5-1,0 0 0,-1 0 1,0-1-1,-1 0 0,-9 13 0,-60 108 663,48-73-426,-51 104 458,69-144-717,-12 32 183,-50 108 282,64-143-482,-9 16 101,-10 4 5,19-28-59,1 1-1,-1 0 0,2 1 1,-1-1-1,1 1 0,1 0 0,-5 15 1,9-24 15,-1 0-50,-1 0 1,1 0-1,-1 1 0,1-1 0,0 1 1,0-1-1,0 1 0,-2 3 0,3-4-37,0 0 0,0 0 0,1 0 0,-1 0-1,0 0 1,1 0 0,-1 0 0,1 0-1,0 1 1,0-1 0,0 0 0,0 0 0,0 0-1,0 3 1,1 2-595,-1 13-3459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05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1245 1 2424,'0'0'73,"0"0"-48,-1 0-1,1 0 0,0-1 0,-1 1 1,1 0-1,-1 0 0,1 0 0,-1 0 1,0 0-1,1 0 0,-1 0 1,1 0-1,-1 0 0,1 0 0,-1 1 1,1-1-1,0 0 0,-1 0 0,1 0 1,-1 1-1,1-1 0,-1 0 1,1 0-1,-1 1 0,1-1 0,0 0 1,-1 1-1,0 0 0,-4 10 58,-2-1-1,0 0 1,0 0 0,0 0-1,-1-1 1,-10 9 0,-5 7-22,-30 40 495,28-36-329,1 1-1,-22 39 0,-64 120 461,95-166-654,9-13 15,0-1 0,0 1 0,2 0 0,-6 14 0,-77 181 536,78-181-558,-19 38 151,-6 2-46,-49 97 267,76-146-374,-26 70 122,-53 142 152,77-204-286,-17 32 57,-67 102 69,57-91-98,-48 96 51,49-91-59,-86 141 49,106-193-66,6-8 4,1 1-1,0 0 1,0 0-1,-9 21 0,10-18-974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06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1427 0 1176,'0'0'40,"-4"4"-13,-20 23 35,-87 83 324,99-98-354,-30 43 230,-38 64 56,58-83-60,-29 67 0,40-79-188,-30 72 670,2-10-248,16-36-222,-50 105 631,23-70-512,-21 49-18,-25 67 330,65-141-447,-47 70 0,34-74-163,17-21-34,-29 51 0,29-34-50,-56 149 14,51-135-18,-53 100 18,57-110-11,-44 71 39,35-42-9,27-58-15,-1 0 1,-23 38-1,19-39-17,15-21-7,-6 27 15,9-18-185,0-5-560,0 11-3691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07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1049 1 3056,'-1'4'24,"-11"31"24,-3 0 1,-18 34-1,27-57-49,-119 201 641,116-200-636,-6 10 224,-34 39-1,5-9 75,12-8-40,2 1-1,-33 68 0,52-91-223,-19 52 195,-52 157 372,54-149-410,6-28 5,-30 55 1,14-52-18,-53 91 247,56-82-307,-55 112 245,69-140-277,-47 96 10,64-123-97,-5-1 5,-6 4-7,5-6-4,9-8-21,0 0 0,0 1 1,0-1-1,1 0 0,-1 0 0,0 1 0,1-1 0,-1 0 0,1 1 0,-1-1 0,1 1 0,0-1 0,0 0 0,0 1 0,-1-1 0,1 1 0,1-1 0,-1 1 0,0-1 0,0 0 0,0 1 0,2 2 0,-2-1-406,4 17-4284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8792,'1'0'24,"0"1"1,0 0-1,0-1 1,0 1-1,0 0 1,0-1-1,-1 1 1,1 0-1,0 0 1,0 0-1,0 0 1,-1 0-1,1 0 1,-1 0-1,1 0 1,-1 0-1,1 0 1,-1 0-1,1 0 1,-1 2-1,2 26 784,-2-16-644,1 60 38,4 79-29,-4-122-80,4 32 0,0-31-66,-3 1-9,0-12 29,1 0-1,6 24 1,9 30 193,32 89 1,-64-163-228,-10-7-1371,-3-2-5442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08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1239 0 1352,'-38'42'0,"10"-10"0,-1 0 0,-71 106 97,31-22 717,62-105-761,-9 23 471,-49 139 1076,19-34-431,32-100-966,-46 117 519,53-136-683,4-13-8,0 0 1,-1 0-1,1-1 0,-1 1 0,0-1 1,-9 9-1,-121 179 506,81-104-369,-32 51-7,-28 50 150,6-11-128,65-114-159,42-65-24,-15 23 8,1 2 0,-17 39 0,11-22-2,-9 1-4,4-6-2,7-6 0,6 0 0,-6 33 0,9-26-954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08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888 2 1624,'1'-2'-11,"-4"4"12,-9 5 27,-15 15 42,18-16-61,7-3 15,-1-1 0,0 0 0,1 0 0,-1 1 0,1 0 0,0-1 0,-3 5 0,-86 134 915,86-132-778,-14 24 269,-26 59 0,-33 88 501,69-160-888,-18 30 278,-51 96 519,53-88-543,-38 80 456,42-89-546,-45 82 121,56-112-277,-14 38-1,11-24-30,-31 58 0,7-24-18,17-34-2,-1-3-4,2 2 0,-17 34 0,27-45-48,2 1 0,0 1 0,1-1 0,-5 39 0,1-5-795,-5 12-3426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29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1352,'5'3'7,"17"11"-5,-14-6 5,-7-6-3,6 11 21,-1 0 0,0 0-1,-1 1 1,-1 0 0,3 15 0,38 143 181,-35-130 68,51 173 126,-46-174-72,69 154 131,-66-157-159,75 145 116,-73-150-135,-20-32-272,35 53 310,47 57 0,-65-90-252,76 88-14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30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2160,'0'0'208,"2"-7"884,-2 7-1072,47 79 404,31 49-217,-60-96-94,74 164 46,-73-152-45,85 177 54,-83-179-41,-15-30-91,103 177 241,-79-145-189,-1-3 67,-1 2-1,31 66 1,-55-98-154,-2-5-42,0 0 1,1 0 0,0 0-1,0 0 1,0-1-1,1 1 1,0-1-1,0 0 1,6 6-1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30.6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0 728,'24'26'109,"-1"0"0,37 58 0,-35-48-16,-7-12 31,17 29 1,-17-23-87,32 49 23,-32-46 99,117 248 200,-92-191-287,35 52-130,-69-128-943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31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 1800,'0'12'0,"-1"-11"0,1 1 1,0 0-1,0-1 0,0 1 0,0 0 1,0 0-1,0-1 0,0 1 0,1 0 1,-1-1-1,0 1 0,1 0 1,1 2-1,1 3 3,12 38 63,21 84 38,-7-26 205,-15-51-132,30 72 0,-42-116-134,22 51 260,57 99 0,-65-128-134,56 92 213,-22-49-614,-27-42-1888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31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1080,'27'19'235,"-21"-14"-197,-2-1 0,1 1 0,0 0 0,-1 0 0,0 1 0,0-1 0,-1 1 1,6 11-1,-5-9-13,14 27 76,15 40 0,-23-52-83,39 109 140,-40-104-144,24 88 94,-8-22-34,-21-81-52,3 12 6,1-1 1,1 0 0,20 37-1,-17-41-106,21 27-1,-9-17-1061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22:32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1528,'0'0'0,"11"24"0,17 27 0,21 56 8,13 32 0,6 17 8,0 1 0,-5-26-16,-3 2-704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1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45 7712,'-4'-6'256,"-12"-20"50,12 20 204,3 1 28,-1 3 756,-24 93-734,-9 78-324,27-123-95,-36 246 68,35-224-34,-25 294 73,30-289-80,-7 268 69,11-282-83,-1-25-85,1 35 61,9 86 0,-8-144-207,-1-8-7,0 1 0,0-1 0,0 0 0,1 1 0,-1-1-1,1 1 1,0-1 0,0 0 0,0 0 0,1 0 0,-1 1 0,1-1 0,-1 0 0,1-1-1,3 5 1,6 7-7782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1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344 211 7176,'14'-22'12,"-10"16"1,-1 1 0,1 0 1,0 0-1,0 1 0,0-1 0,7-5 0,83-66 128,-72 62 47,-16 11-147,11-5 18,0 1 0,0 0 0,0 1 0,1 1 0,0 1 1,27-3-1,73-4 201,-111 11-227,0 0 1,0 0-1,0 0 1,0 1-1,0 0 1,0 1-1,0 0 1,0 0-1,-1 0 1,1 1-1,11 6 1,-12-6-7,7 7 140,-3 4-109,-1-1 0,-1 2 1,10 19-1,-14-16 109,-5 1-109,0 0 0,-1 0 0,-7 27 0,0-24 103,-69 92 76,56-91-42,-126 89 85,110-93-73,-171 55 82,168-63-81,-157 33 256,186-42-535,-60 9 539,65-10-646,-1 0-1,0-1 1,0 0 0,0-1 0,0 0 0,0 0 0,-13-5 0,-5-4-6915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173 165 4664,'4'-2'2,"1"1"0,-1-1 1,1 0-1,-1-1 0,0 1 0,7-6 0,5-3 8,27-22 18,46-32-48,-77 57 20,-8 5 2,1 1 0,-1-1 0,1 1-1,-1 0 1,1 0 0,0 1 0,5-2 0,3 0 8,-1 1 0,20-2 1,-29 4-2,-1 1 0,1 0 0,0 0 0,0 0 1,0 0-1,-1 1 0,1-1 0,-1 1 1,1-1-1,-1 1 0,0 0 0,0 0 1,1 0-1,-1 0 0,-1 0 0,1 1 1,0-1-1,0 1 0,1 4 0,-1-5 15,1 3 29,0 0 1,0 1 0,0-1 0,-1 0 0,0 1 0,0-1 0,0 1 0,-1 0 0,0 0 0,0 0 0,0-1 0,-1 1 0,0 11 0,-2-4 50,0 1 0,0 0 0,-7 19-1,7-25-106,-1 0 83,0 0-1,0 0 1,0 0-1,-1 0 0,0 0 1,-1-1-1,1 0 0,-9 9 1,9-10-33,2-4 4,0 1 0,0 0 1,0-1-1,-1 1 0,1-1 1,-1 0-1,1 0 0,-1 0 1,0 0-1,-6 3 0,-4 2 31,-46 25 368,38-22-269,-1-1 0,1-1 1,-2-1-1,1-1 0,-29 5 1,-25-5 139,67-6-374,-5 1-42,-1 0 0,1 0-1,0 1 1,-1 1-1,-25 9 1,22-3-5705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3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26 288 7000,'-24'-19'16,"22"17"12,20-2 186,36-7 0,75-20 16,43-9 241,-119 29-267,193-54 460,-167 34-417,88-36 398,-161 65-497,4 1 25,-5 0-35,5-1-17,-10 2-119,0 0-1,0 0 1,0 0 0,0 0-1,0 0 1,0 0 0,1 0-1,-1 0 1,0 0 0,0 0 0,0 0-1,0 0 1,0 0 0,0 0-1,1 0 1,-1 0 0,0 0-1,0 0 1,0 0 0,0 0-1,0 0 1,0 0 0,0 0-1,1 0 1,-1 0 0,0 1-1,0-1 1,0 0 0,0 0 0,0 0-1,0 0 1,0 0 0,0 0-1,0 0 1,0 1 0,0-1-1,0 0 1,0 0 0,0 0-1,0 0 1,0 0 0,0 0-1,0 1 1,0-1 0,0 0 0,0 0-1,0 0 1,0 0 0,0 0-1,0 0 1,0 1 0,0-1-1,0 0 1,0 0 0,0 0-1,0 0 1,1 5 18,1 7 6,-1 0-1,0 0 1,0 0 0,-1 0 0,-2 20 0,-15 92 70,-21 61 241,36-173-304,-9 53 175,10-60-169,1-1 1,0 1-1,0-1 0,0 1 1,0-1-1,1 1 0,0-1 0,0 0 1,0 1-1,0-1 0,1 0 1,3 9-1,1-5 166,1-5-2,4-3-151,1 0 0,0 0 0,-1-2 0,1 1 0,-1-1 0,1-1 0,-1 0 0,0-1 0,0 0 0,-1 0 0,1-1 0,-1-1 0,19-13 0,-9 5 16,-2-1 0,0 0 0,-1-2 0,0 0 0,15-22 0,8-23 67,-4 7-11,-33 52-64,-1 1 0,0-1-61,4-1 40,-2 15 15,20 113 48,-5-26-50,-10-60-23,-6-30-18,-1 1 0,0 0 1,0-1-1,0 15 1,-2-22-9,0 0 0,1 0 0,0 0 0,-1 0 0,1 0 0,-1 0 0,1 0 0,0 0 0,0 0 0,0 0 0,-1-1 1,1 1-1,0 0 0,0 0 0,0-1 0,0 1 0,0-1 0,0 1 0,1-1 0,-1 1 0,0-1 0,0 0 0,0 0 0,0 1 1,0-1-1,1 0 0,-1 0 0,2 0 0,3-1 3,0 0 0,0-1 0,0 1-1,0-1 1,-1 0 0,1 0 0,-1-1 0,1 0 0,-1 0 0,0 0 0,8-7 0,-5 4 0,3-1 6,-1 0 0,0-1-1,-1 0 1,0-1 0,0 0-1,-1 0 1,0-1-1,0 0 1,-1 0 0,10-21-1,-14 26 7,3-2-4,-6 6-14,0 1 1,0 0-1,0 0 0,0 0 0,0 0 0,0 0 1,0 0-1,0 0 0,1 0 0,-1 0 0,0 0 1,0 0-1,0 0 0,0-1 0,0 1 0,0 0 1,0 0-1,0 0 0,1 0 0,-1 0 0,0 0 0,0 0 1,0 0-1,0 0 0,0 0 0,0 0 0,0 0 1,0 0-1,1 0 0,-1 0 0,0 0 0,0 0 1,0 0-1,0 0 0,0 0 0,0 1 0,0-1 1,0 0-1,1 0 0,-1 0 0,0 0 0,0 0 1,0 0-1,0 0 0,0 0 0,0 0 0,0 0 1,0 0-1,0 1 0,0-1 0,0 0 0,0 0 1,0 0-1,0 0 0,15 14 12,0 11-8,-9-16-58,-4-6-156,0 1-1,0 0 1,0 0-1,-1 0 1,0 0-1,1 1 1,0 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5208,'0'0'1434,"-4"0"-947,-10 0-274,-1 2 0,0 0 0,0 1 1,1 0-1,-18 7 0,-69 31 137,78-31-316,10-5 34,0 1 0,1 0 0,-13 9 0,-103 76 238,103-67-92,-96 136 76,97-119-115,-98 224 81,98-204-49,-82 271 78,89-262-97,-46 285 81,56-283-74,-10 311 84,19-307-78,13 98 4,11-21-126,-26-153-79,14 56 188,78 188 75,-89-237-231,0-1 0,0 1 0,1-1 1,5 8-1,-9-14-32,61 82 165,-40-61-143,25 23-1,-46-44-21,2 2 5,1 0-1,-1 0 1,0 0 0,1 0-1,-1-1 1,1 1 0,-1-1-1,1 0 1,5 2 0,9 4 10,0-1 1,29 6-1,-24-10-11,-1 0-1,25-1 1,-42-1-3,0 0 0,0-1 0,-1 1 0,1 0 0,0-1 0,-1 0 0,7-2 0,21-8-389,-1-2 1,0 0-1,47-31 0,6-10-7438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337 242 2968,'0'0'-8,"-8"11"-37,-21 34 47,16-22 25,-42 119 33,44-106 80,-42 164 108,43-159 153,3-12-186,-4 18 185,-30 82 0,34-110-155,-31 73 962,36-89-835,4-10-79,8-40 22,19-78-22,28-110 159,-45 193-284,-4 15-89,7-24 65,42-92 0,-43 115-54,32-47 1,-36 65 17,-8 9-100,0 1-1,-1-1 1,1 0 0,0 1-1,-1-1 1,1 1-1,0-1 1,-1 1 0,1 0-1,0 0 1,0 0-1,0 0 1,-1 0 0,1 0-1,0 0 1,0 0-1,-1 1 1,1-1 0,0 1-1,0-1 1,-1 1 0,1 0-1,-1 0 1,1 0-1,1 1 1,3 3 21,-1 0 0,0 0-1,0 1 1,0 0 0,-1 0 0,0 0-1,3 7 1,27 48 28,-21-31 98,48 148 68,-49-140-63,5 17-83,1-3 100,-3 1 0,-1 0 0,8 84 0,-21-122-100,0 1 0,-3 17 0,2-31-61,0-1 0,-1 0 0,1 0 0,-1 0 0,1 0 0,-1 0 1,0 0-1,1 0 0,-1 0 0,0 0 0,0 0 0,0 0 0,0 0 0,1 0 1,-1-1-1,0 1 0,-1 0 0,1-1 0,0 1 0,-1 0 0,-19 6 5,20-7 1,-2 1 1,0 0 0,0 0 1,0 0-1,0-1 0,0 0 0,-1 1 1,1-1-1,0 0 0,0 0 0,-4-1 1,-8-1 13,-2 3-14,9-1-3,0 0 0,0-1-1,1 0 1,-1 0 0,-10-3 0,-44-14 109,-69-30 0,110 37-119,13 7-6,0 0 0,-1 1 0,1 0 0,-11-3 0,-25-5 9,3 7-9,9 10 1,4 7-3,7 6-2,20-18 0,1 1 0,-1-1 0,0 0 0,1 0 0,-1 0 0,0 0 0,1 1 0,0-1 0,-1 0 0,1 0 0,0 1 0,0-1 0,-1 0 0,1 3 0,1-3 0,-1 1 0,0-1 0,1 1 0,0-1 0,-1 1 0,1-1 0,0 1 0,-1-1 0,1 0 0,0 1 0,0-1 0,0 0 0,2 2 0,1 1 0,-1-1 0,1 0 0,0 0 0,-1-1 0,1 1 0,8 3 0,-6-4 0,-1 0 0,1-1 0,-1 1 0,1-1 0,-1 0 0,1 0 0,8-1 0,0-1 0,0 0 0,0-1 1,16-4-1,137-46 8,-155 48-8,24-10 7,149-83 2,-150 73-1,114-119 13,-126 112 14,-8 10-14,4-8 1,-1 0 1,-1-1-1,18-43 1,-28 56 3,1-2-4,0 0 0,-2 0 0,0 0 0,6-37 0,-6-69 235,-6 124-255,0 1 1,0 0-1,0-1 0,0 1 1,-1 0-1,1-1 1,0 1-1,0 0 0,0-1 1,0 1-1,-1 0 0,1 0 1,0-1-1,0 1 1,-1 0-1,1 0 0,0-1 1,0 1-1,-1 0 0,1 0 1,0 0-1,-1 0 0,1-1 1,0 1-1,-1 0 1,1 0-1,0 0 0,-1 0 1,1 0-1,0 0 0,-1 0 1,1 0-1,0 0 1,-1 0-1,1 0 0,0 0 1,-1 0-1,1 0 0,0 0 1,-1 1-1,1-1 0,0 0 1,-1 0-1,1 0 1,0 0-1,-1 1 0,1-1 1,0 0-1,0 0 0,-1 1 1,1-1-1,0 0 1,-20 14 43,11-7-37,5-4-4,1 0 0,0 0 0,0 0 0,0 0 0,0 0 0,1 1 1,-1-1-1,1 1 0,-3 6 0,-12 23 26,-20 59 1,30-62 9,-21 144 22,26-139-22,2-17-21,-1 9 2,2 0-1,1 1 1,1-1-1,8 29 1,21 45 70,-23-85-25,1-5-44,0 0 0,1-1 1,23 16-1,-16-18 44,4-3-37,0-1 1,32 1 0,-33-8 30,-11 1-38,6-1-5,0-1 0,-1-1 0,1 0 1,-1-2-1,0 1 0,17-12 1,-18 11 7,-1 0-13,-1 0 1,0-1-1,0-1 0,-1 1 1,0-2-1,16-17 1,6-14 39,38-64 0,-26 14 3,-42 83-48,-1 0 1,0 0-1,-1 0 0,1 0 0,-2-1 0,1 1 0,-1-1 0,-1 1 0,-1-15 1,1 21 12,0-1 4,-1-10 907,11 11-930,-9 2-2,1 0 0,-1 0 0,0 0 0,1-1 0,-1 1 0,0 0 0,1 0 0,-1 0 0,0 0 0,1 0 0,-1 0 0,0 1 0,1-1 0,-1 0 0,1 0 0,-1 0 0,0 0 0,0 0 0,1 0 0,-1 1 0,0-1 0,1 0 0,-1 0 0,0 0 0,1 1 0,-1-1 0,1 18 0,-9 20 0,-5 26 0,3 7 0,10-59 0,0 0 0,1 0 0,3 18 0,-3-21 0,2 0 0,-1-1 0,1 1 0,6 10 0,-6-13 0,0 0 0,1-1 0,0 0 0,0 0 0,7 7 0,-5-6 0,0-1 0,0 0 0,15 8 0,-13-8 0,1-1 0,0 0 1,13 3-1,-15-5 1,0 0 0,1-1 0,-1 0-1,0 0 1,9 0 0,-10-2-1,0 1 1,0-1-1,-1 0 0,1-1 0,0 1 0,10-6 1,-6 2-1,-1 0 0,0-1 0,12-9 0,-3 0 0,22-23 0,-21 18 0,23-35 0,20-44 0,-5-12 0,-8 1 1,-8 4 4,-8 7-2,-7 10 2,-5 10-2,-16 57 1,5-43 0,-9 60 4,-6 15 4,-2 0-10,4-5-1,0-1 0,0 1 0,1 0 0,0 0 0,0 0 1,0 0-1,0 0 0,0 6 0,-32 122 16,-5 82 17,35-174-13,-2 157 15,8-164-8,18 84 19,-20-115-42,1 0 0,0 0 0,0 0 1,-1 0-1,2 0 0,-1 0 1,0 0-1,1 0 0,-1-1 1,1 1-1,0-1 0,0 1 1,0-1-1,0 0 0,0 1 1,0-1-1,1 0 0,4 3 1,-5-4-1,-1 0-3,-1-1 0,0 0 0,1 0 0,-1 1 0,0-1 0,0 0 0,1 0 0,-1 0 0,0 0 0,1 1 0,-1-1 0,1 0 1,-1 0-1,0 0 0,1 0 0,-1 0 0,0 0 0,1 0 0,-1 0 0,0 0 0,1 0 0,-1 0 0,1 0 0,-1 0 0,0-1 0,1 1 0,7-3 8,0 0 1,-1 0-1,1-1 1,-1 0-1,0 0 1,0-1-1,10-9 1,0-3 57,70-109 35,-74 105-34,13-32 0,-11 22-47,-2 4-10,-3 8 30,18-28 0,27-33 47,-54 78-82,1 0 1,-1 1-1,1-1 0,-1 0 1,1 1-1,0-1 0,-1 1 1,1 0-1,2-1 1,-3 1-7,-1 1 1,1 0 0,-1 0 0,1 0 0,-1 0 0,1-1 0,-1 1 0,1 0-1,-1 0 1,1 0 0,-1 0 0,1 0 0,-1 0 0,1 1 0,-1-1-1,1 0 1,-1 0 0,1 0 0,-1 0 0,1 1 0,-1-1 0,1 0 0,-1 0-1,1 1 1,1 2 4,0 0 0,0 0 0,0 0 0,0 0 0,0 0 0,-1 0 0,1 1-1,0 4 1,-1-5-3,21 62 36,22 54-3,-42-113-31,1 1 1,-1-1 0,1 1 0,1-1-1,-1 0 1,9 11 0,-2-4 0,15 18 2,-13-23 5,-2-6-9,0 1-1,1-2 1,-1 1-1,1-1 0,16-1 1,-7-4 15,13-10-4,36-20 0,-49 20 11,-11 5-14,1 1-7,-1-1 0,0 0 0,-1 0 0,0-1 0,0 0 0,-1-1 1,0 0-1,5-11 0,13-42 30,-22 58-29,-1-1-1,-1 1 1,1-1-1,-1 1 1,0-1-1,0 1 1,-1-1-1,0 0 1,-1-10-1,0 15 38,6 23-6,-3-9-34,9 29 8,24 43 6,-31-75-15,0-1 0,1 0-1,0 0 1,0 0-1,1-1 1,0 0 0,0 0-1,12 10 1,-18-17-2,1 1 1,-1-1-1,1 1 1,-1-1-1,1 0 0,0 0 1,-1 1-1,1-1 1,0 0-1,-1 0 1,1 1-1,-1-1 0,1 0 1,0 0-1,-1 0 1,1 0-1,0 0 1,0 0-1,-1 0 0,1 0 1,-1-1-1,1 1 1,0 0-1,-1 0 1,1 0-1,0-1 0,0 1 1,1-1 0,-2 0-1,1 1 0,0 0 1,0-1-1,0 1 0,0-1 0,-1 0 0,1 1 0,0-1 1,-1 1-1,1-1 0,0 0 0,-1 0 0,1 1 0,-1-1 0,1 0 1,0-1-1,5-28 5,-3-16-4,-7-7-1,3 45 0,0 1 0,-1 0 0,0 0 0,-5-13 0,2 11 0,0 1 0,-1 1 0,0-1 0,-1 1 0,1 0 0,-1 0 0,-1 1-1,-10-8 1,17 14 0,0-1 0,-1 0-1,1 0 1,0 0-1,-1 0 1,1 0-1,-1 0 1,0 1-1,1-1 1,-1 1-1,-2-1 1,-9-2-1,-1 1 1,1 0 0,-1 1-1,1 1 1,-1 0 0,-15 3-1,27-3 1,0 1-1,0-1 1,-1 1-1,1-1 0,0 1 1,0 0-1,0 0 1,0 0-1,-1 1 1,-25 16-2,-48 43 1,74-60 1,0 1-1,0 0 0,0 0 1,0 0-1,1 0 1,-1 1-1,1-1 0,-2 3 1,-10 25-1,1-1 0,-12 43 0,24-70 1,-1 0-1,1 0 1,-1 0-1,1 1 1,0-1-1,0 0 1,0 0-1,0 0 1,0 0-1,1 3 1,-1-5 0,2 14-1,0-1 1,7 20-1,-6-27 1,-1-1 0,1 1 0,0-1 0,0 1 0,0-1 0,1 0 0,0 0 0,7 7 0,-6-8 0,0 0 0,1 0 0,-1 0 0,1 0 0,0-1 0,0 0 0,9 3 0,-8-3 0,1-1 0,0 0 0,-1-1 0,1 1 0,0-1 0,11-1 0,-8-1 0,0-1 0,0 0 0,0-1 0,0 0 0,0-1 0,0 0 0,-1-1-1,0 0 1,18-13 0,-7 1-5,26-40 3,-29 30 2,16-31 0,9-33 0,-12 1 0,-11 4 0,-4 4 0,-2 4 0,-2 6 0,-5 18 0,-6 24 0,-1 30 0,0 0 0,0 0 0,0-1 0,0 1 0,0 0 0,-1 0 0,1 0 0,0-1 0,0 1 0,0 0 0,0 0 0,0 0 0,0 0 0,-1-1 0,1 1 0,0 0 0,0 0 0,0 0 0,0 0 0,-1 0 0,1 0 0,0-1 0,0 1 0,0 0 0,-1 0 0,1 0 0,0 0 0,0 0 0,0 0 0,-1 0 0,1 0 0,0 0 0,0 0 0,0 0 0,-1 0 0,1 0 0,0 0 0,0 0 0,-1 0 0,1 0 0,0 0 0,0 1 0,0-1 0,-1 0 0,1 0 0,0 0 0,0 0 0,0 0 0,0 0 0,-1 1 0,1-1 0,0 0 0,0 0 0,0 0 0,0 0 0,0 1 0,0-1 0,-1 0 0,1 0 0,0 0 0,0 1 0,0-1 0,-12 34 0,-2 32 0,0 20 0,2 8 2,8 99 6,6-157-2,0-18-3,16 145 12,-16-147-9,-1-5-2,0 0 0,1 1 0,0-1 0,1 0 0,4 11 0,-7-22-3,0 0-1,0 0 0,0 0 0,0 0 0,0 0 0,0 1 0,0-1 1,0 0-1,0 0 0,0 0 0,0 0 0,0 0 0,1 0 0,-1 0 0,0 0 1,0 1-1,0-1 0,0 0 0,0 0 0,0 0 0,0 0 0,0 0 1,0 0-1,0 0 0,0 0 0,0 0 0,1 0 0,-1 0 0,0 0 1,0 0-1,0 0 0,0 0 0,0 0 0,0 0 0,0 0 0,0 0 0,1 0 1,-1 0-1,0 0 0,0 0 0,0 0 0,0 0 0,0 0 0,0 0 1,0 0-1,0 0 0,1 0 0,-1 0 0,0 0 0,0 0 0,0 0 0,0 0 1,0 0-1,0 0 0,0 0 0,0 0 0,0 0 0,1-1 0,2 0 1,1-1 0,-1-1 0,1 1 0,-1 0-1,0-1 1,0 0 0,0 0 0,0 0-1,0 0 1,-1 0 0,3-4 0,-2 2 0,7-8 5,-2 0 1,1-1-1,-2 0 0,0-1 1,7-21-1,-8 19-3,59-148 83,-63 160-80,4-9 13,14-26 0,-18 37 7,2 9 1,1-1-23,-3-3-2,0 0-1,-1 0 0,1 0 1,-1 0-1,1 0 1,-1 0-1,0 0 1,0 0-1,0 1 1,0-1-1,0 0 0,1 5 1,24 93 22,-24-87-20,1-1 0,0 1 1,6 13-1,-3-9-1,21 41 1,2-14 1,-25-39-4,0-1-1,0 1 0,0-1 1,1 0-1,5 5 1,-6-7-1,-1 0 1,1 0 0,0 0-1,0-1 1,0 1-1,0-1 1,0 0 0,4 1-1,-1-1 0,1-1 1,0 1-1,-1-2 0,10 0 0,-9 0 0,0 0 0,-1-1 0,1 0 0,8-3 0,-11 2 0,1 1 0,-1-1 0,0 0 0,0 0 0,7-7 0,-6 5 0,0-1 0,-1 0 0,8-11 0,11-25 0,-5-2 0,-5 9 0,-5 10 0,-8 19 0,-3 9 0,-2 12 0,3 24 0,1 33 0,-1-65 0,3 19 0,-2-19 0,-7-19 0,-5-17 1,6 13-4,-1 1 0,-14-24 0,6 21 2,15 18 1,0 0 0,0-1 0,-1 1-1,1 0 1,0 0 0,0 0 0,0-1 0,0 1-1,0 0 1,-1 0 0,1 0 0,0 0 0,0 0-1,0 0 1,-1-1 0,1 1 0,0 0 0,0 0-1,0 0 1,-1 0 0,1 0 0,0 0 0,0 0-1,-1 0 1,1 0 0,0 0 0,0 0 0,0 0-1,-1 0 1,1 0 0,0 0 0,0 0 0,-1 0-1,-5 2 0,0 0-1,-1 1 1,1-1-1,0 1 1,0 0-1,-9 7 1,11-7-1,-1 1 0,1-1 1,0 1-1,0 0 0,0 0 1,0 1-1,1-1 0,0 1 1,0-1-1,0 1 0,1 0 1,-1 0-1,-1 7 0,3-9 0,-1 9-18,4-4 16,1 0 0,-1 0 0,2-1 0,-1 1 0,1-1-1,6 9 1,1-6-23,2-3 17,0 0 0,0-2-1,21 7 1,-33-12 7,0 1-1,1-1 1,-1 0-1,0 0 1,0 0-1,0 0 1,0 0-1,0 0 1,1 0-1,-1 0 1,0 0-1,2-1 1,17-5-17,0-1 1,32-15-1,-34 8-27,76-86-21,-77 76 8,32-68-26,-38 71 47,-1-2 0,12-39-1,-18 47 30,-3 9 1,1-1 0,-1 1 0,-1 0-1,1 0 1,-1-1 0,-1-11 0,2 7-17,-1 4 15,0 1 1,-1 0-1,1 0 1,-1 0 0,0-1-1,0 1 1,-1 0 0,0 0-1,0 1 1,-1-1 0,-3-7-1,2 8-23,-6-3 4,10 8 30,0 0 0,0 0-1,0 0 1,0 0 0,-1 0-1,1 0 1,0 0 0,0 0-1,0-1 1,0 1 0,0 0 0,0 0-1,-1 0 1,1 0 0,0 0-1,0 0 1,0 0 0,0 0-1,0 0 1,0 0 0,-1 0-1,1 0 1,0 0 0,0 0 0,0 0-1,0 0 1,0 0 0,-1 0-1,1 1 1,0-1 0,0 0-1,0 0 1,0 0 0,0 0 0,0 0-1,0 0 1,-1 0 0,1 0-1,0 0 1,0 0 0,0 1-1,0-1 1,0 0 0,0 0 0,0 0-1,0 0 1,0 0 0,0 0-1,0 1 1,0-1 0,0 0-1,0 0 1,0 0 0,0 0-1,0 0 1,0 1 0,-40 63-11,31-43 6,-11 42 4,15-39 1,-2 39 0,6 21 0,2-62 0,7 29 0,-4-36 0,0-1 0,6 16 0,-6-21 0,0 0 0,0-1 0,8 11 0,-9-14 0,1-1 0,-1 0 0,1 0 0,0 0 0,7 5 0,-8-7 0,0 1 0,0-1 0,1-1 0,-1 1 0,1 0 1,0-1-1,5 2 0,-4-2 1,0 0-1,0-1 1,0 0 0,0 0 0,0 0-1,7-2 1,41-11 2,-43 10-2,-1-1 0,0 0 0,0-1 1,0 0-1,-1 0 0,10-8 0,-5 1 7,0 0-1,-1-1 1,19-25 0,-30 37-8,-1 1 1,1-1 0,0 1-1,-1 0 1,1 0 0,0-1-1,0 1 1,-1 0 0,1 0 0,0 0-1,0 0 1,-1 0 0,1 0-1,0 0 1,0 0 0,-1 0 0,1 0-1,0 0 1,0 0 0,-1 1-1,1-1 1,0 0 0,0 1 0,-1-1-1,1 0 1,0 1 0,-1-1-1,1 1 1,0 0 0,5 5 2,0 1 0,-1-1 0,0 1 0,0 0 0,-1 1 0,0-1 0,0 1 0,3 11 0,8 13 5,-2-9-2,3-2-3,-16-20-3,0-1 0,0 1 1,1 0-1,-1-1 0,1 1 0,-1-1 0,1 1 1,-1-1-1,1 1 0,-1-1 0,1 1 1,-1-1-1,1 1 0,-1-1 0,1 1 1,0-1-1,-1 0 0,1 1 0,0-1 0,0 0 1,-1 0-1,1 0 0,0 1 0,-1-1 1,1 0-1,0 0 0,0 0 0,-1 0 1,2-1-1,2-10-1,-4 9 1,9-38-1959,0-7-7841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1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9504,'0'0'0,"0"11"0,-4 15 80,-1-2 8,1-13-88,2 0 0,-5 8 0,1-3-6776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8 7448,'-2'-2'2,"0"1"0,0 1 0,0-1 0,0 0-1,0 0 1,0 1 0,-1-1 0,1 1 0,0 0 0,0 0 0,0-1 0,0 2 0,-1-1 0,1 0 0,0 0 0,0 1 0,0-1 0,0 1 0,-1-1 0,1 1-1,0 0 1,0 0 0,0 0 0,-2 2 0,-2-1 7,-6 7 38,-58 66 15,56-53-27,0 12-8,2 1-1,-11 53 1,17-49 141,-14 163 133,20-164 173,4-11-306,1 0 0,2-1 0,14 41 0,-21-66-139,1 1-1,-1-1 1,1 0 0,0 0 0,-1 1 0,1-1 0,0 0 0,0 0 0,0 0 0,0 0-1,-1 0 1,1 0 0,1 0 0,-1 0 0,0-1 0,0 1 0,2 1 0,8 5 101,-1-1 0,1-1 0,21 8 0,-15-8-62,1-1 0,26 2 0,-44-6-68,2 1 41,1-1 1,-1 0 0,1 0-1,-1 0 1,1 0 0,0 0-1,-1 0 1,1-1 0,-1 1-1,1-1 1,3-1 0,-6 2-42,19-6 166,0 0 1,28-14 0,-20 4-808,47-36 0,23-24-6265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7176,'0'0'2961,"3"7"-2578,5 15-247,-1 0 1,6 34-1,-9-23 111,13 196 102,-15-172-82,8 274 105,-8-260-111,8 284 115,-8-286-89,1 272 109,-3-277-136,6 249 317,-10-125-113,2-105-152,6-84-213,13-2-67,-16 3-30,-1 0 0,0 0 0,1 0 0,-1 0 0,0 0 0,1 0 0,-1 0 0,0 0 0,1 0 0,-1 0 0,0-1 0,1 1 0,-1 0 1,0 0-1,0 0 0,1-1 0,-1 1 0,0 0 0,0 0 0,1-1 0,-1 1 0,0 0 0,0-1 0,0 1 0,1 0 0,-1-1 0,0 1 0,0-1 1,10-17-593,-1-2 1,11-34 0,0-10-8611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5920,'4'-7'104,"0"0"-70,-1 0 1,1 1 0,0-1-1,8-10 1,-9 15 61,0 0 0,0 0 1,0 0-1,0 1 0,0-1 0,0 1 0,0 0 0,0 0 1,1 0-1,-1 0 0,0 1 0,0-1 0,1 1 0,-1 0 0,1 0 1,4 1-1,-6-1-54,-1 1 1,1-1-1,-1 1 1,0-1-1,1 1 1,-1 0 0,0 0-1,1 0 1,-1 0-1,0 0 1,0 0-1,0 0 1,0 0-1,0 0 1,0 1-1,0-1 1,0 0-1,0 1 1,0 2 0,3 1-66,4 6 75,-5-7-17,0 0 0,0 0 0,-1 1 0,1-1 0,-1 1 0,0 0 0,1 5 0,3 5 39,-1 0 0,0 1 1,-1-1-1,-1 1 0,-1 0 0,1 32 1,-4 114 359,0-52-115,3-77 190,-2-32 3,-2-8-238,-1-9-197,1 0 0,1 0 1,2-31-1,2 19 27,1 1 0,1 0 0,13-38-1,-12 44-67,-4 10 33,2 0 1,-1-1 0,10-18 0,-4 11-29,-1 2-16,-4 8 9,0-1 0,1 1 0,8-11 0,23-30 118,-35 49-147,0 1 1,0 0-1,-1-1 0,1 1 1,0 0-1,-1 0 0,1 0 1,0 0-1,0 0 0,-1 0 1,1 0-1,0 0 0,0 0 1,-1 0-1,1 0 0,0 0 1,-1 0-1,1 1 0,0-1 1,-1 0-1,1 0 1,0 1-1,-1-1 0,1 1 1,0-1-1,-1 0 0,1 1 1,-1-1-1,1 1 0,0 1 1,1-1 8,20 19 21,-12-6 45,3 17-26,12 39 1,-3 18 81,11 30-37,4-7-7,-35-107-81,-1 1 1,1-1-1,0 0 1,0 0 0,0 0-1,1 0 1,-1-1 0,1 1-1,0-1 1,0 1-1,5 3 1,-3-2 2,-5-5-12,0 0 0,1 1 0,-1-1 1,0 0-1,0 0 0,0 0 0,1 1 0,-1-1 1,0 0-1,0 0 0,1 0 0,-1 0 0,0 0 1,0 1-1,1-1 0,-1 0 0,0 0 0,0 0 1,1 0-1,-1 0 0,0 0 0,1 0 0,-1 0 1,0 0-1,1 0 0,-1 0 0,0 0 0,0 0 1,1 0-1,-1 0 0,7-2 9,-1 0 0,0 0 1,0-1-1,0 0 0,0 0 0,0 0 1,0 0-1,5-6 0,3-5 64,50-92 37,-58 96-82,-1-1 0,0 0 0,-1 0 0,3-13 0,1-2-7,21-66 91,-24 76-68,-1 0 0,2 0 0,0 1 0,0 0 0,13-21 0,-19 35-45,0 1 0,0 0 0,0 0 0,0 0 0,0 0 0,0 0 0,0 0 1,1-1-1,-1 1 0,0 0 0,0 0 0,0 0 0,0 0 0,0 0 1,0 0-1,0 0 0,0-1 0,0 1 0,0 0 0,0 0 0,0 0 0,1 0 1,-1 0-1,0 0 0,0 0 0,0 0 0,0 0 0,0 0 0,0 0 1,0 0-1,1 0 0,-1 0 0,0-1 0,0 1 0,0 0 0,0 0 1,0 0-1,0 0 0,1 0 0,-1 0 0,0 1 0,0-1 0,0 0 0,0 0 1,0 0-1,0 0 0,1 0 0,-1 0 0,0 0 0,0 0 0,0 0 1,0 0-1,0 0 0,0 0 0,0 0 0,1 0 0,-1 1 0,0-1 0,0 0 1,0 0-1,0 0 0,0 0 0,0 0 0,0 0 0,0 0 0,0 1 1,4 2 4,-1 0 0,1 1 1,-1-1-1,0 1 0,0 0 1,-1 0-1,1 0 1,-1 0-1,0 0 0,0 0 1,0 1-1,-1-1 0,2 7 1,5 11 32,46 127 23,-41-115-27,-5-16-21,0 2-5,0 0-1,2-1 0,1 0 0,0-1 0,1 0 1,23 26-1,51 39 25,-71-75-18,-6-6-11,0 0 0,0-1 1,1 0-1,-1-1 0,18-1 0,-12-5 10,-2-4-10,0 0 0,-1-1 1,17-21-1,-19 14 4,-4-9-3,0 0 1,2-37-1,-8 38 1,0 0-1,-2 0 1,-9-48-1,6 50-3,4 13 1,-1-1 1,0 0-1,-1 1 0,-6-14 1,1 3-1,3 0-1,3 15-1,0 1 1,0-1-1,-1 0 1,0 1-1,0 0 0,-7-11 1,3 7 1,0-1 0,-1 1 0,0 0 1,-14-11-1,22 20-3,0 1 1,-1-1-1,1 1 0,-1 0 1,1-1-1,-1 1 0,1 0 1,-1-1-1,1 1 1,-1 0-1,1 0 0,-1 0 1,1-1-1,-1 1 0,1 0 1,-1 0-1,0 0 0,1 0 1,-1 0-1,1 0 0,-2 0 1,-11 2 2,0-1 1,-1 2-1,1 0 1,-13 5-1,7 2 11,-3 6-6,-37 38 1,47-36-1,-32 85 8,41-97-14,1 0 0,0 0 0,1 0 0,-1 0 0,1 0 0,0 0 1,0 8-1,0 5 1,-3 34 2,3-50-3,1 1 0,0 0 1,-1 0-1,2-1 0,-1 1 0,0 0 0,1-1 0,-1 1 0,1 0 0,2 5 1,1 1 0,7 18 2,-11-27-4,0-1-1,0 0 0,0 1 1,0-1-1,1 0 1,-1 1-1,0-1 1,0 0-1,0 0 0,0 1 1,1-1-1,-1 0 1,0 0-1,0 1 0,1-1 1,-1 0-1,0 0 1,0 0-1,1 0 1,-1 1-1,0-1 0,1 0 1,-1 0-1,0 0 1,1 0-1,-1 0 0,0 0 1,1 0-1,-1 0 1,0 0-1,1 0 1,7 0 1,0 0 0,0 0 1,0-1-1,0 0 0,0-1 1,0 1-1,13-6 0,-2-3 12,-7 2-9,2-1 0,1-1 0,-1-1-1,-1 0 1,0-1-1,22-26 1,-2-7 14,-2-2 1,32-63 0,-60 105-14,0 0 0,-1-1 1,0 1-1,0 0 1,-1-1-1,2-7 0,5-23 58,-8 34-32,1 2-29,1 1 0,-1 0 0,0 0 1,0 0-1,0-1 0,1 1 0,-1 0 1,0 1-1,0-1 0,1 2 1,3 5 16,-1 2-15,0 1 1,-1-1 0,0 1 0,-1 0 0,0 0 0,1 18 0,-1-4 8,9 29 1,-9-43-11,1 0 1,1-1 0,-1 1 0,2-1-1,10 18 1,-13-25-2,0-1 0,0 1-1,0-1 1,0 1-1,1-1 1,-1 0 0,1 0-1,-1 0 1,1 0 0,0-1-1,0 1 1,0-1 0,0 0-1,3 2 1,-3-2 0,-2-1-1,0 0 0,0 0 0,0 0 0,-1 0 1,1 0-1,0 0 0,0 0 0,0 0 0,0 0 0,0 0 0,0 0 1,0 0-1,0-1 0,-1 1 0,1 0 0,0-1 0,0 1 0,0-1 1,0 1-1,-1-1 0,2 0 0,2-1 4,4-1-1,-5 2-1,-1-1-1,1 1 1,0 0 0,-1-1-1,0 1 1,1-1 0,-1 0 0,0 0-1,0 0 1,3-3 0,98-109 124,-49 27 17,-48 79-98,-6 7-45,1 1 1,-1 0-1,0 0 1,1 0 0,-1 0-1,1 0 1,-1 0 0,1 0-1,-1 0 1,0 0 0,1 0-1,-1 0 1,1 0 0,-1 0-1,1 0 1,-1 0 0,0 0-1,1 0 1,-1 1 0,1-1-1,-1 0 1,0 0 0,1 1-1,-1-1 1,0 0 0,1 0-1,-1 1 1,0-1-1,0 0 1,1 1 0,-1-1-1,1 1 1,-1-1-3,4 7 10,1 0 0,-1 0 0,-1 1-1,1-1 1,-1 1 0,0 0-1,-1 0 1,0 0 0,0 0-1,0 14 1,0-10-5,6 43 73,-7-42-65,1-1 1,0 1 0,1-1-1,7 20 1,12 19 48,-22-51-59,1 1 0,0-1-1,0 1 1,-1-1 0,1 0-1,0 1 1,0-1 0,0 0-1,-1 1 1,1-1 0,0 0-1,0 0 1,0 0 0,0 0-1,0 0 1,-1 0 0,1 0-1,0 0 1,0 0 0,0-1-1,0 1 1,-1 0-1,1 0 1,0-1 0,0 1-1,0-1 1,1 0 0,-1 0 2,8-1 3,-5 0-3,0 1-1,-1-1 1,1 1 0,-1-1 0,0 0 0,1-1 0,-1 1 0,0 0 0,4-5-1,79-78 51,-41 31 3,-26 31-42,1 1 1,36-30-1,-12 14 42,62-39 1,-106 77-58,0 0 0,0 0-1,0-1 1,0 1 0,0 0-1,0 0 1,0 0 0,1 0-1,-1 0 1,0 0 0,0 0-1,0 0 1,0 0 0,0 0-1,1 0 1,-1-1 0,0 1-1,0 0 1,0 0 0,0 0-1,1 0 1,-1 0 0,0 0-1,0 0 1,0 0 0,0 0-1,0 1 1,1-1 0,-1 0 0,0 0-1,0 0 1,0 0 0,0 0-1,0 0 1,1 0 0,-1 0-1,0 0 1,0 0 0,0 0-1,0 1 1,0-1 0,0 0-1,0 0 1,1 0 0,-1 0-1,0 0 1,0 1 0,0-1-1,5 5 7,0 1 0,-1 0 0,0 1 0,0-1 0,0 0 0,-1 1 0,0 0 0,0 0 0,3 12 0,-5-16-3,44 124 40,-36-101-18,5 1-14,1-1 0,25 34-1,-39-59-10,0 0 0,0 0 1,0 0-1,0 0 0,0 0 0,0 0 0,0 0 0,0 0 0,0 0 0,0 0 1,1-1-1,1 2 0,0 0-84,0-1 0,-1 0 0,1 0-1,0 0 1,0 0 0,0 0 0,0-1 0,0 1 0,0-1 0,0 0 0,-1 0 0,1 0 0,0 0 0,0 0-1,0-1 1,0 1 0,0-1 0,0 0 0,0 0 0,0 0 0,-1 0 0,1 0 0,0-1 0,3-2 0,31-20-10417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2424,'0'0'5005,"9"-3"-4490,28-6-87,-1 2 0,57-5 0,-18 6 32,43 6-27,-92 3-186,127 40 91,-119-27-124,146 110 95,-142-91-42,146 164 110,-151-155-89,120 213 107,-125-200-174,85 235 86,-96-231-126,32 255 79,-48-303-198,0 1 0,-2 21 1,1-35-63,-12 148 186,-13-13-111,23-126-28,0 0 0,0 0 0,-7 13 0,-40 88 145,-12-13-117,61-97-75,-29 36 181,-139 143 74,131-144-95,-167 115 42,163-125-148,5-4-26,-127 67 17,57-44-34,90-41-30,8-4-213,0-1 1,0 0-1,0 0 0,0 0 1,0-1-1,1 0 0,-13-8 1,-19-12-8949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67 1528,'0'0'5374,"-6"0"-4827,-16-2-74,17 2-50,-5 2 486,28 2-458,86 4-144,61-4 109,-110-6-252,113-4 56,-134 3-39,140-20 76,-51 4 97,-16 3-166,32 3-1354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5560,'4'2'7,"1"0"-1,0 0 1,0 0 0,-1-1-1,1 1 1,0-1 0,0 0 0,0-1-1,1 1 1,-1-1 0,0 0-1,0 0 1,9-2 0,-3 1 24,109 9 442,-30-1 162,-69-6-558,54-4 525,193-10 943,-168 13-1050,25 0-711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103 566 6904,'1'-6'105,"6"-17"44,-6 17 522,3 79 525,4 89-813,-6-120-222,18 198 71,-15-190-64,-1-13-79,24 200 222,4-19 80,-25-122-167,-7-96-218,0 1 0,0-1 0,0 0 1,0 1-1,0-1 0,0 1 0,0-1 0,0 1 1,0-1-1,0 1 0,0-1 0,0 0 0,0 1 1,-1-1-1,1 1 0,0-1 0,0 1 1,0-1-1,-1 0 0,1 1 0,0-1 0,-1 0 1,1 1-1,0-1 0,-1 0 0,1 0 1,0 1-1,-1-1 0,1 0 0,-1 0 0,1 1 1,0-1-1,-1 0 0,1 0 0,-1 0 0,1 0 1,-1 0-1,1 0 0,0 0 0,-1 0 1,1 0-1,-1 0 0,1 0 0,-1 0 0,1 0 1,-1 0-1,1 0 0,-1-1 0,0 1 10,-1-1-1,0 0 0,0 0 0,-1 0 1,1 0-1,0-1 0,0 1 0,0-1 1,0 1-1,1-1 0,-1 0 0,0 0 1,1 0-1,-1 0 0,-1-3 0,-21-37 141,-5-24-96,17 34 81,-51-166 55,51 150-89,-23-234 35,34 268-117,1 1 0,1-23 0,39-280 83,-26 255-41,76-202 22,-87 255-77,1 1 0,0-1 0,7-12 0,50-70 40,-42 68-43,26-26 1,-18 27 30,16-3-14,46-19 1,-64 36 0,9 5-9,57 4 0,-66 4 2,11 8-6,41 22 0,-75-35-12,0 0 0,0 0 1,0 1-1,-1-1 0,1 0 1,0 1-1,-1-1 1,3 4-1,5 7 6,0 1-1,0 0 1,-2 1 0,13 28 0,-20-41-6,1 0 1,-1 1 0,1-1 0,-1 1 0,0-1 0,0 1 0,0-1-1,0 1 1,0 0 0,0-1 0,0 1 0,0-1 0,-1 2 0,-3 16 8,-1 0 1,-1 0 0,0-1 0,-17 32-1,5-26 44,-97 86 29,90-90-16,-11 4-33,-135 88 193,153-101-216,-38 16 48,48-23-50,-40 16 38,-56 35 0,59-19-1689,3 2-6592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10136,'0'0'0,"0"17"24,2-3 8,2 5-32,1 1-48,1 2 48,1 2-7128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2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929 112 1528,'2'-10'112,"0"3"78,-1 0 0,0 0-1,-1 0 1,0 0 0,-1-11-1,1 8 96,-1 5-44,-6-5 24,6 8-216,-1 1 0,1-1-1,-1 1 1,0-1 0,0 1-1,0 0 1,0 0 0,0 0 0,0 0-1,0 0 1,0 0 0,0 0-1,-3 0 1,1 0 35,-1 0 25,0-1 0,0 1 0,0 1 0,0-1 0,0 1 0,0 0 0,0 0 0,0 0 0,0 1 0,-5 1 0,-44 13 479,39-11-557,-87 31 848,80-24-558,-102 69 120,121-78-412,0 0-1,0 0 0,0 1 0,1-1 0,-1 1 0,1-1 0,0 1 1,-3 5-1,-61 93 225,-6 34-160,42-66 122,-47 138 4,-3 29-126,49-129 154,31-107-247,-65 294 246,17 16-150,48-310-96,-11 121 234,2 166-1,18-16-166,-8-252-34,0 0 0,9 39 1,-10-58-34,50 204 100,16-35-59,-66-169-41,3 9 21,1-1 1,0 0-1,1 0 0,10 14 1,11 14 31,33 33 0,-32-44-660,57 43 0,28 15-5573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357 197 10760,'-1'5'81,"-3"38"4,3-7 110,-14 145 44,7-134-39,-56 208 68,47-204-128,7-23-86,-17 48 39,-41 78 0,-2-32-13,58-110-39,10-11-39,1 0 0,0 0 1,-1 0-1,1 0 0,-1-1 0,0 1 0,1 0 0,-1-1 1,1 1-1,-1-1 0,0 0 0,0 0 0,1 1 1,-1-1-1,0 0 0,1 0 0,-1-1 0,0 1 1,0 0-1,1 0 0,-1-1 0,0 1 0,1-1 1,-1 0-1,1 1 0,-1-1 0,-2-1 0,4 1 0,-1 1-1,1-1 1,0 1-1,-1 0 1,1-1-1,-1 1 1,1-1-1,0 1 1,0-1-1,-1 1 1,1-1-1,0 1 1,-1-1-1,1 1 1,0-1 0,0 1-1,0-1 1,0 1-1,0-1 1,0 1-1,0-2 1,-3-20 9,1-1 0,1 0 1,2-23-1,2 13 16,29-186 11,-21 166-3,70-222 21,-60 223-9,97-165 18,-116 213-57,1 0 0,0 0 0,0 0 0,0 0 0,7-6 0,5-3 4,-1 1 0,2 0 1,0 1-1,0 1 0,23-11 0,-38 21-9,0-1-1,0 1 1,0 0-1,0-1 0,0 1 1,0 0-1,0 0 1,0-1-1,0 1 1,0 0-1,0 0 0,0 0 1,-1 0-1,1 0 1,0 1-1,0-1 0,0 0 1,0 0-1,0 1 1,0-1-1,1 1 1,16 7 12,0 1-1,0 1 1,-1 0 0,25 20 0,-18-5 39,80 122 19,-87-114-26,53 156 15,-59-150-27,-1-4-14,29 127 30,-26-74-19,-12-88-31,-1 1-1,0 0 1,0 0 0,0 0-1,0 0 1,0 0 0,0 0-1,0 0 1,0 0 0,0 0-1,0 0 1,-1 0 0,1-1-1,0 1 1,-1 0 0,1 0-1,0 0 1,-1 0-1,1-1 1,-1 1 0,0 0-1,1 0 1,-1-1 0,1 1-1,-1 0 1,-1 0 0,0 1 1,1-1-2,0 0 0,0 0 1,-1 0-1,1-1 0,0 1 1,-1 0-1,1 0 0,0-1 0,-1 1 1,1-1-1,-1 1 0,1-1 0,-1 0 1,-1 1-1,-1-1 1,0 0-1,0-1 1,0 1 0,1-1-1,-1 1 1,0-1 0,-5-2-1,-38-20 2,-16-20-7,-5-6-5,-38-11-3,88 55-6,12 5 17,-1 0 0,1 1 1,0-1-1,0 2 0,0-1 0,0 1 0,0-1 1,0 2-1,0-1 0,0 1 0,-5 3 1,-2 7-19,3 2 9,0 1 0,-9 21 0,16-31 7,0 0 0,0 1 1,1-1-1,0 1 0,0 0 0,1 0 0,0 0 0,0 0 1,0 0-1,1 8 0,0-15 4,0 1-1,0-1 1,0 0 0,0 0-1,1 1 1,-1-1 0,0 0-1,0 0 1,0 0 0,0 1-1,0-1 1,0 0 0,0 0 0,0 1-1,1-1 1,-1 0 0,0 0-1,0 0 1,0 1 0,0-1-1,1 0 1,-1 0 0,0 0-1,0 0 1,0 0 0,1 1-1,-1-1 1,0 0 0,0 0-1,0 0 1,1 0 0,-1 0 0,0 0-1,0 0 1,1 0 0,-1 0-1,1 0 1,14 4-3,1-1 0,0-1 0,22 1 0,-12-3-9,119-24 0,-115 12-1,13-15 4,50-40 0,-69 42 4,33-51 4,-37 43 1,19-38 0,34-99 5,-50 111-2,-9 27 4,0-2 30,20-68 0,-33 99 10,-6 7-1,-13 11-24,10-5 39,-29 73 31,34-76-75,0 0-1,1 0 1,0 0-1,0 0 1,0 0 0,-1 13-1,1 3 1,-2-1-6,-3 61 48,3 48 15,4-108-55,2-1-1,0 1 1,1-1 0,9 31 0,-6-42 22,0-5-31,0-1 1,1 0-1,-1-1 1,1 0-1,11 6 1,-3-7 30,8-5-20,0-1 0,29-8 0,-30 2 19,-12 4-27,5-2-2,0-1-1,0-1 1,-1-1 0,0 0-1,-1 0 1,19-20 0,80-97 79,-112 127-89,0-1 0,0 1-1,1 0 1,-1 0 0,0 0-1,0 0 1,1 0-1,-1 0 1,0-1 0,0 1-1,0 0 1,1 0 0,-1 0-1,0 0 1,0 0 0,1 0-1,-1 0 1,0 0 0,1 0-1,-1 0 1,0 0 0,0 0-1,0 0 1,1 0 0,-1 1-1,0-1 1,0 0 0,1 0-1,-1 0 1,0 0 0,0 0-1,0 0 1,1 1 0,-1-1-1,0 0 1,0 0 0,0 0-1,1 1 1,-1-1 0,6 9 6,-5-6-5,6 19 3,-4-5 8,7 27-2,1-1 0,23 53 0,-34-94-10,1 0 0,1-1-1,-1 1 1,0 0 0,0-1 0,1 1 0,-1-1-1,0 1 1,1-1 0,0 1 0,-1-1 0,1 0-1,0 0 1,-1 0 0,1 0 0,0 0 0,0-1 0,0 1-1,0 0 1,0-1 0,0 1 0,0-1 0,0 0-1,0 0 1,0 0 0,0 0 0,0 0 0,0 0 0,4-1-1,3-1 2,-1 0 0,1 0-1,-1-1 1,14-6-1,-16 6-1,12-8 7,4-10-4,-1 0 0,28-40 0,-32 33 4,55-127 2,-62 124-2,9-46-1,-3-15-3,-9 21 9,-3-81 0,-4 147-11,0 0 13,-3 10-1,-1-2-10,2-2-1,1 0 0,0 0 0,0 1 0,-1-1 0,1 0 0,0 0 0,0 1 0,1-1 0,-1 1 0,0-1 0,0 1 0,1-1 0,-1 1 0,1-1 0,-1 4 0,-4 10 8,2-1 1,-1 1 0,2 0-1,0 0 1,1 18 0,-4 99 26,4-88-1,0-9-15,1 0 0,9 58 0,8 1 16,-17-91-32,1-1 0,0 1 0,0 0 1,0 0-1,0-1 0,1 1 0,-1-1 0,1 1 0,-1-1 1,1 1-1,0-1 0,4 4 0,-3-3 1,-3-3-5,0 0 0,0 0 0,0 0-1,0 0 1,0 0 0,0 0 0,1 0-1,-1 1 1,0-1 0,0 0 0,0 0 0,0 0-1,1 0 1,-1 0 0,0 0 0,0 0-1,0 0 1,0 0 0,1 0 0,-1 0 0,0 0-1,0 0 1,0 0 0,0 0 0,1 0-1,-1 0 1,0 0 0,0 0 0,0 0-1,0 0 1,1-1 0,-1 1 0,0 0 0,0 0-1,0 0 1,0 0 0,0 0 0,0 0-1,1 0 1,-1-1 0,0 1 0,0 0 0,9-5 9,0 0 0,-1-1 0,1 0 0,-1-1 0,-1 0 1,1 0-1,12-16 0,126-155 125,-134 164-128,39-41 43,-37 40-24,0-1 34,31-27 1,-45 43-61,0 0 0,0 0 1,1 0-1,-1 0 1,0 0-1,0 0 1,0 0-1,0 0 1,0 0-1,0 0 1,0 0-1,0-1 1,1 1-1,-1 0 1,0 0-1,0 0 1,0 0-1,0 0 1,0 0-1,0 0 1,0 0-1,1 0 0,-1 0 1,0 0-1,0 0 1,0 0-1,0 0 1,0 0-1,0 0 1,1 0-1,-1 1 1,0-1-1,0 0 1,0 0-1,0 0 1,0 0-1,0 0 1,0 0-1,0 0 1,0 0-1,1 0 0,-1 0 1,0 0-1,0 1 1,0-1-1,0 0 1,0 0-1,0 0 1,0 0-1,0 0 1,0 0-1,0 0 1,0 1-1,0-1 1,0 0-1,0 0 1,0 0-1,0 0 1,13 23 19,1 25-15,1 15 0,3 6-3,-1-7-2,1-18 0,-15-37-1,1 0 1,0-1 0,0 1 0,1-1-1,5 6 1,-9-12 0,0 1-1,0-1 1,0 1-1,0-1 0,0 1 1,0-1-1,0 0 1,0 1-1,0-1 1,0 0-1,0 0 1,0 0-1,0 0 1,0 0-1,0 0 1,0 0-1,0 0 0,0 0 1,0 0-1,0 0 1,2-1-1,1 0 0,28-6-3,-17 0-8,3-6 8,-1-1 1,-1 0 0,0-1-1,-1-1 1,0-1-1,17-26 1,-21 29 2,-8 9 0,1-1 0,-1 1 0,0-1 0,0 0 0,-1 1 0,4-11 0,28-79-16,-32 89 9,-1-4-2,-1 7-4,0 4-88,-1-1 95,0 0 0,1 0 0,-1 0 0,1 0 0,-1 1 1,1-1-1,-1 0 0,1 1 0,-1-1 0,1 0 0,-1 1 0,1-1 0,0 0 0,-1 1 1,1-1-1,-1 1 0,1-1 0,0 1 0,0-1 0,-1 1 0,1-1 0,0 1 0,0-1 0,-1 1 1,1 0-1,0-1 0,0 1 0,0-1 0,0 1 0,0-1 0,0 1 0,0 0 0,0 0 1,0 0 20,0 1-59,1-4-364,3-7 417,-3 7 16,-1 0-8,0-5 0,0 5 0,4 23 17,-2 17-4,11 63 1,-10-87-27,-3-10-1,2 1 1,-1 0 0,0-1-1,1 1 1,0-1-1,3 7 1,-1-3 6,27 45 35,-31-53-43,1 0-1,-1 0 1,1 0-1,-1 1 1,0-1-1,1 0 1,-1 0-1,1 0 1,-1 0-1,0 0 1,1 0-1,-1 0 1,1 0-1,-1 0 1,0 0-1,1 0 1,-1 0-1,1 0 1,-1-1-1,0 1 1,1 0-1,-1 0 1,1 0-1,-1-1 1,0 1-1,1 0 1,-1 0-1,0-1 1,1 1-1,-1 0 1,1-1-1,2-3 1,-1 1 0,1-1 1,0 0-1,-1 0 0,0 0 0,0-1 0,0 1 0,-1-1 0,1 1 0,-1-1 1,0 1-1,0-1 0,-1 0 0,1 1 0,-1-8 0,0 4 0,-1-7 6,-13-24-1,11 32-5,-1 1-1,0-1 1,-1 1-1,-6-8 1,6 8 0,-1 1 1,0 0-1,-10-8 0,-17-5 2,25 13 0,5 4-3,0-1 0,0 1 1,0 0-1,0 0 1,0 0-1,0 0 0,0 1 1,-1-1-1,-4 0 1,0 0-1,28-3 0,26-17 0,23-14 0,9-7 0,-3-8 0,-52 32 0,21-21 0,13-23 0,44-56-8,-100 115 7,0 3 1,-1-1 0,0 1-1,0-1 1,1 0 0,-1 1 0,0-1 0,1 1-1,-1-1 1,0 1 0,1-1 0,-1 1-1,1-1 1,-1 1 0,1 0 0,-1-1-1,1 1 1,-1-1 0,1 1 0,0 0 0,-1 0-1,1-1 1,-1 1 0,1 0 0,0 0-1,-1 0 1,2 0 0,15 17-1,-15-13 1,0 0 0,-1 0 0,1 0 0,-1 0 0,0 0 0,0 1 0,1 5 0,2 48 0,-1 9 0,1 1 0,2-14 0,0-21 1,16 22 23,-21-55-23,-1 0 0,1 1 0,-1-1 0,1 0 0,-1 1 0,1-1 0,0 0 0,-1 0 0,1 0 0,0 0 0,-1 1 0,1-1-1,-1 0 1,1 0 0,0 0 0,-1 0 0,1-1 0,0 1 0,-1 0 0,1 0 0,-1 0 0,1 0 0,0-1 0,-1 1 0,1 0 0,0-1 0,0 1 1,30-14 25,31-19 0,-48 25-10,-9 6-14,15-13 46,-15 13-25,7-2-2,-11 4-20,-1 0-1,1 0 1,0 0 0,0 0-1,0 0 1,0 0-1,-1 0 1,1 0-1,0 1 1,0-1 0,0 0-1,-1 1 1,1-1-1,0 0 1,0 1-1,-1-1 1,1 1 0,0-1-1,-1 1 1,2 1-1,0-1 4,26 18 31,-24-15-32,1-1 0,-1 1 0,1-1 1,0-1-1,-1 1 0,1-1 0,1 1 0,7 1 0,-4-1-2,-6-3 0,0 1-1,0 0 1,0-1 0,0 0-1,1 1 1,-1-1 0,0 0-1,0-1 1,4 0 0,28-2 11,8-5-9,16-11 3,-53 19-7,-5-1 0,0 1 0,1 0 0,-1 0 0,0 0 0,0-1 0,1 1 0,-1 0 0,0-1 0,0 0 0,0 1 0,0-1 0,1 1 0,-1-1 0,0 0 0,0 0 0,0 0 0,0 0 0,-1 0 0,1 0 0,1-1 0,6-7-2,-5 8-3,5 1 2,19 4-7,-23-3 7,-1 0 1,1 0-1,0-1 0,-1 1 0,1-1 1,6 0-1,-4-1-5,0-1 0,0 0-1,-1 0 1,1 0 0,-1 0 0,1-1 0,-1 0-1,0 0 1,0-1 0,0 1 0,4-6 0,31-18-181,-36 26 123,5 0-14,-6 1 71,-1 0 1,1 1-1,0 0 1,-1-1 0,1 1-1,-1 0 1,1 0 0,-1 0-1,1 1 1,-1-1 0,0 1-1,0-1 1,0 1-1,0 0 1,0-1 0,0 1-1,0 0 1,2 4 0,-1-3-5,17 18-62,0 2-1,18 29 1,-32-44 54,-5-6-32,2-4-90,-1 0 138,0 1-1,0-1 1,0 1-1,0-1 1,-1 1 0,1-1-1,-1 0 1,1 0-1,-1 0 1,2-4 0,0-1-36,-1 0-1,1-1 1,1-15 0,18-96-1738,-11 55-6387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7088,'0'0'0,"-15"23"16,2 1 8,2 3-24,-2-3 8,8-9-8,-1 0-4872</inkml:trace>
  <inkml:trace contextRef="#ctx0" brushRef="#br0" timeOffset="1">545 224 7088,'-18'25'-10,"-6"4"-11,-14 29 26,-56 119-1,81-147 91,1 13-11,-11 73 0,23-114-59,-1 1 0,1 0 0,0-1-1,0 1 1,0 0 0,1-1 0,-1 1 0,0 0-1,2 3 1,1 6 38,0 1 0,2-1 0,6 17 0,-5-20-43,-1 0 1,1-1-1,1 1 0,8 8 0,-14-16-6,0 0-1,0 0 0,-1 0 1,1 0-1,0 0 0,0 0 1,0-1-1,0 1 0,0 0 1,1-1-1,-1 1 0,0-1 1,0 1-1,0-1 0,0 1 1,1-1-1,-1 0 0,2 1 1,8 1 36,0 0 1,0 0 0,0-1-1,17-1 1,-4-3-349,-1-1-1,33-10 1,-55 14 262,109-30-4870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1184 3952,'5'2'3,"32"6"43,-33-8-43,18 9 1,-17-5-3,-2 0 2,19 5 0,-21-8 153,0-1 0,0 1 1,0-1-1,0 1 0,0-1 1,0 1-1,0-1 1,0 0-1,0 0 0,0 1 1,0-1-1,0 0 1,0 0-1,0 0 0,0 0 1,0 0-1,1 0 0,-1-1 1,0 1-1,0 0 1,1-1-1,-1-1-59,0-1 1,0 0-1,0 1 0,-1-1 0,1 1 1,-1-1-1,1 0 0,-1 0 1,0 1-1,0-1 0,0 0 0,-1-3 1,-6-103 514,5 58-196,6-74 0,-2 94-344,1-10 229,31-162 114,-24 164-175,54-149 89,-47 152-122,96-136 77,-85 143-103,122-82 76,-121 96-83,-7 7-113,1 0 0,0 1 1,30-4-1,-52 11-49,0 0 1,0 0-1,0 0 1,1 0-1,-1 0 1,0 0-1,0 0 0,0 0 1,1 0-1,-1 1 1,0-1-1,0 0 1,0 1-1,2 0 1,10 7 29,0-1 1,0 2 0,-1 0-1,0 1 1,17 16 0,-27-23-23,0-1 0,0 0 0,0 1 0,0 0 0,0-1 0,-1 1 0,3 5 0,17 41 92,22 83 0,-35-89 48,6 175 60,-14-175-79,7 174 56,-6-175-83,14 163 126,-14-83-16,-1-120-209,3-10-6,36-116-1793,-15 43-7216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8968,'5'-14'-50,"1"2"-1,10-20 1,-7 25 17,75-31-2,-62 31 62,-11 5-19,0 1 0,1 0 0,-1 1 0,1 0 0,-1 0 0,20 4 0,-30-4-2,0 1-1,0-1 1,0 0 0,0 0 0,-1 1-1,1-1 1,0 0 0,0 1 0,0-1 0,-1 1-1,1-1 1,0 1 0,-1 0 0,1-1-1,0 1 1,-1-1 0,1 1 0,-1 0-1,1 0 1,0 0 0,12 20 43,0 1 1,-2 0-1,13 33 0,-14-22 185,26 153 107,-30-146-34,15 161 117,-16-164-144,39 201 702,-43-233-748,1-8-1,2-3-177,0 0 0,-1-1 1,0 1-1,0-1 0,-1 0 0,1 0 0,1-12 0,6-46-10,-8 48-14,4-15 128,38-129 56,-32 130-95,-8 23-90,11-27 49,2 1 0,36-53 1,3 6 63,-56 80-141,1 1 1,-1 0-1,0-1 0,0 1 1,0 0-1,1-1 0,-1 1 1,0 0-1,0-1 0,1 1 1,-1 0-1,0-1 0,1 1 1,-1 0-1,0 0 0,1 0 1,-1-1-1,0 1 0,1 0 1,-1 0-1,0 0 0,1 0 1,-1 0-1,0 0 0,1-1 1,3 2 5,0-1 0,0 0 0,0 1 0,0-1 0,0 1 0,-1 0 0,1 1 0,0-1 0,-1 0 0,1 1 0,-1 0 0,5 3 0,-7-5-8,13 12 73,12 21-24,23 37 0,-35-42 10,47 137 20,-49-133-40,-8-19-27,9 20 9,2 0 1,19 34 0,-27-56-13,1 0 1,0 0-1,10 11 0,-8-18 5,-1-4-11,0 0 0,1-1 0,-1 0 0,0-1 0,12-3 0,-20 5-3,1-1-1,-1 1 1,0-1-1,0 1 1,0-1 0,0 1-1,0-1 1,0 0-1,0 1 1,0-1 0,0 0-1,2-1 1,16-18 4,0-1 1,19-30-1,-24 26 2,93-229 26,-104 248-30,0-1 1,1 0-1,-1 1 0,1-1 1,1 1-1,6-8 0,-9 12-2,-2 2-1,0 0 0,0-1 0,1 1 1,-1 0-1,0 0 0,0 0 0,0 0 0,0 0 1,0 0-1,0-1 0,0 1 0,1 0 0,-1 0 0,0 0 1,0 0-1,0 0 0,0 0 0,0 0 0,1 0 1,-1 0-1,0 0 0,0 0 0,0 0 0,0 0 1,1 0-1,-1 0 0,0 0 0,0 0 0,0 0 0,0 0 1,1 0-1,-1 0 0,0 0 0,0 0 0,0 0 1,0 0-1,1 0 0,-1 0 0,0 0 0,0 1 1,0-1-1,0 0 0,23 13 12,16 23-8,7 21 1,-2 10-2,0 0 2,0-8-3,-4-15-2,-36-41 0,1 1 0,-1-1 0,1 1 0,8 4 0,-10-7-1,0 0 1,0 0 0,-1 0 0,1-1 0,0 1 0,0-1 0,0 0 0,0 1 0,0-1 0,1-1 0,-1 1-1,0 0 1,4-2 0,2-4-5,16-24 4,-18 20 1,0-1 0,-2 0 0,6-14 0,-5 10 0,-2 1 0,5-28 0,-6 25 0,-2-1 0,0-21 0,-1 23 0,-2 0 0,-5-25 0,2 21 0,-12-30 0,10 34 0,-15-27 0,18 37 0,1 1 0,-1 0 0,0-1 0,-1 1 0,1 1 0,-7-6 0,8 8 0,0-1 0,-1 1 0,0 0 0,0 0 0,0 0 0,1 1 0,-2-1 0,1 1 0,-7-2 0,4 3 0,0-1 0,1 1 0,-1 0 0,0 0 1,0 1-1,-11 2 0,9-1 1,0 1 0,0 0 0,0 0-1,1 1 1,-11 6 0,9-4 0,1 0-1,0 1 1,0 0-1,-10 12 1,6-2 2,1 0 0,0 0 0,2 2 0,0-1 0,1 1 1,0 1-1,2-1 0,-8 33 0,8-4 1,8-31 4,1-7-5,1-1 0,0 0 0,1 1 1,8 14-1,-12-24-3,1 0 1,-1 1-1,0-1 0,1 1 1,-1-1-1,0 1 0,1-1 1,-1 1-1,1-1 0,-1 0 1,1 1-1,-1-1 0,1 0 1,-1 0-1,1 1 0,-1-1 1,1 0-1,-1 0 0,1 0 1,-1 0-1,1 0 1,0 1-1,20 2 6,0 0-1,43 0 1,-36-7 8,19-8-5,45-19 0,-68 18 6,2-6 0,0-2-1,-1-2 1,36-41 0,-52 52-12,17-32 22,-10 12-13,-3 2 29,26-39-1,-38 66-12,1 21 11,-1-15-35,0 0-1,-1 0 1,0 0-1,0 0 1,1 0-1,-2 0 1,1 0-1,-1 4 1,-12 133 78,3-48-26,9-87-42,-1 3 2,3-8-15,-1 0 0,1 0 1,-1 0-1,1 0 1,0 1-1,-1-1 0,1 0 1,0 0-1,-1 0 1,1 0-1,0 0 0,-1-1 1,1 1-1,0 0 0,-1 0 1,1 0-1,-1 0 1,1-1-1,0 1 0,0-1 1,12-7 5,0-1 0,0-1 0,-1 0 0,21-23 0,-18 18-5,80-84 56,-91 94-53,0 1-1,16-19 36,46-40 0,-64 61-12,2 7 4,1 0-27,-3-3-1,0 0-1,0 0 1,0 0-1,-1 0 1,1 0-1,-1 1 0,1-1 1,-1 0-1,2 6 1,7 16 12,-1 0 1,-1 1-1,-1 1 1,4 29 0,-3 4 4,-5-11 4,-3-45-11,0-2-13,0-1 0,0 1 1,0-1-1,0 1 1,0 0-1,0-1 1,1 1-1,-1-1 1,0 1-1,1-1 1,-1 1-1,0-1 0,1 1 1,-1-1-1,0 1 1,1-1-1,-1 1 1,1-1-1,-1 0 1,1 1-1,0 0 1,43-25 30,67-62 13,-83 64-30,90-80 141,-116 101-116,13-4 14,-12 4-19,76 5 221,-39-2-224,-24 0-17,-1-1 0,1 2 0,0 0-1,-1 1 1,27 10 0,-31-9-11,-7-3-2,0-1 0,-1 1-1,1 1 1,-1-1 0,1 0 0,-1 1-1,0 0 1,0 0 0,5 6 0,22 26 11,-5 11-9,-23-40-136,1-1-96,-1 1 0,1-1 0,0 0 0,0 0 0,0 0 0,1 0 0,7 7 0,4 3-9585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7448,'35'1'463,"37"7"1,-56-6-286,11 4 270,126 49 156,-121-37-297,-11-2-154,32 30 0,-30-22-105,20 30 0,-17-17 127,99 183 64,-102-169-119,72 241 60,-91-279-120,-1 0 1,2 26-1,10 130 125,-17 0-105,1-158-37,1 0 0,-2-1-1,1 1 1,-5 13 0,6-24-43,-45 164 213,-23-7-126,65-150-60,0 0 1,-1-1 0,1 1-1,-2-1 1,1 0 0,-1 0-1,-6 6 1,11-12-28,-35 40 113,-53 46-1,41-48-84,-55 32 0,91-63-14,-1 0-1,0 0 0,-21 8 1,-150 58 39,-33-7-1373,207-64 1155,-218 62-7315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4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9056,'23'-7'22,"36"-9"156,98-11 111,-115 21 158,325-29 990,-253 23-1318,-68 8 61,-20 1-112,205-17 184,-218 19-345,81-2 425,-80 3-592,0 0 0,-1 1 0,1 1 0,0 0 0,15 5-1,-13-1-6945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10760,'39'17'1,"-29"-12"1,0-1-1,1 1 1,16 4 0,143 34 7,-127-38-2,215 9-1,-201-13-12,223-13-4,-231 5 5,-10-3-312,1-1 0,-2-2 0,42-20 0,8-10-6016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66 9592,'-23'-1'28,"-13"2"145,-1 6-4,20-3 139,0-1 1,-27 1 0,20-7 107,22 3-215,-1-1 4,3 1-205,-6-4 334,32 3-1,87 1-97,176 5 131,-223-4-186,322 2 88,-297-3-35,165 1-1,38 3-141,-161-2 136,614 12 96,-583-12-96,274 2 4,21-5-145,-265 0 114,314-2 4,24-1-130,-313 1 93,920-11 68,-906 11-88,946-25 67,-944 22-54,912-25 67,-925 26-82,828-7 54,-849 12-80,782 14 47,-793-9-54,258 11 1,-36 0-76,-262-8 44,193 14 3,-27 2-56,-203-15 33,133 12 3,-31-3-50,-148-12-9,130 12 0,-174-13-29,-23-5 23,1 0 0,-1 0 0,0 1 0,0-1-1,0 0 1,0 0 0,0 0 0,0 0 0,0 0 0,0 0 0,0 1 0,1-1-1,-1 0 1,0 0 0,0 0 0,0 0 0,0 0 0,0 1 0,0-1 0,0 0 0,0 0-1,0 0 1,0 0 0,0 1 0,0-1 0,0 0 0,0 0 0,0 0 0,0 0-1,-1 0 1,1 1 0,0-1 0,0 0 0,0 0 0,0 0 0,0 0 0,0 0-1,0 0 1,0 1 0,0-1 0,-1 0 0,1 0 0,0 0 0,0 0 0,0 0-1,0 0 1,0 0 0,0 0 0,-1 0 0,1 0 0,0 0 0,0 0 0,-21 9-15,21-9 13,-24 1-78,-238-28-2155,81 1-8465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14 602 10488,'-3'9'-1,"0"0"0,0 0 0,1 0 0,0 10 0,1 4 87,5 31 1,16 145 110,-15-151-10,27 201 79,-24-202-52,-3-16-111,40 184 283,-38-188-313,8 24 270,8 60 0,-33-126 63,4 4-372,4 6-1,-1-1 0,0 0 0,1 1 0,0-1 1,1 0-1,-2-11 0,-31-146 229,27 121-67,-36-230 77,35 209-105,-18-266 59,25 264-92,27-241 44,-25 296-154,1 0-1,0 0 0,5-14 1,36-94 69,-29 89-76,25-38 1,-39 67-18,2-3 8,0 0 1,0 0 0,0 0 0,0 0 0,1 1 0,-1-1 0,1 1 0,4-4 0,26-19 45,67-36 0,-97 59-47,-1 1 1,1 0-1,0 0 1,0 0-1,0 0 1,-1 1-1,6-2 1,15 0 12,-1 1 0,1 1 0,34 3 0,-34 4 20,90 53 14,-92-43-19,-5 1-22,-2 1 0,0 1 0,19 34 0,-25-29 15,-4 3-14,-2-1 0,0 36 1,-2-61-13,-1 0 0,1 0 0,0 0 0,0-1 0,-1 1 0,1 0 0,-1 0 0,0 0 0,-1 2 0,-11 21 6,-2-1 0,-18 24 1,15-31-1,6-8-5,-1-1 0,0 0 0,-1-1 0,0 0 0,0-1 0,0 0 0,-24 5 0,-24 6 9,-11 1-9,-67 14-1895,69-17-7568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7984,'10'-13'-7,"-9"11"-25,2 0 4,-3 2 41,1-1-1,-1 1 1,1 0-1,-1 0 1,1-1-1,-1 1 1,1 0-1,-1 0 0,1 0 1,-1-1-1,1 1 1,0 0-1,-1 0 1,1 0-1,-1 0 1,1 0-1,-1 0 1,1 0-1,0 0 1,-1 1-1,1-1 1,-1 0-1,1 0 1,-1 0-1,1 0 1,0 1-1,13 13 138,7 24-88,-19-32-31,12 23 280,-2 0 0,13 48 0,-16-49-129,-6-20 79,3 3 52,0-8-18,2-2-230,-1 0 0,1-1 0,0 0 0,-1-1 0,1 0 0,-1 0 0,1-1 0,-1 0 0,13-4 0,-4 0 19,0-2 1,24-13-1,-36 19-42,1-1 1,-1 1-1,0-1 1,0 0-1,0 0 1,-1-1-1,1 1 1,-1 0-1,4-6 1,2-3 18,3-2 43,-1 0 0,-1-2 0,12-21 0,-21 34-104,1 1 114,8-11 43,-10 13-155,0 0-1,0 0 1,1 0 0,-1 0-1,0 0 1,0 0 0,0 0-1,0 0 1,0 0 0,0-1 0,0 1-1,0 0 1,0 0 0,0 0-1,0 0 1,0 0 0,0 0-1,1 0 1,-1 0 0,0 0 0,0 0-1,0 0 1,0 0 0,0 0-1,0 0 1,0 0 0,0 0-1,0 0 1,1 0 0,-1 0-1,0 0 1,0 0 0,0 0 0,0 0-1,0 0 1,0 0 0,0 0-1,0 0 1,1 0 0,-1 0-1,0 0 1,0 0 0,0 0-1,0 0 1,0 0 0,0 0 0,0 0-1,0 0 1,0 0 0,0 0-1,1 1 1,-1-1 0,0 0-1,0 0 1,0 0 0,0 0-1,0 0 1,0 0 0,0 0 0,0 0-1,0 0 1,0 1 0,29 38 127,-11-12-25,-12-17-81,10 14 65,0-1 0,30 33 0,-38-48-75,-5-5-4,0 0 1,0-1-1,1 1 1,-1-1-1,1 1 1,-1-1-1,6 2 1,8 3 36,30 10 0,-33-16 21,0-2-41,1-2 1,-1 0 0,0 0 0,0-1 0,0-1-1,0 0 1,-1-1 0,16-9 0,5-14 4,-24 15 50,-4 1-51,-1-1-1,-1 0 1,4-25 0,-9 23 50,-3 6-62,0 0 0,0 1 0,-1-1 0,0 1 0,-8-10 0,12 18-15,1 0 1,-1 0-1,1 1 1,-1-1 0,1 1-1,-1-1 1,0 1-1,1-1 1,-1 1 0,0-1-1,0 1 1,1-1-1,-1 1 1,0 0 0,0-1-1,-1 1 1,-17-5 27,-1 0-1,-29-2 1,28 8 37,-72 25 29,88-24-83,-1 1-1,1-1 0,0 1 0,0 0 1,0 1-1,0-1 0,0 1 1,-4 5-1,-1 0 1,5-5 27,-1 5 12,4-7 50,25-12-20,32-18-42,124-46 102,-175 73-134,1-1 1,-1 1-1,1 1 1,-1-1-1,1 0 1,-1 1-1,1 0 1,0 0-1,4 1 1,1 0 1,0 2 43,-1 4-40,-1 1 0,1-1 1,-1 1-1,13 18 1,-11-8 25,1 14-13,10 46 0,-19-53 7,-7 205 74,1-123-91,3-67 10,-9 170 9,6-168-15,-24 267 54,12-195-54,-4 43 4,15-128-10,3-17-9,0-1-3,0 1 1,-1-1-1,0 0 0,0 0 0,-2 0 1,1-1-1,-1 0 0,-1 1 0,-12 16 1,-49 48 14,66-74-17,0 0 0,0-1 0,1 1 0,-1 0 0,0 0 0,0-1 0,0 1 0,0 0 0,0-1 0,-1 1 0,1-1 0,0 1 0,-1-1 0,-9 3 1,0-1 1,0 0 0,0-1 0,0 0 0,-22-2 0,15-4 5,-8-8 1,-35-23 1,59 35-9,1 0 1,0 0 0,-1 0-1,1 0 1,0-1 0,0 1-1,0 0 1,0 0 0,0-1-1,0 1 1,-1-3 0,-12-23 9,2-2 1,-15-45-1,20 39 44,4-172 30,4 200-70,-1 0 0,1-1-1,0 2 1,4-13 0,84-243 87,-84 249-77,0 0 0,11-16 0,60-99 54,8 16-49,-84 112-30,36-40 75,-22 26-53,46-45 34,75-58 1,80-45-2031,-202 153-8012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4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49 5744,'-7'-7'240,"1"1"-130,3 3-67,1 0 0,-1 0-1,0 1 1,0-1 0,0 1 0,-1-1-1,1 1 1,0 0 0,-1 0 0,0 1-1,1-1 1,-1 1 0,0 0 0,0 0-1,0 0 1,0 0 0,-5 0 0,-10 0 296,-1 1 0,0 0 0,0 2 1,-32 6-1,-1 9-153,30-5 269,-102 89 145,121-98-565,1 1 1,0-1-1,-1 1 0,1-1 0,1 1 0,-5 7 1,-53 95 210,5 25-151,35-71 132,-62 270 95,78-314-237,1 0-1,0 20 1,-3 293 265,6-319-291,1 1 0,0-1-1,5 20 1,-6-30-59,39 143 239,-23-102-197,24 43 1,-40-84-43,2 5 27,1 1 0,0-1 0,1 1-1,-1-1 1,1 0 0,7 6 0,83 86 165,17-12-124,-111-85-68,7 5 30,1 0-1,0 0 1,0 0-1,9 3 1,109 44 122,23-12-1549,-145-39 1294,147 34-7550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4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6104,'11'-14'10,"0"2"1,1 0 0,1 0-1,25-17 1,-35 28-7,0 0-1,1 0 1,-1 0 0,1 0-1,-1 0 1,1 1 0,-1 0-1,1 0 1,0 0-1,-1 0 1,1 0 0,-1 1-1,1 0 1,-1-1-1,1 1 1,3 2 0,-2-2 3,9 6 47,2 7-31,0 0 0,-1 1 1,17 22-1,-16-14 125,-8-10-77,1 1-22,0 1 1,-2 0-1,1 1 0,-2 0 0,0 0 0,-1 0 0,4 18 0,-5-14-1,2 9 197,0 0 0,-2 0 0,-2 0 0,0 0 1,-4 39-1,-6-31 523,8-38-751,0 1 0,0-1 0,0 1 0,0-1 0,0 0 1,0 1-1,0-1 0,0 1 0,0-1 0,-1 1 0,1-1 0,0 1 1,0-1-1,0 1 0,-1-1 0,1 1 0,0-1 0,-1 1 0,1-1 0,-1 0 1,0 0-4,1 1 0,-1-1 0,0 0 0,1 0 0,-1 0 0,1 0 0,0 0 0,-1 0 0,1 0 0,0 0 0,-1 0 0,1 0 0,0 0 0,0 0 0,0 0 0,0 0 0,0 0 0,0 0 0,1-2 0,-2-8 105,1-2-49,1 0-1,0 0 0,0 0 1,2 0-1,4-17 1,30-93 218,-12 57 63,-14 41-296,23-55 211,-2 16-10,-31 63-246,0 0 0,-1 0 0,1 1 0,0-1 0,-1 1 0,1-1 1,0 1-1,0-1 0,0 1 0,0-1 0,-1 1 0,1 0 0,0-1 1,0 1-1,0 0 0,0 0 0,0 0 0,0 0 0,0 0 0,0 0 0,0 0 1,0 0-1,0 0 0,0 0 0,-1 0 0,1 1 0,0-1 0,0 0 1,0 1-1,0-1 0,0 0 0,0 1 0,-1-1 0,3 2 0,-3-2 10,9 7 94,7 15-37,24 41 0,-25-37-11,-2 0 1,16 44-1,-5-7 46,-15-39-75,-3-4 19,1-1 1,2 0 0,0 0-1,19 30 1,-27-48-47,0 0 1,0 0-1,0 0 1,0 0-1,0 0 1,0 0 0,0-1-1,0 1 1,0 0-1,0-1 1,1 1-1,-1 0 1,0-1-1,0 0 1,1 1-1,-1-1 1,0 0-1,1 1 1,-1-1-1,0 0 1,1 0-1,1 0 1,1-1 5,-1 0 0,1-1 0,-1 1 1,0-1-1,0 1 0,0-1 0,0 0 1,3-2-1,6-4 0,-5 4 4,-1-1 0,0 0 0,0 0 0,10-11 0,-6 6 21,0 1-17,-1-1-1,0 1 1,0-1 0,-1-1 0,-1 0 0,13-23 0,48-100 317,-68 134-336,0-1 0,1 1 0,-1 0 0,1-1 1,-1 1-1,1 0 0,-1 0 0,1-1 0,-1 1 0,1 0 0,-1 0 0,1 0 0,-1 0 0,1 0 0,0 0 0,-1 0 0,1 0 0,-1 0 0,1 0 0,-1 0 1,1 0-1,-1 0 0,1 0 0,0 1 0,-1-1 0,1 0 0,-1 0 0,1 0 0,-1 1 0,0-1 0,1 1 0,10 5 5,-8-4 0,0 0 0,0 0 0,0 0-1,-1 0 1,1 1 0,-1-1 0,0 1-1,1-1 1,2 6 0,6 7 6,52 63 52,-21-25-38,128 148 88,-163-194-112,1 0 1,-1-1 0,1 1-1,0-2 1,1 1 0,13 6 0,-21-12-6,0 1 0,-1-1 0,1 0 0,-1 1 0,0-1 0,1 0 0,0 0 0,-1 0 0,1 0 0,-1 1 0,1-1 0,-1 0 0,1 0 0,-1 0 0,1 0 0,-1 0 0,1 0 0,-1 0 0,1 0 0,0-1 0,0 1 0,8-3 4,1-1 0,-1 1 0,0-2 0,-1 1 0,1-1 0,14-11 0,-6 0 15,1-8-12,0 0 1,14-29 0,-23 30 6,11-94 12,-20 94-7,-19-92 8,13 94-7,-1 10-14,0-1 0,0 1 0,-1 1 0,-14-16 0,22 25-6,-1 1 0,1-1 0,-1 1 0,1-1 0,-1 1 0,1-1 0,-1 1 1,0 0-1,1-1 0,-1 1 0,1 0 0,-1-1 0,0 1 0,1 0 0,-1 0 1,0 0-1,1 0 0,-2-1 0,0 1 3,-1-1-1,0 1-1,-1-1 1,1 1-1,0 0 1,0 0-1,-1 0 1,1 0-1,0 1 1,0-1 0,0 1-1,0 0 1,0 0-1,-1 0 1,1 0-1,1 1 1,-1-1-1,0 1 1,0-1-1,1 1 1,-1 0-1,0 0 1,-2 4 0,-47 62 33,49-65-32,1 1 0,-1-1 1,1 1-1,0 0 1,0 0-1,0 0 1,1 0-1,-3 7 0,0 4 3,1-6-1,0 1 0,0-1-1,0 1 1,1-1 0,1 1 0,0 0-1,0-1 1,1 1 0,1 13 0,-1-21-3,1 0 0,0 0 1,0 0-1,-1 1 1,1-1-1,1 0 0,-1 0 1,0 0-1,0 0 1,1-1-1,-1 1 0,1 0 1,0 0-1,1 1 1,1 0 1,-2-2-2,0 0 0,1 0 0,-1 0 0,1-1 0,-1 1 0,1-1 0,-1 1 0,1-1 0,-1 0 1,1 0-1,-1 0 0,1 0 0,-1-1 0,1 1 0,-1-1 0,3 0 0,-3 0 1,10-3 16,3-4-11,0-2 0,0 0 1,-2 0-1,1-1 0,-1-1 1,-1-1-1,16-19 0,-17 19-4,-7 8-2,0 0 1,0 0-1,-1-1 1,0 1-1,0-1 1,3-9 0,-2 7 2,3-5 10,-2 0 0,1-1 1,-2 1-1,0-1 0,4-20 1,-5 46 6,4 6 2,25 111 28,-24-103-38,22 44-1,-29-68-12,0-1-1,1 1 0,-1-1 0,0 1 1,0-1-1,1 1 0,-1-1 1,1 0-1,0 0 0,-1 0 1,1 0-1,0 0 0,-1 0 1,1 0-1,0 0 0,0-1 1,0 1-1,0-1 0,0 1 1,0-1-1,2 0 0,-1 1 1,9-2 5,15-8-2,34-16 0,-43 16 1,0-2 0,0 0 0,-1-1 0,19-17-1,-22 17-2,-9 9 0,0-1 0,0 0 0,-1 0 0,1 0 0,-1-1 0,0 1 0,6-11 0,0 0 0,27-44 24,-6 8-1,-29 48 2,0 5-17,0 0-10,-1 0 0,1 1 0,0-1 0,-1 1 1,1-1-1,-1 1 0,0 0 0,0 0 0,0-1 0,0 1 0,0 0 1,-1 0-1,1 0 0,-1 0 0,0 0 0,0 5 0,2 8 11,0 4-9,-1 2 16,1 1-1,2-1 0,5 22 1,-8-43-15,1 1 0,-1-1 0,1 0 0,-1 0 0,1 0 0,-1 0 0,1 0 0,-1 0 0,1 0 0,0-1 0,0 1 0,-1 0 0,1-1 0,0 0 0,0 1 0,2-1 0,-3 0 0,1 1-1,0-1 1,1 1 0,-1-1-1,0 0 1,1 1 0,-1-1-1,0 0 1,1-1-1,-1 1 1,0 0 0,1-1-1,4-1 1,2 0 2,4-1-1,-7 2 1,0 0 0,0-1 0,0 0-1,-1 0 1,1 0 0,8-6 0,-10 7-1,4-3 1,-1 0 0,1 0 0,-1-1 0,0 1 0,0-1 0,-1-1 0,0 1 0,0-1 0,0-1 1,9-12-1,-6 5 10,0 1 8,0-1-1,11-12 0,-20 26-22,0 0-1,0 0 0,0 0 1,1 0-1,-1 0 0,0-1 1,0 1-1,0 0 0,0 0 1,0 0-1,0 0 1,0 0-1,0 0 0,0 0 1,0 0-1,1 0 0,-1 0 1,0 0-1,0 0 0,0 0 1,0 0-1,0 0 1,0 0-1,0 0 0,0 0 1,1 0-1,-1 0 0,0 0 1,0 0-1,0 0 0,0 0 1,0 0-1,0 0 0,0 0 1,0 0-1,1 0 1,-1 0-1,0 0 0,0 0 1,0 1-1,0-1 0,0 0 1,0 0-1,0 0 0,0 0 1,0 0-1,0 0 1,0 0-1,0 0 0,0 0 1,0 0-1,0 1 0,0-1 1,1 0-1,-1 0 0,0 0 1,0 0-1,0 0 1,0 0-1,0 0 0,0 0 1,0 1-1,-1-1 0,1 0 1,0 0-1,0 0 0,0 0 1,0 0-1,0 0 1,23 46 21,3 12-4,63 121 2,-67-141 0,91 134 6,-91-146-12,-22-26-14,14 13 6,26 18 1,-37-29-7,1 1 0,0-1 1,0 0-1,0 0 0,0-1 1,0 1-1,0-1 0,0 0 1,0 0-1,1 0 0,-1 0 1,5-1-1,-6 0 2,0-1-1,-1 1 1,1-1 0,0 1 0,-1-1 0,1 0-1,-1 0 1,1-1 0,-1 1 0,0 0-1,1-1 1,-1 1 0,0-1 0,0 0 0,0 0-1,0 0 1,0 0 0,-1 0 0,3-3-1,2-5-264,-1 1-1,0-1 0,5-15 0,-4 11-665,27-64-8851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0:4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0 13176,'28'7'15,"22"9"75,-5 6-19,47 30-1,-88-49-48,0-1 0,0 1 0,0 0 0,-1 0 0,1 0 0,5 7 0,-9-10-22,22 25 76,29 41 1,15 49-29,-66-115-48,5 9 22,-1 1 0,0-1 0,5 17 0,34 131 70,-10 21-65,-33-178-27,2 13 8,0 0 0,-1 0 0,0-1 0,-2 15 0,1-27-8,-14 213 40,-29 19-27,43-232-13,-4 19 7,0 0 0,-2 0 0,-10 23 0,-96 219 25,-31-2-21,133-242-6,-1 0 0,0-1 1,-27 30-1,-163 167 20,-73 3-1715,-7-13-6790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378 117 5296,'-71'-42'672,"67"41"-626,1-1 0,0 1-1,-1 1 1,1-1 0,-1 1 0,1-1 0,-1 1 0,1 0 0,-1 0 0,1 0-1,-1 1 1,1-1 0,-1 1 0,1 0 0,-6 2 0,1 0 51,-1 1 1,1 0-1,1 1 0,-1-1 1,0 2-1,-10 9 1,-57 65 319,61-59-210,-45 108 74,51-100-113,-15 115 65,23-115-99,28 114 50,-19-118-64,3-3-64,1-1 0,22 27 0,-34-47-46,0 0 0,0 0 0,0 0 0,0 0 0,0 0 0,0 0 0,0 0 1,1-1-1,-1 1 0,0 0 0,2 0 0,17 6 33,-1 0 0,1-1 0,27 3 0,-45-8-31,1-1 0,-1 0 0,1 0-1,-1 0 1,1 0 0,-1 0 0,1 0 0,4-2 0,-7 2-12,18-4 35,0 0 1,20-8-1,-13 1-13,29-16-1,-54 27-21,30-21 107,105-98 45,-113 92-32,59-111 49,-80 135-153,1 0 0,-1 0 0,0 0 0,0 0 0,0-1 0,0 1 0,0-4 0,9-150 171,-13 126-47,-6-1-75,-1 0 1,-18-41 0,26 71-48,1-1 1,0 1-1,-1-1 1,1 1-1,-1 0 1,0 0-1,-4-4 1,-12-11 33,-2 2-1,0 0 1,-38-21 0,55 34-35,0 1 0,0-1 1,0 1-1,0 0 0,0 0 1,-6 0-1,-130-13 154,112 16-70,16 1-64,-3 0-14,0 0-1,0 1 0,1 0 1,0 1-1,-1 1 0,2 0 1,-19 11-1,-19 19 189,43-30-429,1-1-1,-1 1 1,1 0 0,0 0-1,1 1 1,-7 9 0,5-4-6962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6192,'0'0'-95,"1"-1"22,4-7 75,-4 6 261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5472,'-8'0'74,"-1"0"0,1 1-1,-1 0 1,1 0 0,-1 1 0,1 0 0,0 0 0,0 1 0,0 0 0,0 1 0,0-1-1,1 2 1,-1-1 0,1 1 0,0 0 0,-9 9 0,-13 12 74,2 1 1,1 1 0,-25 35-1,22-17-89,20-27 88,1 15-38,-7 46 0,14-73-62,0-1 0,1 1-1,0-1 1,0 1-1,0-1 1,0 1 0,3 6-1,0 4 8,5 25 33,-8-41-72,0 0 1,0 0 0,1 0 0,-1 0-1,0 0 1,1 0 0,-1 0-1,1 0 1,-1-1 0,1 1 0,0 0-1,-1 0 1,2 1 0,15 15 86,0 0-1,29 20 1,-24-25 105,6-2-112,1-2 1,43 8-1,-46-16 99,12-7-61,50-15 0,-67 11 42,6-10-46,35-37 1,-49 40 91,29-77 94,-39 74-94,-3-16-67,-9-52 0,2 63 33,-6-4-59,-29-46 0,41 75-115,0-1 0,0 1 1,0 0-1,0-1 0,0 1 1,0 0-1,0 0 0,0 0 1,-1 0-1,1 0 0,-3-1 1,-16-8 41,0 0 0,-1 1 0,-26-7 0,21 13 85,19 3-114,-12 0 2,1 1 0,-1 0 1,0 2-1,0 0 0,1 1 0,-21 6 1,-13 10 17,7 5-35,18-5-6,18-10-3,9-6-2,12-4 0,-10 0 0,41-1-1482,4-3-5924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3416,'-6'-15'0,"6"14"1,1 0-1,-1 0 1,1 0 0,-1-1 0,1 1 0,-1 0-1,1 0 1,0 0 0,-1 0 0,1 0-1,0 0 1,0 0 0,0 0 0,0 0 0,0 1-1,0-1 1,0 0 0,0 0 0,0 1 0,0-1-1,0 1 1,0-1 0,1 1 0,-1-1-1,0 1 1,3 0 0,41-8 29,-38 7-28,54-5 17,-46 5 34,0 1 1,0 0-1,0 1 1,0 1 0,0 0-1,22 7 1,-25-4-6,-6-3 49,0 1 1,-1-1-1,1 2 1,-1-1-1,7 5 1,54 40 639,-55-37-49,36 72 255,-40-62-383,10 82 194,-19-84-340,-7 6-228,-1 0 1,-13 25 0,8-30 133,-75 74 113,85-89-361,-1 0-1,0 0 0,0 0 1,0-1-1,-13 7 1,2-2-8,1 2-24,13-8-12,-1-1 1,0 1 0,0-1-1,0 0 1,0 0 0,-1 0-1,1 0 1,-6 0 0,-2 3 94,4-2-29,-1 0 0,1 0 1,-1-1-1,1 0 1,-11 0-1,16-2 98,4 1-174,0 0 0,0-1 0,0 1 0,0-1 0,0 1 0,0-1 0,0 1-1,0-1 1,0 0 0,0 0 0,0 1 0,0-1 0,0 0 0,0 0 0,0 0 0,0 0 0,0 0 0,0 0 0,2-1 0,89-16 175,111-31 167,-34 11-267,-106 22-47,113-11-1,-20 2-1537,-83 9-6041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7448,'7'-7'-6,"1"-4"-66,1 1 0,1 0-1,0 1 1,0 0 0,1 1 0,20-13 0,3 9 39,-29 11 44,0 1 0,0-1 0,0 1 1,0-1-1,0 1 0,0 1 0,0-1 1,0 1-1,0 0 0,0 0 0,0 0 1,9 4-1,-5 0 27,0 0 1,-1 0-1,0 0 1,0 1 0,0 1-1,12 11 1,44 54 262,-55-56-34,2 10-33,-2-1 0,-1 1 0,8 45 0,-14-29-132,-4-26 132,-4-3-154,0 1 1,-1-1 0,0 0 0,-1-1-1,0 0 1,-1 0 0,0-1 0,-12 11-1,9-11-46,-26 21 174,-62 39 546,98-70-540,-1 6 40,3-7-248,0 0 0,0 0 0,0 0 0,0 1 0,0-1 0,0 0 0,0 0-1,-1 0 1,1 0 0,0 1 0,0-1 0,0 0 0,0 0 0,0 0 0,1 1 0,-1-1-1,0 0 1,0 0 0,0 0 0,0 1 0,0-1 0,0 0 0,0 0 0,0 0 0,0 1-1,0-1 1,1 0 0,-1 0 0,0 0 0,0 0 0,0 0 0,0 1 0,0-1 0,1 0-1,-1 0 1,0 0 0,0 0 0,0 0 0,0 0 0,1 0 0,-1 0 0,0 0 0,0 0-1,0 0 1,1 0 0,-1 0 0,0 0 0,19 2 180,-3-1-92,1-1-1,-1 0 1,23-4-1,128-21 227,-129 19-113,9-1-81,43-4-22,116-31 0,-189 36-155,0 0-1,32-18 0,-21 10-1358,20-10-6343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6904,'-17'34'-2,"12"-25"0,1 0 1,-1 1-1,1-1 0,1 1 1,0 0-1,0 0 1,-1 19-1,-13 107 37,16-103-22,3-22 34,-1-11-45,3 11 19,1-1 1,1 0 0,-1 0-1,2 0 1,-1-1-1,17 17 1,122 116 363,-89-90-319,-35-29 114,-3 0-94,0 2 0,15 28 0,-33-52-71,1 0-1,-1 0 0,1 0 1,-1 0-1,1 0 0,-1 0 1,0 0-1,1 0 0,-1 0 1,0 0-1,0 1 0,0-1 0,0 0 1,0 2-1,-1 6 25,-1 1 0,0-1 0,0 1-1,-1-1 1,0 0 0,-1 0 0,-5 10 0,-5-3 201,-3-3-157,-1 0 1,0-2 0,-30 15-1,24-19 151,-10-3-77,-65 0 0,96-4-135,0 0 0,0-1-1,0 1 1,1-1 0,-1 1-1,0-1 1,-4-2 0,-26-11-345,1-2-1,-53-35 1,2-5-5563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8432,'7'-5'46,"0"0"0,0 1 0,1-1 1,0 2-1,0-1 0,13-3 0,3 2 175,32-3-1,-40 6-191,116-15 116,98-11 190,-16-3-172,-167 24-22,190-30 62,-193 30-63,310-48 324,-335 51-543,-14 3-10,1-1 0,-1 1 0,1 1 0,-1-1 0,1 1 0,-1 0 0,1 0-1,0 0 1,8 3 0,-11-3-137,17 3-6194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70 6728,'-5'-16'105,"4"12"21,0-1-1,-1 1 1,2 0 0,-1 0 0,0-1 0,1 1 0,0-7 0,2 7 227,5-3-16,-7 6-332,0 1-1,0 0 0,0 0 1,0 0-1,0 0 0,0 0 1,0 0-1,0 0 0,0 0 1,1 0-1,-1 0 1,0 0-1,0 0 0,0 0 1,0 0-1,0-1 0,0 1 1,0 0-1,0 0 0,0 0 1,0 0-1,1 0 0,-1 0 1,0 0-1,0 0 0,0 0 1,0 0-1,0 0 0,0 0 1,0 0-1,0 0 0,0 0 1,1 0-1,-1 1 0,0-1 1,0 0-1,0 0 0,0 0 1,0 0-1,0 0 0,0 0 1,0 0-1,0 0 1,0 0-1,0 0 0,1 0 1,-1 0-1,0 0 0,0 0 1,0 1-1,0-1 0,0 0 1,0 0-1,0 0 0,0 0 1,0 0-1,0 0 0,0 0 1,0 0-1,0 0 0,0 1 1,0-1-1,0 0 0,0 0 1,0 0-1,2 3 55,2 4-2,0 0 0,0 0-1,-1 0 1,0 0-1,0 1 1,-1-1-1,3 10 1,25 151 651,-17-95-408,22 79 476,-22-85-480,4 1-21,-17-64-255,0 1 0,0 0 0,0-1 0,-1 1 0,0-1 0,0 1 0,0 0 0,0-1 0,-1 0 0,1 1 0,-1-1-1,0 0 1,-1 0 0,1 0 0,-5 6 0,2-2 21,-5 8-1457,0-2-5724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129 413 7088,'-118'53'-68,"114"-51"153,-3 3 36,35-2 263,-15-3-350,37-3 243,115-8 52,-122 9-75,212-11 115,-193 8-42,308-19 129,-284 19-135,156-4 4,33-3-198,-152 7 180,565-24 123,-541 22-116,616-28 119,-609 26-145,608-45 107,-611 42-175,592-55 102,-605 53-28,477-46 114,-505 50-127,375-31 112,-402 34-138,312-18 345,-360 23-519,219-13 691,-279 30-625,12-10-139,-56 14 13,65-18-19,-229 56-1958,93-23-7904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10848,'0'0'161,"-2"1"-33,-5 3 20,5-4 195,3 3-187,-1-3-197,0 1 0,0-1 1,1 1-1,-1 0 0,0-1 1,1 1-1,-1-1 0,0 1 1,1-1-1,-1 1 1,1-1-1,-1 1 0,1-1 1,-1 0-1,1 1 0,-1-1 1,1 1-1,-1-1 0,1 0 1,-1 0-1,1 1 0,0-1 1,-1 0-1,1 0 1,0 0-1,-1 0 0,1 0 1,-1 0-1,1 0 0,1 0 1,10 0-7020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4576,'1'2'141,"0"3"359,-11 8-111,9-11 461,1-1-833,0-1 0,1 1 0,-1 0 0,1-1 1,-1 1-1,0 0 0,1-1 0,-1 1 0,1-1 0,-1 1 1,1-1-1,0 1 0,-1-1 0,1 1 0,-1-1 0,1 0 0,0 1 1,-1-1-1,1 0 0,0 1 0,0-1 0,-1 0 0,1 0 1,0 0-1,0 0 0,-1 0 0,1 0 0,0 0 0,0 0 0,-1 0 1,1 0-1,0 0 0,-1 0 0,3-1 0,26-8 400,-25 7-354,0 0 138,4 0 46,-6 1 1,1-9-3,-2 5 496,-11 4-95,10 1-642,-1 0 1,1 0 0,0 0 0,-1 0-1,1 0 1,0 0 0,-1 0 0,1 1-1,0-1 1,-1 0 0,1 0-1,0 0 1,-1 1 0,1-1 0,0 0-1,0 0 1,-1 1 0,1-1-1,0 0 1,0 0 0,-1 1 0,1-1-1,0 0 1,0 1 0,0-1 0,0 0-1,0 1 1,-1-1 0,1 0-1,0 1 1,0-1 0,0 0 0,0 1-1,0-1 1,0 0 0,0 1 0,0-1-1,0 1 1,0-1 0,0 0-1,1 1 1,-1-1 0,0 0 0,0 1-1,0-1 1,0 0 0,1 1 0,-1-1-1,0 0 1,0 0 0,0 1-1,1-1 1,-1 0 0,0 0 0,0 1-1,1-1 1,-1 0 0,0 0 0,1 0-1,-1 1 1,0-1 0,1 0-1,-1 0 1,0 0 0,1 0 0,-1 0-1,1 0 1,-1 0-5,1 0 1,-1 0-1,0 0 1,1 0-1,-1 0 0,0 0 1,0 1-1,1-1 0,-1 0 1,0 0-1,1 0 1,-1 0-1,0 0 0,0 0 1,1 0-1,-1 1 1,0-1-1,0 0 0,1 0 1,-1 0-1,0 1 0,0-1 1,0 0-1,0 0 1,1 1-1,-1-1 0,0 0 1,0 0-1,0 1 0,0-1 1,0 1-1,-6 4-5,-15 3-1183,-8-3-4792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20 3592,'0'-10'-3,"0"8"13,-1 0 136,-5-3 88,4 4 203,-23 8 1444,25-6-1838,-1-1 0,0 0 0,0 0 1,1 1-1,-1-1 0,0 1 0,1-1 0,-1 0 0,0 1 0,1-1 0,-1 1 0,0 0 0,1-1 0,-1 1 1,1 0-1,0-1 0,-1 1 0,1 0 0,-1 1 0,-2 2 75,-83 123 1318,80-118-1293,1-2-82,1-1 0,0 1 1,0 0-1,1 0 0,-1 0 1,2 0-1,-1 1 0,-2 12 1,2-2 77,-2 7 261,-1 36 1,7-58-364,0-1 1,0 1 0,0 0 0,0-1-1,1 1 1,-1-1 0,1 1 0,-1-1-1,1 0 1,0 0 0,0 0 0,2 3-1,-2-4 5,1 3-15,0-1 1,-1 0 0,1 0-1,1 0 1,-1 0 0,0-1-1,1 1 1,-1-1 0,1 0-1,0 0 1,-1 0-1,1 0 1,0-1 0,0 0-1,6 2 1,17 6 131,58 14 104,-7-3 1,-31-4-155,-40-9-42,-3 4-44,-1-1 0,0 1 0,3 22 0,-7-15 38,-4 2-39,-2 1 0,-1-1 0,-11 23 0,4-21 26,-88 92 23,79-93-31,-108 64 14,107-74-20,-34 7-1,53-17-32,0 1 0,-1-1-1,1-1 1,0 1 0,0-1 0,0-1 0,-10 0 0,13 0-1,0 0 0,1 1 0,-1-1 0,0-1 0,0 1 0,0 0 0,1-1 0,-1 1 0,0-1 0,1 0 0,0 0 0,-1 0 0,-3-4 0,4 2 0,-1 1 0,1-1 0,0 0 0,0 0 0,0 0 0,1 0 0,-1 0 0,1 0 0,0 0 0,-1-5 0,2-2-151,0 1 0,0 0 0,1 0 0,0 0 0,1 0 0,0 0 0,1 0 0,0 0 0,9-18 0,12-33-7395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3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8 196 7352,'-1'-1'8,"0"0"1,0 0-1,1 0 1,-1 0-1,1-1 1,-1 1-1,1 0 1,-1 0-1,1 0 1,0 0-1,-1 0 1,1-1-1,0 1 1,0 0-1,0 0 1,0-1-1,0 1 0,0 0 1,0 0-1,1 0 1,-1-1-1,0 1 1,1 0-1,-1 0 1,1-2-1,2 1 22,0 0-1,0 0 0,0 0 0,0 0 1,1 1-1,-1-1 0,0 1 0,6-1 1,-9 2-30,54-16 332,177-34 733,-42 16-89,-62 5-377,-63 11 13,-62 17-520,-7 4-32,-20 12-1416,-7 2-5484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4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228 196 7448,'-16'-1'10,"0"-1"1,0-1 0,0-1-1,-16-6 1,29 9-5,0-1-1,0 0 0,0 0 1,0 0-1,0 0 0,1-1 1,-1 1-1,1-1 1,0 1-1,0-1 0,0 0 1,0 0-1,-3-6 1,2 5 13,-27-50 356,0 4-18,27 46-157,-6-2 56,4 3 64,-6-3 20,8 4 17,133 8 931,-2-8-969,-16-3 89,32 1-208,-40 5-117,208-2-1393,-221-1-5943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7624,'0'0'0,"-2"22"56,13-2 0,33-1 8,24-14 0,22-14-64,9-11 8,7-10-8,-1 4-5424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91 161 8072,'-7'2'153,"4"-1"-131,-8 3 40,0 0 1,-16 9-1,24-11-11,1 0 0,0 0 0,0 0 0,0 0 0,0 0 0,0 1 0,1-1 0,-1 1 0,1-1 0,-3 6 0,2-3 4,1-4-29,0 1 0,1-1 1,-1 0-1,1 1 0,-1-1 0,1 1 0,-1-1 0,1 1 0,0-1 0,0 0 0,0 1 0,-1-1 0,2 1 0,-1-1 0,0 1 0,0 1 0,1 6 38,-2 1-25,0-7-15,1 0-1,0 0 1,0 0-1,0 1 1,0-1-1,1 0 1,-1 0-1,2 6 1,20 58 197,-14-55-113,10 3-32,37 22 0,-35-28 12,-2-5-53,-1-1 1,1-1-1,30 1 0,-29-8 120,-1-5-79,0-1-1,30-23 1,-35 18 105,43-84 82,-49 78-63,-4 4-130,-1-1 0,0 1 1,-3-30-1,-3 30 138,-3 5-150,0 0 0,-1 1 0,0-1-1,-11-11 1,4 12 117,-1 5-106,0 0 0,0 0 0,-1 2 0,1 0 0,-1 1 0,0 1 0,-19-2 0,23 4-44,8 1-4,0 0 1,0 0-1,-1 0 1,1 1-1,0 0 0,-8 2 1,4-1-139,0 0 0,1 1 0,-1 1 0,1 0 0,0 0 0,0 0 0,0 1 0,0 0 0,1 0 0,-10 10 0,6-4-7956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 9592,'0'0'0,"-11"-19"-144,-8 30-616,5 10 760,-1-1-6040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25 8160,'0'0'-127,"-6"4"26,0-1 80,3-2 7,1 1-1,0-1 0,0 0 0,0 1 1,0-1-1,1 1 0,-1-1 0,0 1 1,1 0-1,-1 0 0,1 0 1,-1 0-1,-1 4 0,-63 100-196,55-88 186,1 1-1,-9 20 0,12-21 17,-20 60 1,18-47 13,-6 36 0,15-66-2,0-1 0,-1 1-1,1-1 1,0 1-1,0-1 1,0 1 0,0-1-1,0 1 1,0-1-1,0 1 1,0-1 0,1 1-1,-1-1 1,0 1-1,0-1 1,0 1 0,0-1-1,1 1 1,-1-1-1,1 1 1,5 8 14,0-1 1,1 0-1,0-1 0,0 1 1,10 6-1,1-4 151,-2-6-118,1 0 0,-1-1 0,1 0 1,21-1-1,-36-1-28,-1-2 0,1 1 0,0 0 0,0 0 0,0 0 1,0-1-1,0 1 0,0-1 0,2-1 0,17-7 60,-1-2 0,0 0 0,20-16 0,-23 9 206,5-14-82,25-50 0,-38 56 101,11-114 119,-22 113-132,-1 12-226,-2 0 0,0 0 0,0 1 0,-2-1 0,-9-15 0,16 29-48,-1 0 0,0 0 0,0 0 0,1 0 0,-1 0 0,0 0 0,0 0 0,0 0 1,0 1-1,0-1 0,0 0 0,0 1 0,-1-2 0,-6-2 29,0 1-1,0 0 1,0 0 0,-1 1-1,1 0 1,-1 0 0,-10 0-1,4 5 186,6 0-133,2 0-72,0 0 1,0 0-1,0 0 1,1 1-1,-1 0 1,1 0-1,0 1 1,0 0-1,1 0 1,-7 7-1,-61 76-1318,31-36-5911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6456,'4'-7'-2,"13"-15"-8,-16 21 8,-1 0 0,1 0 0,0 0 0,0 0 0,0 1 0,1-1 0,-1 0 0,0 1 0,0-1 0,0 1 0,0-1 0,0 1 0,1-1 0,1 1 0,5-2-2,2-3 6,-7 3 13,1 0 1,-1 1 0,1-1-1,0 1 1,-1 0 0,1 0-1,7 0 1,102-8 195,-50 12 454,-42-1-564,40 5 481,-15-1-152,-11-2 300,42 10-1,-69-12-607,0 0 0,0-1 0,0 0 0,1 0 0,-1-1 0,1 0 1,-1 0-1,11-2 0,-18 2-110,-1-1 0,1 1 0,-1 0 0,1-1 1,-1 1-1,1 0 0,-1-1 0,1 1 0,-1 0 1,0-1-1,1 1 0,-1-1 0,0 1 0,1-1 1,-1 1-1,0-1 0,0 1 0,1-1 0,-1 1 1,0-1-1,0 1 0,0-1 0,0 0 0,0 1 1,0-1-1,0 0 0,1-1 19,0-24-1351,-1-4-5460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9864,'0'0'4,"1"0"1,-1 0-1,1 0 1,-1 0-1,0 0 1,1 0-1,-1 0 0,1 0 1,-1 0-1,1 0 1,-1 0-1,1 0 1,-1 1-1,1-1 1,-1 0-1,0 0 1,1 0-1,-1 1 1,1-1-1,-1 0 1,0 0-1,1 1 1,-1-1-1,0 0 1,1 1-1,-1 0 1,0 0 18,1 1 0,-2 0 1,1-1-1,0 1 1,0-1-1,0 1 0,-1-1 1,1 1-1,-1-1 1,1 1-1,-1-1 1,-1 2-1,-39 97 528,-15 46-197,13-33 73,38-99-397,-21 76 208,17-56-8,2 0 0,-3 39 1,11-72-218,0-1 1,0 0 0,-1 1 0,1-1 0,0 0 0,0 1-1,0-1 1,0 0 0,0 0 0,0 0 0,0 0 0,0 0-1,0 0 1,0 0 0,0 0 0,0-1 0,0 1-1,1-1 1,0 1 4,7 0 4,-6-1-10,1 1 1,-1 0 0,0-1-1,0 0 1,1 0-1,-1 0 1,0 0-1,0 0 1,5-4 0,22-11 46,-1-2 0,0-1 1,39-36-1,-50 37-51,-9 9 1,0 1 1,19-14-1,-17 13 1,1 0-6,-1 0 0,2 1 1,-1 0-1,1 1 0,0 0 1,26-8-1,37-6 27,88-13 1,-139 30-6,39-15 0,-63 18-23,1-1 1,-1 1 0,1 0-1,-1-1 1,0 1 0,0-1 0,0 1-1,0-1 1,0 0 0,0 1-1,-1-1 1,1 0 0,0 1 0,-1-1-1,1 0 1,-1 0 0,0 0-1,0 0 1,0 0 0,0 1-1,0-1 1,0-3 0,-4-88 172,4 91 29,-1 6-58,0-1-120,-3 7 25,1 0-1,0 0 0,0 0 0,1 1 0,-1 20 1,-6 116 152,9-99-53,9 69 0,-5-83-123,5 37 175,-6-49-172,8 39 81,-8-48-235,9 37 528,-12-47-516,1-1 1,0 1 0,0-1 0,0 0-1,0 0 1,0 1 0,1-1 0,-1 0-1,1 0 1,-1 0 0,1 0 0,0 0-1,0-1 1,-1 1 0,1-1-1,1 1 1,1 1 0,10 2-9123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28 10760,'14'-27'121,"-37"42"155,11-9-255,8-3 4,0-1 0,-1 1 0,1 0 0,0 0 0,0 0 0,-5 6 0,-64 69 168,61-59-99,-1 13-30,-9 33 1,19-47 23,5 2-46,0 0 0,7 26 1,-2-29 37,17 14-25,35 35 0,18 7 92,-56-55-136,20 22 114,22 32 20,-54-57-51,-7-6-80,0-1 0,-1 1 0,1 0 0,-2-1 0,1 1 0,-1 0 0,0-1 0,-2 11 0,2-18-10,-1 0 0,1 0-1,0 0 1,0-1 0,0 1 0,-1 0-1,1 0 1,0 0 0,-1 0 0,1 0-1,-1-1 1,1 1 0,-1 0 0,0 0-1,1-1 1,-1 1 0,0 0-1,1-1 1,-2 1 0,-13 11 16,0 0 1,-1-2 0,-1 0-1,-21 9 1,11-11 19,-19-3-17,-53-1 0,97-4-23,-1 0-1,1 0 1,0 0-1,-1 0 1,1-1-1,0 1 1,0-1-1,0 0 1,-1 1-1,-1-3 1,-11-4-223,0-1 1,0-1 0,1 0-1,0-1 1,1-1-1,-23-22 1,-22-31-7558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10760,'0'0'0,"27"0"0,56 4 56,34-10 8,28-23-64,0-6 0,-16 5 0,1-1-7680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22 233 7624,'-2'0'-3,"1"-1"1,0 1-1,0 0 1,0-1-1,0 1 1,0-1-1,0 1 1,0-1-1,0 1 1,0-1-1,0 0 1,0 0-1,0 1 1,1-1-1,-1 0 1,0 0-1,0 0 1,1 0-1,-1 0 1,1 0-1,-1 0 1,0-2-1,1 3 3,0 0 0,0 0 0,0 0 0,-1 0 0,1 0 0,0 0 0,0 0 0,0-1 0,0 1-1,0 0 1,0 0 0,0 0 0,0 0 0,0 0 0,0 0 0,0 0 0,0-1 0,0 1 0,0 0-1,0 0 1,0 0 0,0 0 0,0 0 0,0 0 0,0 0 0,0 0 0,0-1 0,1 1 0,-1 0-1,0 0 1,0 0 0,0 0 0,0 0 0,0 0 0,0 0 0,0 0 0,0 0 0,0 0-1,0-1 1,0 1 0,1 0 0,-1 0 0,0 0 0,0 0 0,0 0 0,0 0 0,0 0 0,0 0-1,0 0 1,0 0 0,1 0 0,-1 0 0,0 0 0,0 0 0,0 0 0,0 0 0,0 0 0,0 0-1,0 0 1,1 0 0,-1 0 0,0 0 0,0 0 0,0 0 0,0 1 0,11-4-2,5 0 5,1 1 0,28-1 1,100 0 18,136 0 68,-220 1-10,303-7 36,-282 7-15,384-7 47,-362 6-40,434-17 57,-427 15-10,447-35 68,-450 30-63,397-30 64,-412 34-63,381-24 110,-207 17-1327,-142 7-4584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03:5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3952,'5'-7'3,"17"-17"39,-22 23-41,1 1 1,0-1-1,-1 1 0,1 0 0,0-1 0,-1 1 1,1 0-1,0 0 0,-1-1 0,1 1 0,0 0 0,-1 0 1,1 0-1,0 0 0,0 0 0,-1 0 0,1 0 1,0 0-1,0 0 0,-1 0 0,1 0 0,0 0 0,0 1 1,-1-1-1,1 0 0,0 1 0,-1-1 0,1 0 1,-1 1-1,1-1 0,0 1 0,-1-1 0,1 1 1,-1-1-1,1 1 0,5 8 4,0 0 1,0 1-1,-1-1 0,4 13 1,-2-8 33,2-15 16,6-4-5,30-12 9,-42 16-57,0 0 0,0-1 0,0 0 0,-1 1 0,1-1 0,-1 0 0,1 0 0,-1 0 0,0-1 0,0 1 0,0-1 0,0 1 1,2-5-1,6-31 32,-9 32-24,0-1 0,1 0-1,0 0 1,0 1 0,4-9 0,-4 13-6,-1-1 0,1 1 0,0 0 0,0 0 1,0 0-1,0 0 0,0 0 0,0 0 0,1 1 0,-1-1 0,1 1 0,2-2 1,40-12 34,48-10-5,-50 15 40,208-49 34,-192 46-41,296-59 42,-274 57 39,361-52 91,-344 54 41,434-44 124,-421 47-64,443-34 136,-447 36-135,399-23 132,-414 26-179,341-18-890,-221 10-4144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133 133 7896,'0'0'1330,"0"12"-795,-6 208 837,4-194-1316,1-4 70,4 36 0,-2-30-65,3 21 134,-2 0 0,-2-1-1,-10 67 1,7-95-80,-10 29 0,11-43-89,0 0 0,0 0 0,-1 0 1,0-1-1,0 1 0,0-1 1,-1 0-1,1 0 0,-1 0 0,-7 7 1,11-12-20,-1 0-1,0 0 1,1 0 0,-1 1 0,1-1 0,-1 0 0,1 0 0,-1 0 0,1 0 0,-1 0 0,0 0 0,1 0 0,-1 0 0,1 0 0,-1 0 0,1-1 0,-1 1 0,0 0 0,1 0-1,-1-1 1,1 1 0,-1 0 0,1 0 0,-1-1 0,1 1 0,0 0 0,-1-1 0,1 1 0,-1-1 0,1 1 0,0-1 0,-1 0 0,0 0 10,-4-5 7,1 0-1,0-1 0,0 1 0,0-1 1,1 0-1,0 0 0,0-1 1,1 1-1,0-1 0,0 1 0,-1-12 1,0 4-10,0-3 23,1 1 1,0-1 0,1 1-1,1-1 1,4-31 0,-3 29-19,3-14 69,33-162 40,-27 155-40,-3 12-42,1-2-9,1-1-1,2 1 1,22-46-1,27-25 68,-57 98-92,0 0 0,0 1 0,0-1 0,0 1 0,1 0 0,-1 0 0,1 0 1,0 0-1,0 1 0,0-1 0,0 1 0,0 0 0,1 0 0,-1 1 0,7-2 0,-6 1-1,8 1 57,-1 3-44,0 1 0,0 0 0,15 6 0,-15 0 23,-3 3-35,-1 0 1,0 0 0,0 1 0,9 22 0,-12-12 28,-3-6-20,1 5-6,-1 0 0,-2 0 0,0 0 0,-4 25 0,2-31-7,-4 28 36,2-1 0,2 65 0,3-105-38,0 1-1,1 0 1,-1-1 0,1 1 0,-1 0-1,1-1 1,0 0 0,0 1 0,1-1-1,-1 0 1,1 0 0,-1 0 0,1-1-1,0 1 1,0 0 0,0-1 0,5 3-1,6 3 6,-1 0 0,24 9 0,-24-12-12,17 11 26,29 19 1,-45-26-20,-8-4-1,-1-1 1,1 1-1,-1 0 0,1 1 1,-1-1-1,-1 1 0,1 0 1,-1 0-1,0 0 0,5 13 1,-4-9-1,2 9 22,-4-1-18,-1 1 0,-1 0 1,-2 34-1,1-51-7,-1 0 1,1-1-1,0 1 1,-1 0-1,1 0 0,-1-1 1,1 1-1,-1 0 1,0-1-1,-2 3 1,-11 18 6,-1-2 0,-1 0 0,-21 20 0,12-22 12,-133 56 11,125-64-25,-45 2-1,67-11-6,1-1 1,0 0-1,-1 0 0,1-1 0,-18-4 1,22 3 45,0 0 0,1 0 0,-1 0 0,1-1 0,-1 0 0,1 0 0,0 0 0,0-1 0,-8-7 1,4 1-816,0 0 1,-15-23 0,-17-28-8452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79 8160,'-5'-9'45,"0"0"-1,0 0 1,-1 0 0,0 1 0,0 0 0,-1 0 0,-7-6-1,3 10 311,-1 4-255,-1 0-1,1 2 0,0-1 1,-16 5-1,9 2 236,-102 71 117,94-56-225,-115 143 79,115-127-131,-77 152 78,91-156-58,3 13-56,-5 56 1,15-102-124,0 0 1,0-1 0,0 1 0,0 0 0,0 0-1,0 0 1,1 0 0,-1-1 0,0 1-1,1 0 1,1 3 0,4 8 30,1 1 1,1-1-1,0 0 0,1-1 1,17 19-1,-25-29-30,1-1 0,-1 1 0,1-1 0,-1 0 0,1 0 1,0 1-1,0-1 0,-1 0 0,1-1 0,3 2 0,17 6 49,1-1-1,0-1 1,34 4 0,-54-10-43,0 0 0,1 0 0,-1 0 0,0 0 0,0 0 0,6-2 0,139-41 205,-120 30-81,-18 8-104,15-8 29,-1-1-1,0-2 1,25-22-1,6-9 109,-54 46-175,-1 1 0,0 0 1,1-1-1,-1 1 0,1 0 1,-1-1-1,0 1 0,1 0 0,-1 0 1,1-1-1,-1 1 0,1 0 0,-1 0 1,1 0-1,-1 0 0,1 0 0,-1 0 1,1-1-1,-1 1 0,1 0 0,-1 1 1,1-1-1,-1 0 0,1 0 1,-1 0-1,1 0 0,-1 0 0,1 0 1,-1 0-1,1 1 0,-1-1 0,0 0 1,1 0-1,-1 1 0,1-1 0,-1 0 1,1 1-1,-1-1 0,0 1 1,1-1-1,-1 0 0,0 1 0,1 0 1,5 12 21,-5 0 93,-19 120 46,12-94-52,-23 169 32,24-167-91,-8 152-1718,10-97-7003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71 5560,'8'9'14,"-7"-7"332,-1-2-319,0 1-1,0-1 1,0 0 0,0 1 0,-1-1 0,1 0-1,0 0 1,0 1 0,0-1 0,0 0-1,0 1 1,0-1 0,0 0 0,0 1 0,0-1-1,0 0 1,0 1 0,0-1 0,0 0 0,0 1-1,0-1 1,0 0 0,0 1 0,1-1-1,-1 0 1,0 1 0,0-1 0,0 0 0,0 0-1,1 1 1,-1-1 0,-3 1 2300,-4-1-1063,7-3-898,-1 1 1,1-1 0,-1 0-1,0 0 1,0 1 0,0-1-1,-2-2 1,2 5-279,1-1-1,-1 1 1,0-1 0,0 1 0,0-1 0,1 1-1,-1-1 1,0 0 0,1 1 0,-1-1-1,0 0 1,1 0 0,-1 1 0,1-1 0,-1 0-1,1 0 1,-1-1 0,1-5 80,1 2-25,3-6-11,-4 6-16,-1-3-7,-1 4-9,-7-1-3,7 4 57,0 0-93,-5-5 0,5 4 50,0 3-67,-7 3-1,6-2-15,-1 6-7,4-3-9,0-4-5,0 1 0,1 0 1,-1 0-1,0-1 0,1 1 0,-1 0 1,1-1-1,-1 1 0,1-1 1,0 1-1,0-1 0,0 1 0,0-1 1,2 3-1,-2-4-54,-1 0 0,0 1 0,1-1 0,-1 0 0,1 0 0,-1 0 0,1-1 0,-1 1 0,0 0 0,1 0 0,-1 0 0,1 0 0,-1 0 0,0 0 0,1-1 0,-1 1 0,1 0 0,-1 0 0,0 0 0,1-1 0,-1 1 0,0 0 0,1-1 0,-1 1 0,1-1 0,0 0-783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9504,'-59'13'0,"46"-8"0,-38 17 0,23-4 5,0 1-1,-35 30 1,60-46 8,0 0-1,-1 0 1,1 1-1,0-1 1,-4 7-1,-106 166 116,92-134 40,-58 167 80,69-171-40,6-17-105,-1-1-38,1 0 0,1 0 1,1 0-1,1 0 0,0 0 1,4 23-1,-1-29 5,1-1 1,0 1-1,1-1 1,8 18-1,-12-31-61,0 1 0,1-1 0,-1 1 0,0 0 0,1-1 0,-1 1 0,0-1 0,1 1 0,-1-1 0,1 0 0,-1 1 0,0-1 0,1 1 0,-1-1 0,1 0 0,-1 1 0,1-1 0,0 0 0,-1 0 0,1 1 0,-1-1 0,2 0 0,16 5 62,0-1 0,0-1 1,29 2-1,-20-7 116,103-31 69,-107 22-96,86-66 56,-104 73-186,1-1 1,-1 1-1,0-1 1,-1 0-1,1 0 1,6-9 0,-1 0 1,29-35 278,-39 48-308,0 1 0,0 0 1,0 0-1,0 0 0,0 0 1,0 0-1,0 0 0,0 0 1,1 0-1,-1-1 0,0 1 1,0 0-1,0 0 0,0 0 1,0 0-1,0 0 0,0 0 1,0 0-1,0 0 0,0 0 1,0 0-1,0 0 0,1 0 1,-1 0-1,0-1 1,0 1-1,0 0 0,0 0 1,0 0-1,0 0 0,0 0 1,1 0-1,-1 0 0,0 0 1,0 0-1,0 0 0,0 0 1,0 0-1,0 0 0,0 0 1,0 0-1,1 1 0,-1-1 1,0 0-1,0 0 0,0 0 1,0 0-1,0 0 0,0 0 1,0 0-1,0 0 0,0 0 1,1 0-1,-1 0 0,0 0 1,0 0-1,0 1 0,0-1 1,0 0-1,0 0 1,0 0-1,0 0 0,0 0 1,0 0-1,0 0 0,0 0 1,0 1-1,0-1 0,0 0 1,3 4 13,-1 1 0,0-1 0,0 1 0,0 0 0,-1-1 0,0 1 0,0 0 1,0 0-1,0 0 0,-1 8 0,1-5 4,2 23 85,-2 0 1,-4 53-1,-2-3 63,-4 120 19,8-162-86,-4 162 99,5-106-1859,0-57-7027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51 9776,'2'87'13,"2"-14"6,2 190 269,-5-172-71,6-17-10,2 39 402,-9-110-282,-3-23 466,-26-66-42,0-26-365,24 85-171,-5-131 82,10 124-122,0 14-97,0-3-28,1 0-1,1 1 0,1-1 1,1 1-1,11-34 1,-10 37 22,0 3-10,0 1-1,0-1 0,2 1 0,13-24 0,-20 38-56,1 1 0,-1-1 0,0 1 0,1-1 0,-1 1 0,1-1 0,-1 1 0,0-1 0,1 1 0,-1 0 0,1-1 0,0 1 0,-1-1-1,1 1 1,-1 0 0,1 0 0,-1-1 0,1 1 0,0 0 0,-1 0 0,1 0 0,0 0 0,-1 0 0,1-1 0,0 1 0,-1 0 0,1 1 0,0-1 0,-1 0 0,2 0 0,-1 1 0,1-1 1,-1 1-1,0-1 1,0 1 0,1 0-1,-1-1 1,0 1-1,0 0 1,0 0 0,0 0-1,0 0 1,0 0-1,0 0 1,1 2 0,5 9 16,-1-1 1,0 1 0,-1 0 0,0 0 0,5 24 0,-2-3 40,6 52 1,-13-75-48,1 0 1,0 0-1,1-1 1,0 1-1,1-1 1,0 1 0,1-1-1,6 11 1,-9-18-14,-1-1 1,0 0-1,0 0 1,0 0-1,1 0 1,-1 0-1,0 0 1,1 0-1,-1 0 1,1 0-1,0-1 0,-1 1 1,1 0-1,2 0 1,5 2 4,2 1-3,34 11 29,-14-7-18,103 32 44,-85-20-54,-32-9 9,-11-4-12,0 0 0,-1 0 0,0 0 0,0 0 0,0 1 1,-1 0-1,0 0 0,5 15 0,-9-22-1,1 1 0,-1-1 0,0 0 0,0 1 0,1-1 0,-1 1 0,0-1 0,0 1 0,-1-1 0,1 1 0,0-1 0,-1 2 1,-6 24 9,-1 0 1,-18 41 0,10-42 21,-85 87 12,79-95-11,-33 18 4,45-30-37,0-1 0,-1 1 0,-18 5 0,21-9-3,0-1 0,0 0 1,-1 0-1,1-1 0,0 0 1,0-1-1,0 0 0,-1 0 1,1 0-1,0-1 0,-11-4 1,17 5-4,1 1 1,-1-1 0,1 1-1,0-1 1,-1 1 0,1-1-1,0 0 1,-1 0 0,1 0-1,0 0 1,-2-2 0,-9-9-322,1 0 0,0-1 1,1-1-1,0 0 0,-7-15 1,-16-32-9176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8792,'55'-14'73,"57"-14"20,29 1 62,-49 11-100,-51 10-28,94-18 90,-116 21-170,-6 1-52,-1 0-1,1 0 1,-1-2-1,0 1 1,0-1 0,0-1-1,12-7 1,-12 3-5455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51 8072,'1'0'-4,"0"0"1,0 0 0,-1 0-1,1 0 1,0 1 0,0-1-1,0 0 1,0 0 0,0 1-1,0-1 1,0 1 0,0-1-1,-1 1 1,1-1 0,0 1-1,0-1 1,-1 1 0,1 0-1,0-1 1,-1 1-1,1 0 1,0 0 0,-1-1-1,1 1 1,-1 0 0,0 0-1,1 1 1,1 2-29,-1 1-1,0-1 1,0 1 0,0 0-1,-1-1 1,0 7 0,2 93-166,2 90 428,-6-125-90,0 83 857,3-144-590,1 6 69,-2-14-470,0 0 1,0 0-1,0 0 1,0 0-1,0 0 1,0 1-1,0-1 1,1 0-1,-1 0 1,0 0-1,0 0 1,0 0-1,0 0 0,0 0 1,0 0-1,0 0 1,0 1-1,0-1 1,0 0-1,0 0 1,0 0-1,0 0 1,0 0-1,0 0 1,0 0-1,0 0 1,-1 0-1,1 1 1,0-1-1,0 0 1,0 0-1,0 0 1,0 0-1,0 0 1,0 0-1,0 0 1,0 0-1,0 0 1,0 0-1,0 0 1,0 0-1,0 0 1,-1 1-1,1-1 0,0 0 1,0 0-1,0 0 1,0 0-1,0 0 1,0 0-1,0 0 1,0 0-1,-1 0 1,1 0-1,0 0 1,0 0-1,0 0 1,0 0-1,0 0 1,0 0-1,0 0 1,0 0-1,0-1 1,-1 1-1,1 0 1,-4 0 38,1-1 1,-1 0 0,0-1 0,0 1-1,1-1 1,-1 1 0,0-1 0,1 0-1,0-1 1,0 1 0,-1 0-1,1-1 1,1 0 0,-1 0 0,0 0-1,-2-4 1,-9-9 121,-16-28-1,25 35-188,-3-4 76,1-1 1,0 0 0,1 0 0,0 0 0,1-1 0,1 0-1,-4-18 1,5 18-21,-1-16 127,7-130 63,2 130-97,-3 21-79,0-2-18,1 1 0,0 0 0,0 0 0,1 1 0,0-1 0,1 1 0,0 0 0,1 0 0,0 0 0,1 1 0,13-15 0,-18 22-19,0 0 0,1 0 0,0 0 0,-1 0 0,1 0 0,0 1 0,0-1 0,0 1 0,0 0-1,0 0 1,0 0 0,0 0 0,0 1 0,0-1 0,1 1 0,-1 0 0,0 0 0,0 0 0,1 0 0,-1 0 0,0 1 0,0 0 0,0-1 0,0 1 0,0 0 0,0 1 0,0-1 0,0 0 0,0 1 0,0 0 0,4 3 0,4 3 11,0 0-1,-1 1 0,0 1 1,17 20-1,-25-27-22,12 18 89,32 94 40,-41-91-40,-3-8-44,1 4-10,-1 0 0,-1 0 0,-1 0 0,-2 22 1,-5 29 86,6-69-107,1 0 0,0 0 0,-1 0 0,1 0 0,0 0 0,0 0 0,1 0-1,-1-1 1,0 1 0,1 0 0,-1 0 0,1 0 0,-1 0 0,1 0 0,0-1 0,0 1 0,0 0 0,0-1 0,0 1 0,0 0 0,0-1 0,1 1 0,2 1 0,0 0 18,1-1 1,0 1-1,0-1 1,0 0 0,0-1-1,11 3 1,27 10 19,27 24 29,-69-38-79,-1 1 0,1-1 1,-1 0-1,1 1 0,-1-1 0,1 0 0,-1 1 1,1-1-1,-1 1 0,0-1 0,1 0 1,-1 1-1,0-1 0,1 1 0,-1 0 0,0-1 1,0 1-1,1-1 0,-1 1 0,0 0 1,3 11 9,0-1 1,-1 1 0,-1-1 0,1 22 0,-2-32-10,0 1 0,0-1 1,0 1-1,-1-1 0,1 1 1,0-1-1,-1 1 0,1-1 1,-1 1-1,1-1 0,-2 2 1,-15 29 22,-33 47 0,30-56-5,-95 78 16,91-85-3,-96 44 12,99-53-11,5-5-21,0 0-1,0-2 1,-24-1 0,39 1-13,1 0 1,-1 0-1,0 0 1,1 0 0,-1 0-1,1 0 1,-1 0-1,1-1 1,-1 1 0,1 0-1,-1 0 1,1 0-1,-1-1 1,1 1 0,-1 0-1,1-1 1,-1 1-1,1 0 1,0-1 0,-1 1-1,1-1 1,-1 1-1,1 0 1,-1-2 0,-1-2-119,-1-1 0,1 0 0,-1 0 1,1 0-1,1 0 0,-1-1 1,1 1-1,0 0 0,0-1 0,1 1 1,-1 0-1,1-1 0,0 1 1,1-8-1,2-44-8876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1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10848,'9'120'253,"1"-18"46,8 125 518,-12-142-497,-5-76-262,4 37 522,17 82 1,-18-142-175,-13-50-57,5 42-316,-9-54 184,-6-55 2,14 94-117,3 0 0,2-45 0,1 61-75,-1 8 29,0 0 1,1 1-1,3-19 0,1 9-21,-3 2-14,8-28 97,10-8 7,-20 56-120,1-1 0,-1 1 0,0-1-1,1 1 1,-1-1 0,0 1 0,1-1 0,-1 1 0,1 0 0,-1-1 0,1 1 0,-1-1 0,1 1 0,-1 0-1,1-1 1,-1 1 0,1 0 0,-1 0 0,1 0 0,0-1 0,-1 1 0,1 0 0,-1 0 0,1 0 0,0 0-1,-1 0 1,1 0 0,0 0 0,1 1 0,-1-1 0,0 0 0,1 1 0,-1-1 1,0 1-1,0-1 0,1 1 0,-1 0 0,0 0 0,0 0 0,0-1 0,0 1 0,0 0 0,1 1 1,13 17 31,0 0 0,21 38 1,-36-57-38,15 23 29,-2 1 0,19 49 0,41 96 97,-72-166-122,1 0 1,0 0-1,0 0 1,0 0-1,0-1 1,1 1-1,-1 0 1,1-1-1,0 0 1,0 0-1,-1 0 0,1 0 1,1 0-1,3 2 1,14 8 20,41 25 11,-58-35-33,-1 0 0,0 1 1,1 0-1,-1 0 0,-1 0 0,1 0 1,0 0-1,-1 0 0,1 1 0,-1-1 1,0 1-1,-1 0 0,1 0 0,0 0 1,-1 0-1,0 0 0,1 5 0,0-3 2,-2-5-4,0 0 1,1 0-1,-1 0 1,0 0-1,0 1 1,0-1-1,1 0 1,-1 0-1,0 1 1,-1-1-1,1 0 1,0 0-1,-1 2 1,-3 17 6,-2 0 1,-1 0 0,-15 32-1,5-27 12,-88 99 8,81-101-6,-41 26 3,47-37-23,-1 0 0,-23 9-1,22-13-1,-2-1-1,1-1 1,-1 0-1,-34 3 1,55-9-1,-1 1 0,1-1 0,0 0 1,0 0-1,-1 0 0,1 0 0,0 0 1,0 0-1,0 0 0,-1-1 0,1 1 0,0 0 1,0-1-1,0 1 0,0-1 0,-2 0 0,-4-3-154,0 0-1,0 0 0,0-1 1,1 1-1,0-2 0,0 1 1,0-1-1,0 1 0,1-2 1,0 1-1,1 0 0,-6-10 1,-20-42-9885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0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104 9952,'1'-8'96,"0"-1"-1,-1 0 1,0 1 0,0-1 0,-1 0 0,0 1 0,0-1 0,-1 1-1,-5-14 1,7 22-78,0-1-1,0 1 1,0 0-1,0 0 1,0-1-1,0 1 1,-1 0-1,1 0 1,0-1-1,0 1 1,0 0-1,0 0 1,-1 0-1,1 0 1,0-1-1,0 1 1,0 0-1,-1 0 1,1 0-1,0 0 1,0 0-1,-1 0 1,1-1-1,0 1 1,0 0-1,-1 0 1,1 0-1,0 0 1,-1 0-1,1 0 1,0 0-1,0 0 0,-1 0 1,-8 1 95,-1-1-1,1 1 1,-1 0-1,1 1 1,0 0-1,-14 5 1,-20 9 136,1 1-1,-53 31 1,62-31-203,-12 8 102,-192 128 52,226-145-171,0 0 1,-14 14-1,-198 201 95,182-177-56,-119 163 27,138-174-54,14-18-31,1 1 0,1 0 1,0 0-1,1 0 0,-4 35 0,9-52-8,0 0 0,0 0 0,-1 0 0,2 0 0,-1 1-1,0-1 1,0 0 0,0 0 0,0 0 0,1 0 0,-1 0-1,0 0 1,1 1 0,-1-1 0,1 0 0,0 0 0,0 1 0,8 9 3,0 0 1,0-1 0,1 0 0,0-1 0,1 0 0,0 0-1,14 7 1,-23-15-2,1 1 0,0-1 0,-1 1 0,1-1-1,0 0 1,0 0 0,0 0 0,4 0 0,34 5 14,0-2 0,50 0 1,-52-10 22,189-62 22,-179 49-23,190-92 14,-195 88-20,-32 17-26,193-115 57,-99 50-22,-101 67-35,1 0-1,0 1 1,0-1 0,0 1 0,8-2 0,1-2 2,-12 5 17,0 2 3,-3 0-30,1 0 1,-1 0-1,0 0 1,1 0 0,-1 0-1,0 0 1,1 0-1,-1 0 1,1 0-1,-1 0 1,0 0 0,1 0-1,-1 0 1,1 0-1,-1 0 1,0 0 0,1 0-1,-1 0 1,0 0-1,1 0 1,-1 1-1,0-1 1,1 0 0,-1 0-1,0 1 1,1-1-1,-1 0 1,0 0 0,0 1-1,1-1 1,-1 0-1,0 1 1,-2 14 15,0-5-10,0-1-1,0 1 1,-7 16 0,-8 14 4,-2-1 0,-31 47 0,38-66-9,-27 35 9,-50 63 6,-21 44 7,97-140-22,-8 12 7,13-19-4,-14 23 5,2 2 0,-20 55 0,33-77-2,1-4-3,1 0 0,0 0 1,1 1-1,0-1 1,-2 24-1,6 2-869,7 54-1,-4-68-7980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0:0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774 278 6368,'4'-3'100,"0"0"0,-1 0 1,1 0-1,-1 0 0,1-1 0,-1 0 0,0 1 1,0-1-1,-1 0 0,1 0 0,-1-1 1,0 1-1,0 0 0,0-1 0,-1 1 1,1-1-1,-1 0 0,0 1 0,-1-1 1,1 0-1,-1-6 0,2-2-17,-1 8-53,0 0 0,-1 0-1,0-1 1,0 1-1,0 0 1,-2-8 0,-1-3 30,0 0 0,-12-31 0,6 35 0,0 6-45,0 0 1,0 1 0,0 0 0,-19-7-1,10 11 19,-90 21 14,82-12-8,-119 57 29,116-47 38,-101 99 69,106-88 64,-84 141 106,89-132-51,-54 154 120,62-155-135,4-12-138,-2 7-11,1 1-1,1 0 0,-1 34 1,7-45 70,1 39 0,1-54-159,0 0 0,0 0 0,0 0-1,0 0 1,1 0 0,1 0 0,-1 0 0,1 0 0,0-1-1,7 11 1,-10-16-34,1-1-1,-1 1 0,0-1 1,1 0-1,-1 1 0,1-1 1,-1 1-1,0-1 1,1 0-1,-1 1 0,1-1 1,-1 0-1,1 0 0,-1 1 1,1-1-1,0 0 0,-1 0 1,1 0-1,-1 0 1,2 0-1,21 4 65,0-1 1,30 0-1,-25-5 62,144-32 47,-134 23-73,167-49 43,-164 47-71,172-77 97,-22 11 28,-190 79-203,-1 0 0,1 0 0,-1 0 0,1 1-1,-1-1 1,1 0 0,-1 0 0,1 0 0,-1 1 0,1-1-1,-1 0 1,1 1 0,-1-1 0,0 0 0,1 1 0,-1-1-1,0 0 1,1 1 0,-1-1 0,0 1 0,1-1 0,-1 1-1,0-1 1,0 0 0,0 1 0,1-1 0,-1 1 0,0-1 0,0 1-1,0-1 1,0 1 0,0-1 0,0 1 0,0 0 0,0 0 0,0 8 8,-1-1-1,0 1 1,0-1-1,-1 1 1,0-1 0,0 1-1,-1-1 1,-4 8 0,-28 69 47,-32 96 7,53-138-17,-47 189 22,50-186-1,-3 6-21,-33 133 65,43-166-255,-2 16-221,-3-1-1,0 1 1,-27 58 0,19-61-8596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9592,'0'0'289,"-5"3"-44,-16 8-91,16-9 976,21 4-184,8 0-743,0-2 1,1 0 0,25 0-1,67-3-48,-85-2-123,195 1 308,-2 3-141,-177 1-190,-21 0-1664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0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9056,'58'-14'200,"72"-13"68,-8 4 418,-2 3-271,220-24-1300,-262 35-5615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0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34 8968,'3'-3'206,"-2"2"-133,-1 0 1,1 0-1,0 0 1,0 0-1,-1 0 1,1 0-1,0-1 1,-1 1-1,0 0 0,1 0 1,-1-1-1,0 1 1,1 0-1,-1 0 1,0-1-1,0 1 1,0 0-1,0-1 1,0 1-1,0 0 1,-1-1-1,1-1 1,-1 2 83,-1 6-18,-5 17-37,0 0 0,-3 26 1,9-48-101,-35 221 498,28-168-308,-27 181 136,28-186-81,-30 212 91,30-209-123,-21 205 329,19-133-220,9-117-342,0 0 0,0 0 1,-1-1-1,0 1 0,0 0 0,-1-1 1,0 1-1,1-1 0,-5 8 0,2-3-1128,-7 16-7567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10224,'0'0'1580,"8"0"-1039,-7 0-513,5-1 29,0 1 0,0 0-1,0 1 1,0 0 0,-1 0-1,1 0 1,0 0 0,0 1 0,-1 0-1,1 0 1,-1 1 0,1-1-1,-1 1 1,7 5 0,89 60 319,-91-62-306,-1 1 1,0 0-1,0 1 0,10 11 1,1 3-17,38 35 17,-34-31 77,86 122 60,-89-117-80,148 223 397,-118-174-274,-33-53-57,1-1 0,25 27 1,-42-51-154,-7-25-1909,-1-1-7745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0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1 6640,'-2'1'32,"-5"5"10,5-4 44,-9-3 251,8 0-246,1 1 0,-1-1 0,0 1 0,0 0 0,0 0 0,0 0 0,-3 0 0,-31 14 425,28-11-354,1-1 0,0 1 0,0 0 0,0 1 0,0 0 0,1 0 0,0 1 0,-1 0 0,-11 11 0,2 1 124,3-3-13,-20 25 0,-139 190 1027,15-13-192,-57 61-229,194-252-845,7-9 8,0-1 1,-20 18-1,-95 86-1581,118-106-7107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7536,'6'65'184,"9"49"73,-5-55 281,-2-9-203,3 87 0,-3 94 94,-7-182-315,4 183 39,-4-191-66,18 141-1163,-6-95-4824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1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51 447 4312,'0'0'120,"-1"-5"-20,-5-16 11,4 16 342,2 4-396,-1 1-1,1 0 1,-1 0 0,1 0-1,0 0 1,-1-1 0,1 1-1,-1 0 1,1 0 0,0 0-1,-1 0 1,1 0 0,-1 0-1,1 0 1,0 0 0,-1 0 0,1 0-1,-1 0 1,1 0 0,-1 1-1,1-1 1,0 0 0,-1 0-1,1 0 1,0 0 0,-1 1-1,1-1 1,-1 1 0,-6 29 336,2 0 0,0 1 0,1 53 0,3-58-341,-5 152 378,5-161-351,1 0 0,2 25 0,1-18-42,3 51 168,-5-61-111,-1-5-25,1 0 0,0 1 0,1-1 0,0 0 0,5 16 0,-6-24-62,-1-1-1,0 0 1,0 0 0,0 0-1,1 1 1,-1-1-1,0 0 1,0 0 0,1 0-1,-1 0 1,0 0 0,0 1-1,1-1 1,-1 0-1,0 0 1,1 0 0,-1 0-1,0 0 1,0 0 0,1 0-1,-1 0 1,0 0-1,1 0 1,-1 0 0,0 0-1,0 0 1,1 0 0,-1 0-1,0-1 1,0 1-1,1 0 1,-1 0 0,0 0-1,1 0 1,-1 0 0,0-1-1,10-5 37,-4-1-1,0-1-1,-1 0 1,0 0-1,0-1 1,0 0-1,5-15 1,16-52 87,41-102 158,-43 111-199,-1 7-8,-20 54-40,3-2 4,-5 7-15,-1 2-27,0 0 0,0 0 1,0 0-1,0 1 0,0-1 0,1 0 0,-1 0 1,0 1-1,0-1 0,1 0 0,-1 0 1,1 0-1,0 1 0,9 23 15,-6-9-8,38 124 19,-18-76-25,-2-10 2,-7-23-2,-14-29-2,0-1-1,0 1 1,0-1-1,0 0 1,0 1-1,0-1 1,0 0-1,1 0 1,-1 0 0,0 0-1,1 0 1,-1 0-1,1 0 1,-1-1-1,1 1 1,-1 0-1,1-1 1,0 1 0,-1-1-1,1 0 1,0 1-1,-1-1 1,1 0-1,0 0 1,-1 0-1,1 0 1,2-1 0,2 0 0,0 0 1,-1-1 0,1 0-1,0 0 1,7-4 0,-6 2-3,7-5 16,1-5-3,0-1-1,-1-1 1,-1 0-1,-1-1 1,0-1 0,12-23-1,-16 26-5,-4 7 11,0-1-1,-1 1 0,4-14 0,1-10 83,-2 0-1,3-34 1,-8 60-12,1-1 13,-1 5-15,0 6-13,23 47 70,33 52 0,-52-93-131,1-1 0,1 1 0,-1-1-1,2 0 1,-1 0 0,15 12 0,-14-18-4,17-4-1,12-6-4,4-10-2,5-10 0,-36 21 0,0-2 0,13-12 0,10-21 0,-23 26-3,-1 1 1,-1-2-1,-1 1 1,0-1-1,6-20 1,-11 27 1,0 0-1,-1-1 1,0 1 0,-1 0-1,1-1 1,-2 1 0,-1-15-1,-3 19-3,-12-5 2,16 10 3,0 0 0,0-1 0,0 1-1,0 0 1,1-1 0,-1 1-1,0 0 1,0 0 0,0 0 0,0 0-1,0 0 1,0 0 0,0 0 0,1 0-1,-1 0 1,0 0 0,0 0 0,0 1-1,0-1 1,0 0 0,1 1 0,-1-1-1,-1 1 1,-2 1 0,-19 10 0,0 10 0,3 11 0,1 8 0,4 5 0,1 3 0,5 0 0,5-3 0,5-6 0,5-9 0,1-10 0,-7-21 0,1 1 0,-1-1 0,1 1 0,-1-1 0,1 1 0,-1-1 0,1 1 0,-1-1 0,1 0 0,-1 1 0,1-1 0,-1 0 0,1 1 0,0-1 0,-1 0 0,1 1 0,0-1 0,-1 0 0,1 0 0,0 0 0,0 0 0,0 0 0,0 0 0,1-1 0,-1 1 0,0-1 0,0 1 0,0-1 0,0 1 0,0-1 0,0 0 0,0 0 0,0 1 0,0-1 0,1-2 0,18-20 0,7-13 0,1-9 0,-3-2 0,-6 10 0,-12 26 0,12-42 0,-16 45 0,4-25 0,-5 26 0,0 9 0,1 7 0,-2 44 12,-2-40-6,2 0 1,-1 0-1,5 20 0,-3-22 3,1 0 0,0-1-1,0 1 1,10 18 0,-12-28-9,-1 0 1,0-1-1,0 1 1,0-1-1,1 1 1,-1-1-1,0 1 1,0-1-1,1 1 0,-1-1 1,0 0-1,1 1 1,-1-1-1,1 1 1,-1-1-1,1 0 1,-1 1-1,0-1 1,1 0-1,-1 0 0,1 1 1,-1-1-1,1 0 1,-1 0-1,1 0 1,0 0-1,-1 0 1,1 1-1,-1-1 1,1 0-1,-1 0 0,1 0 1,-1 0-1,1-1 1,0 1-1,-1 0 1,1 0-1,-1 0 1,1 0-1,-1-1 1,1 1-1,0 0 0,1-1 2,23-11 1,10-11 2,0-13-3,-3-3-2,-6 1 0,-17 27 0,24-41 0,-28 43 0,13-16-2,-17 24 2,-1 1 0,1 0 0,0 0-1,-1 0 1,1 0 0,0 0 0,-1 0-1,1 0 1,-1 0 0,1 0 0,0 0-1,-1 0 1,1 0 0,-1 1 0,1-1-1,0 0 1,-1 0 0,1 1 0,-1-1 0,1 0-1,-1 1 1,1-1 0,-1 0 0,1 1-1,-1-1 1,1 1 0,-1 0 0,4 4-2,0 0 0,-1 0 1,1 1-1,-1-1 0,-1 1 1,1 0-1,-1 0 1,2 9-1,10 40-6,16 45-8,-27-84 15,-3-16 1,0 1 0,0-1 0,0 0 0,0 1 0,0-1 0,0 1 0,0-1 0,0 0 0,1 1 0,-1-1 0,0 0 0,0 0 0,0 1 0,0-1 0,1 0 0,-1 1 0,0-1 0,0 0 0,1 0 0,-1 1 0,0-1 0,0 0 0,1 0 0,-1 0 0,0 1 0,1-1 0,-1 0 0,0 0 0,1 0 0,16-6 1,-12 2 1,0 0 0,-1 0 0,1-1 0,-1 0 0,0 0 0,6-8 0,4-6 5,11-6 17,-25 25-23,1-1-1,-1 1 1,0 0-1,1-1 1,-1 1-1,1 0 1,-1-1-1,0 1 1,1 0-1,-1 0 1,1-1-1,-1 1 1,1 0-1,-1 0 1,1 0-1,0 0 0,-1 0 1,1 0-1,-1 0 1,1 0-1,-1 0 1,1 0-1,-1 0 1,1 0-1,-1 0 1,1 0-1,-1 1 1,1-1-1,-1 0 1,1 0-1,-1 0 1,1 1-1,-1-1 1,1 1-1,18 16 9,-4 1-3,23 36 1,19 30 5,-39-63-7,-17-20-5,0 0 1,-1-1-1,1 1 0,0-1 0,-1 1 0,1-1 0,0 1 0,0-1 0,0 1 1,0-1-1,-1 0 0,1 1 0,0-1 0,0 0 0,0 0 0,0 0 1,0 0-1,0 0 0,1 0 0,1 0 1,0-1-1,0 0 1,0-1-1,0 1 1,0 0 0,-1-1-1,1 0 1,4-3-1,41-36 2,10-10-2,0-6 0,-36 30-2,-1-1 0,-1-1 1,-2-1-1,25-53 1,-33 62 0,-4 11-1,-2-1 1,1 0-1,4-18 1,-2 7-1,-2 0 1,0-1-1,-1 0 1,1-42-1,-3-5 1,-5-11 1,-7-29 1,10 109 0,0 0-1,0-1 1,0 1 0,0-1 0,-1 1-1,1 0 1,-1-1 0,1 1 0,-1 0-1,1-1 1,-1 1 0,0 0 0,0 0-1,1 0 1,-1-1 0,0 1 0,-1-1-1,-13-1 4,15 3-4,0 0 1,0 0-1,-1 0 0,1 0 1,0 0-1,0 0 1,0 0-1,-1 0 0,1 0 1,0 0-1,0 0 1,-1 0-1,1 0 0,0 0 1,0 1-1,0-1 1,0 0-1,-1 0 0,1 0 1,0 0-1,0 0 1,0 0-1,0 1 0,-1-1 1,1 0-1,0 0 1,0 0-1,0 1 0,0-1 1,0 0-1,0 0 1,0 0-1,0 1 0,0-1 1,0 0-1,0 0 1,0 1-1,-6 12 8,2 1-1,-1 0 1,-2 20 0,2-2 21,2-1 0,1 50 0,2-51-19,-3 88 83,0-11-11,5-42 12,14 91 1,-12-138-87,9 29 36,7 18-1555,-11-34-6275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7448,'62'-11'12,"29"-4"25,77-6 20,-127 15 38,227-32 45,-203 30-32,285-26 72,-275 28 48,343-23 112,-325 22-33,416-36 151,-407 33-4,374-45 168,-390 45-227,-42 5-242,341-28 453,-140 25-282,-208 10-104,-23 0-177,0 0 0,0 1 0,-1 0 0,1 1 0,-1 1 0,20 10 0,-33-15-36,1 0 0,-1 0 0,1 0 0,-1 1 0,1-1 0,-1 0 0,0 1 0,1-1 0,-1 0 0,1 1 0,-1-1 0,0 0-1,1 1 1,-1-1 0,0 1 0,1-1 0,-1 1 0,0-1 0,0 1 0,1-1 0,-1 1 0,0-1 0,0 1 0,0-1 0,0 1 0,0 0 0,1 3-76,-1 0 1,0 0-1,0 0 1,-1 0-1,1 1 1,-1-1-1,0 0 0,0-1 1,-1 1-1,1 0 1,-1 0-1,1 0 1,-1-1-1,0 1 1,-1-1-1,1 0 0,-1 1 1,-2 2-1,-28 38-7597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1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9688,'0'0'-103,"0"6"22,0 0 64,-1-4-2,1 1 1,0-1-1,0 1 0,0-1 0,0 1 1,0-1-1,1 1 0,-1-1 1,1 1-1,1 2 0,24 138-176,-20-105 229,36 159 44,-32-160 117,51 129 117,-46-140 56,5-1-107,44 43 1,-63-67-235,0-1 0,0 1 0,0 0 1,0 0-1,0 0 0,0 0 0,0-1 1,1 1-1,-1-1 0,0 1 0,1-1 1,-1 1-1,3-1 0,10 2 60,1 0-1,0-1 1,-1-1 0,1-1-1,22-3 1,-11-5 200,130-69 102,-123 57-161,126-116 87,-131 105-135,-24 26-149,29-41 150,48-90 0,-39 51 35,-45 110 117,-3-5-308,-11 46 177,-24 133 26,33-153-81,-21 206 55,26-199-68,-4 193 50,6-202-63,-4 8-679,-2-1 0,-15 54 1,-7 1-8563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2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97 828 7800,'-33'-19'106,"31"18"108,-1-2-1,-10-7-120,10 8 161,1-1-1,-34-22 716,34 23-815,2 2-142,-1 0 1,1-1 0,0 1 0,0-1 0,-1 1-1,1 0 1,0-1 0,0 1 0,0-1 0,0 1-1,0-1 1,0 1 0,-1 0 0,1-1 0,0 1-1,0-1 1,0 1 0,0-1 0,1 1-1,-1-1 1,0 1 0,0 0 0,0-1 0,0 1-1,0-1 1,1 0 0,6-1 72,-1-1-49,0 1 0,0 1 0,0-1-1,0 1 1,1 0 0,9 0 0,268-19 517,-130 6-283,-33 1-38,157-10 17,-214 18-41,294-22 79,-280 20-126,338-31 66,-322 29-86,449-32 59,-423 33-72,529-27 55,-512 27-63,563-33 44,-557 33-63,591-26 48,-586 28-35,608-15 42,-603 16-56,605-33 52,-607 28 8,593-39 68,-595 39-48,586-45 74,-589 43-59,571-41 97,-579 45-25,501-31 106,-521 33-105,421-18 109,-439 19-124,357-15 99,-376 16-112,314-17 274,-336 16-388,149-8 210,-181 12-217,18 0 117,54 4 0,-68 0 132,-30-3-237,-1 6-69,1-5-54,-1 0 0,0 0 0,0 1 0,0-1 1,0 0-1,0 1 0,-1-1 0,1 0 0,0 0 0,0 1 0,-1-1 0,1 0 1,-1 0-1,1 0 0,-1 1 0,0-1 0,0 0 0,1 0 0,-1 0 0,0 0 0,0 0 1,0 0-1,0-1 0,0 1 0,-2 1 0,-3 4 2,3-3-5,0-1 1,0 1-1,-1-1 1,1 0-1,0 0 1,-1 0-1,-5 2 0,-97 47 34,80-42-46,-4-1-822,-1-3-1,-60 5 0,5-7-11576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6456,'2'-7'121,"12"-49"104,-14 55-173,0 0-1,1 0 0,-1 0 0,1 0 0,-1 0 0,1 0 0,-1 0 0,1 0 0,0 0 0,-1 0 0,1 0 0,0 0 0,0 0 0,0 0 0,0 1 0,1-2 0,4-2 75,-1-3-39,-3 5-38,-1 0 1,1 0 0,0 0 0,-1 1-1,1-1 1,0 1 0,0-1-1,0 1 1,0 0 0,0-1 0,1 1-1,3-1 1,21-8 315,38-9-1,-39 14-119,1 1 0,0 1 0,33 1 0,-36 1-174,-4 0 85,-1 1-1,20 2 1,-8 0-83,-1-2-32,-14 0 38,-1 0 1,29 6-1,77 20 178,-116-25-221,0 0 0,0 1 1,-1 0-1,1 0 0,0 0 0,-1 0 1,8 6-1,1 1 7,21 11 25,-23-10 106,-6 0-125,0 0 1,0 1-1,-1 0 1,-1 0 0,0 1-1,0-1 1,-1 1-1,0-1 1,-1 1-1,-1 15 1,-4 61 266,4-86-307,0-1 1,0 0 0,1 1-1,-1-1 1,0 0-1,1 1 1,-1-1-1,1 0 1,0 0-1,-1 1 1,1-1 0,0 0-1,0 0 1,0 0-1,0 0 1,0 0-1,0 0 1,0 0-1,2 1 1,1 1 12,24 18 17,-12-13 49,16 0-28,62 6 0,94 9 45,-183-22-102,25 6 25,91 39 12,-105-35-33,-16-11-7,5 4 1,0 1 0,0-1 1,-1 2-1,5 6 0,-7-9-1,-1 0 1,1 0-1,-1 0 0,0 0 0,0 0 0,0 0 1,0 1-1,-1-1 0,1 1 0,-1-1 1,0 0-1,0 4 0,-1-1 1,1-1-1,-1 1 1,-1-1-1,1 0 1,-1 0-1,0 1 1,0-1 0,-5 8-1,-1-1 1,0 0-1,-1-1 0,-18 19 1,6-10-1,-41 30 0,-49 21 0,-4-2 0,14-8 1,14-14 4,68-38-3,-29 10-1,-6-7 4,6-7-3,35-5-270,-1-1 0,1 0 0,0-1 0,0 0 0,-13-5 0,-19-4-7772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40 392 7088,'-7'0'41,"-22"5"222,29-5-258,0 0 0,0 0 0,0 0 0,0 1 0,0-1 0,0 0 0,0 0 0,0 0 0,-1 0 0,1 0 0,0 0 0,0 0 0,0 0 0,0 0 0,0 0 0,0 0 0,0 0 0,0 0 0,0 0 0,0 0 0,-1 0 1,1 0-1,0 0 0,0 0 0,0 0 0,0 0 0,0-1 0,0 1 0,0 0 0,0 0 0,0 0 0,0 0 0,0 0 0,0 0 0,-1 0 0,1 0 0,0 0 0,0 0 0,0 0 0,0 0 0,0 0 0,0 0 0,0-1 0,0 1 0,0 0 0,0 0 0,0 0 0,0 0 0,0 0 0,0 0 1,0 0-1,0 0 0,0 0 0,0 0 0,0-1 0,0 1 0,0 0 0,0 0 0,0 0 0,0 0 0,0 0 0,0 0 0,0 0 0,0 0 0,0 0 0,0 0 0,1-2 17,-1 0 0,0 1 0,1-1-1,-1 0 1,1 1 0,-1-1 0,1 1 0,0-1-1,0 1 1,0-1 0,0 1 0,0 0 0,0-1-1,0 1 1,0 0 0,0 0 0,1 0 0,1-1-1,3-3 65,0 1-1,1 0 0,14-6 0,4 0 58,31-7 1,-50 15-167,36-9 264,79-10 1,-88 17-205,7-2 104,213-23 86,-193 23 34,277-23 120,-261 22-66,340-31 124,-326 31-158,395-25 110,-387 25-150,358-33 79,-375 30-193,282-36 39,-303 40-92,171-10 15,-199 17-81,-23 0-132,5 0-151,-1 0 0,0 1 0,0 1 0,25 8 0,-2 4-7291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8792,'5'-9'17,"-4"7"70,1-5 5,-2 7-84,0 0 1,0 0-1,0 0 1,1 0 0,-1 0-1,0 0 1,0 1-1,0-1 1,0 0-1,0 0 1,0 0-1,0 0 1,0 0-1,0 0 1,0 0-1,0 0 1,0 0-1,0 0 1,1 0-1,-1 0 1,0 0 0,0 0-1,0 0 1,0 0-1,0 0 1,0 0-1,0 0 1,0 0-1,0 0 1,0 0-1,0 0 1,0 0-1,1 0 1,-1 0-1,0 0 1,0 0-1,0 0 1,0-1 0,0 1-1,1 114 679,6 43-283,-3-124-143,32 126 104,-23-129-131,75 110 95,-85-137-288,-1 1 0,1-1 0,0 0 0,0 0 1,6 4-1,3 3 41,0-1 0,24 14 0,-26-18-59,1-1 0,0 0 0,20 4 0,-31-8-23,2 1 18,0-1 0,0 1 0,0-1 0,0 0 0,0 0 0,-1 0 0,1 0-1,0 0 1,0 0 0,0 0 0,3-1 0,19-6 57,-1 0-1,0-2 1,30-14 0,-31 6 105,-11 8-112,4-4-21,0 0 1,-2-1-1,1 0 0,-2-1 1,0 0-1,14-24 1,-21 30-8,14-22 56,-2-1 0,19-49 0,-29 61-23,-3 5-22,2 0 0,0 0 0,1 1 0,0 0 0,10-15 1,-15 27-1,-2 7-1,-1 14-24,-1 1 0,-1-1-1,-7 23 1,5-21-12,-5 22 60,-46 245 23,44-223-49,-45 244 19,50-255-46,-3 190 11,13-204-25,-2-24-148,0-7-36,-1 1 0,1-1 0,1 0 0,0 0 0,0 0 0,1 0 0,0 0 0,9 16 0,5 7-8529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6192,'0'0'240,"5"-2"-40,2-1-3,0 2 0,0-1 1,1 1-1,-1 0 0,1 0 1,7 1-1,50 0 766,73-4-34,29-7 42,-108 6-883,-14 2 252,223-25 116,-211 22-216,219-25 84,-224 26-143,202-17 58,-209 18-158,-39 4-133,68-8-625,119 3 1,-163 7-7024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19 3952,'-40'0'157,"38"0"-49,-1 0 4,-7 0-66,8 0 199,0 0-129,-8 0-8,7 0-15,3 0-86,0 0 1,0 0-1,-1 0 0,1 0 0,0 0 1,0 0-1,-1 0 0,1 0 0,0 0 0,0 0 1,-1 0-1,1 0 0,0 0 0,0 0 1,-1 0-1,1 0 0,0 0 0,0 0 1,0 0-1,-1-1 0,1 1 0,0 0 0,0 0 1,0 0-1,-1 0 0,1 0 0,0-1 1,0 1-1,0 0 0,0 0 0,0 0 1,0-1-1,-1 1 0,1 0 0,0 0 0,0-1 1,0 1-1,0 0 0,0 0 0,0-1 1,0 1-1,0 0 0,0 0 0,0-1 1,0 1-1,0 0 0,1-1 13,0 0-1,-1 1 1,1-1-1,0 0 1,0 1 0,0-1-1,0 1 1,0 0 0,0-1-1,0 1 1,0 0 0,0-1-1,0 1 1,0 0-1,0 0 1,0 0 0,0 0-1,0 0 1,0 0 0,1 0-1,118 3 342,103-1 280,-167-3-564,4 1 284,263-5 143,-257 3-177,281-1 139,-278 4-92,297 2 490,-137 2-386,-195-2-164,-26-2-243,-1-1-42,0 1 1,-1 0 0,1 0 0,0 1 0,-1 0-1,0 0 1,1 1 0,-1-1 0,0 1 0,7 5-1,-13-8-27,0 0 0,0 0 0,0 0 0,0 0 0,1 0 0,-1 0 0,0 0 0,0 0 0,0 0 0,0 0 0,0 0 0,0 0 0,1 1 1,-1-1-1,0 0 0,0 0 0,0 0 0,0 0 0,0 0 0,0 0 0,0 0 0,1 1 0,-1-1 0,0 0 0,0 0 0,0 0 0,0 0 0,0 0 0,0 1 0,0-1 0,0 0 0,0 0 0,0 0 0,0 0 0,0 0 0,0 1 0,0-1 0,0 0 0,0 0 0,0 0 0,0 0 0,0 1 0,0-1 0,0 0 0,0 0 0,0 0 0,0 0 0,-1 0 0,1 0 0,0 1 0,0-1 0,0 0 0,0 0 0,0 0 0,0 0 0,-1 0 0,-1 2-37,0 0 0,0 0 0,-1 0 0,1-1-1,-1 0 1,0 1 0,1-1 0,-1 0 0,0 0 0,0 0 0,0-1 0,0 1-1,0-1 1,1 1 0,-1-1 0,0 0 0,-6-1 0,1 2-500,-45 2-6011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7352,'9'-6'177,"60"-37"80,-65 41-184,-1 0 0,1 0 0,0 1 0,0-1-1,0 1 1,1 0 0,-1 0 0,8 0-1,7-1 27,-1-2-34,54-5 355,176-6 427,-145 14-719,-9-6-25,98-4-1244,-144 11-4805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7800,'0'0'0,"-9"11"0,-23 15 112,3 3 0,12-10 96,16-3-208,24-6-8,31 1 8,-1 0-5688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1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8160,'8'2'16,"0"-1"0,-1 1 1,1-2-1,0 1 0,0-1 0,0 0 1,-1-1-1,14-2 0,56-16 212,-56 14-186,69-17 124,-67 18-153,-16 3 15,0 0-1,0 0 1,-1-1 0,1 0-1,8-3 1,88-45 159,-75 35-153,2-2-484,39-29-1,-22 11-4982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4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170 298 10848,'-1'-28'18,"2"8"126,-1 1-1,7-33 1,10-36 426,-16 80-432,1-1 1,1 1 0,0 0 0,0 1-1,0-1 1,1 0 0,0 1 0,0 0-1,10-13 1,-12 19 63,0 6 71,1 25 11,1 37-1,-4-48-231,-1 19 169,-29 197 86,20-181-126,-36 230 63,38-227-137,-27 256 69,-4-90-127,30-184-42,-38 105-1875,27-89-7512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4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7800,'-9'0'13,"-24"8"63,31-7-36,8 0 7,133 14 90,-92-11 70,238 13 67,-220-15-139,325 4 66,-301-3-27,393 13 96,-379-12 44,438 13 152,-433-15-12,392 6 168,-410-6-227,316 15 120,-335-12-334,280 23 115,-182-9-1725,-104-12-6111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5:13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518 290 6280,'-5'-1'20,"0"0"-1,0-1 1,0 1 0,1-1-1,-1-1 1,1 1 0,-1 0 0,1-1-1,0 0 1,0 0 0,0 0-1,1-1 1,-5-4 0,8 7 1,-1 0 1,1 0 0,-1-1-1,1 1 1,0 0-1,-1 0 1,1-1 0,0 1-1,0 0 1,0-1 0,0 1-1,0 0 1,0-1-1,1 1 1,-1 0 0,0-1-1,1-1 1,1-3 29,-1-5-4,-1 8-3,1-1 1,-1 1 0,1-1-1,0 1 1,0-1-1,0 1 1,1 0 0,-1-1-1,5-5 1,7-13 210,25-31 1,-21 39 25,108-44 107,-92 50-160,138-6 88,-137 16-129,124 29 74,-131-20-73,16 13-53,43 35-1,-84-58-112,1 1-1,-1 0 1,0 0-1,0 0 1,0 1-1,0-1 1,0 0-1,1 3 1,14 23 70,-2 1 0,18 45 0,-32-72-68,-1 1 1,1-1-1,0 1 0,-1 0 1,1-1-1,-1 1 1,0-1-1,0 6 1,-2 19 51,-1-1 0,-1 1 0,-10 30 0,2-32 125,-11 10-61,-39 43 0,41-60 28,-135 90 423,152-106-471,2 0 0,-6 8-79,7-10-39,1 0 1,0 1-1,0-1 1,0 0-1,0 0 1,-1 0-1,1 1 1,0-1-1,0 0 1,0 0-1,0 1 1,0-1-1,0 0 1,0 0-1,0 1 1,0-1-1,0 0 1,0 0-1,0 1 0,0-1 1,0 0-1,0 0 1,0 1-1,0-1 1,0 0-1,0 0 1,0 1-1,0-1 1,1 0-1,-1 0 1,0 0-1,0 1 1,0-1-1,1 0 1,9 29 75,26 63 36,36 78-13,-57-132-34,46 140 27,-52-146-20,12 114 26,-21-143-93,1 0 1,-1 0-1,0-1 1,-1 1-1,1 0 1,0 0-1,-2 4 1,-4 14 9,-2 0 0,0-1 0,-1 0 0,-13 22 0,20-40-12,1 0 1,0 0 0,-1 0-1,1 0 1,-1 0-1,0-1 1,1 1-1,-1-1 1,0 1-1,0-1 1,-4 2 0,6-3-6,-21 14 33,-42 20 0,-47 6-5,102-37-13,0-1 0,0 0-1,-1-1 1,-8 2 0,-241 10 87,249-13-83,0 0-1,-1-1 0,-12-3 1,-99-24 54,8-16-49,71 22 24,-27-23-859,-66-56 1,30 14-7610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4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10 343 1176,'0'0'97,"-2"-6"-11,-4-15-6,5 16 2746,1 5-2813,1 0 0,-1 0 0,0 0-1,1 0 1,-1 0 0,1 0 0,-1 0 0,1 0-1,-1 0 1,1 1 0,-1-1 0,0 0 0,1 0-1,-1 0 1,1 0 0,-1 1 0,0-1-1,1 0 1,-1 0 0,0 1 0,1-1 0,-1 0-1,1 1 1,-1 0 3,1 0 0,0-1-1,0 1 1,0 0 0,-1-1 0,1 1-1,0-1 1,0 1 0,0-1 0,0 1-1,0-1 1,0 0 0,0 1 0,0-1-1,0 0 1,2 0 0,5 2 88,2 0-46,0-1 1,0 0-1,0 0 0,0-1 0,0-1 1,15-1-1,-16 1 11,0 0-32,0 0-1,0-1 0,1 0 1,-2 0-1,1-1 1,0 0-1,0 0 0,-1-1 1,16-10-1,26-24 247,53-52-1,-101 87-263,1 0 0,-1 1 0,1-1-1,-1-1 1,0 1 0,0 0 0,0 0-1,0-1 1,-1 1 0,0-1 0,1 1-1,-1-1 1,1-6 0,-2 6-3,1 0 7,0 0 0,-1 0-1,0 1 1,0-1 0,0 0-1,0 0 1,-1 0 0,1 0 0,-1 0-1,0 0 1,0 0 0,0 1-1,-1-1 1,0 0 0,1 1 0,-1-1-1,0 1 1,-1 0 0,1 0-1,-1 0 1,1 0 0,-1 0-1,0 0 1,0 1 0,0-1 0,0 1-1,0 0 1,-1 0 0,-6-3-1,7 4-8,0 0-1,0 0 0,0 1 0,-1-1 0,1 1 1,0-1-1,0 1 0,0 0 0,-1 1 0,1-1 0,-4 1 1,2 0-3,2 0-3,0-1-1,0 1 1,1 0 0,-1 0 0,0 0 0,0 0 0,1 1 0,-1-1-1,1 1 1,-1-1 0,1 1 0,0 0 0,-3 3 0,-17 21 11,18-19-15,0-1-1,0 1 0,1 0 1,0 0-1,0 0 1,-2 10-1,-1 2 4,-2 18 4,-5 51 0,7-32-1,5-36-6,1 1 0,1-1 0,0 0 0,9 37 0,-7-44 3,1 0 1,0-1-1,0 0 0,1 0 0,1 0 0,0 0 0,1-1 0,0 0 1,10 12-1,-13-19-1,-1-1 0,1 0 1,0 1-1,-1-1 0,1-1 1,1 1-1,-1 0 0,0-1 1,1 0-1,-1 0 0,1-1 1,0 1-1,-1-1 0,1 0 0,0 0 1,0 0-1,0-1 0,0 0 1,0 0-1,-1 0 0,6-1 1,1-1 1,-1 0 0,0-1 0,0 0 0,0-1 0,-1 0 0,1 0 1,13-9-1,-10 2 32,7-11-10,-1-1 0,-1-1 0,-2 0 0,16-30 0,-23 36-22,16-39 50,-13 27-37,0 3 31,-1 0 0,-2 0 0,-1-1 0,8-44 0,-15 58 33,-1 11-2,-2 9-11,-2 1-60,-8 24 71,5-6-29,2 1 1,1-1 0,-1 42-1,9-26-31,-1-27 25,7 4-12,22 30 0,-19-36 12,31 10 13,76 28-1,-101-44-56,-12-4 0,0 0-1,-1 0 1,1 1-1,10 7 1,55 28 13,-69-36-16,1 0 0,-1 0 0,0 0 0,0 1 0,0-1-1,0 1 1,0-1 0,-1 1 0,1 0 0,-1 0 0,0 1 0,0-1 0,0 0 0,0 1 0,-1-1 0,2 5-1,-2-6 1,0-1-1,-1-1 1,0 1-1,0-1 0,0 1 1,0-1-1,1 1 0,-1-1 1,0 1-1,0 0 0,0-1 1,0 1-1,0-1 0,0 1 0,0-1 1,-1 1-1,1-1 0,0 1 1,0-1-1,0 1 0,-1 0 1,-12 36 5,6-22-4,-17 26-1,17-30 0,-1-1 1,0 0-1,-12 12 0,11-15 0,1 0 0,-1-1-1,-17 10 1,16-10 0,-1-2 0,0 1 0,0-2 0,0 1-1,-17 2 1,27-6-36,0 0-1,0 0 0,-1 1 0,1-1 1,0 0-1,0 0 0,-1 0 0,1-1 1,0 1-1,0 0 0,0 0 0,-1-1 1,1 1-1,0 0 0,0-1 1,0 1-1,0-1 0,0 0 0,0 1 1,0-1-1,0 0 0,0 0 0,0 1 1,0-1-1,0 0 0,0 0 0,1 0 1,-1 0-1,0 0 0,0-2 0,-5-10-5470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4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3768,'1'0'28,"0"1"0,-1 0 1,1-1-1,0 1 0,0 0 0,0 0 1,-1 0-1,1 0 0,0 0 0,-1 0 1,1 0-1,-1 0 0,1 0 1,-1 0-1,1 0 0,-1 0 0,0 0 1,0 0-1,1 0 0,-1 0 0,0 0 1,0 3-1,-1 35 110,-1-11-23,2 55 191,4 159 647,-3-216-902,5 40 352,12 166 845,-6-106-146,-5-91-1888,-7-24-4434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489 155 7352,'-1'-18'15,"-1"-1"0,-1 1 0,0 0 0,-10-28-1,12 44 2,1 0 0,-1 0-1,0 0 1,0 0 0,0 0-1,0 0 1,-1 0-1,1 1 1,0-1 0,-1 0-1,1 1 1,-1-1 0,1 1-1,-1 0 1,0 0-1,0-1 1,0 1 0,1 0-1,-5-1 1,4 1 3,1 1-12,1 0-1,0-1 1,-1 1-1,1 0 0,-1 0 1,1 0-1,-1 0 1,1 0-1,0 0 0,-1 0 1,1 0-1,-1 0 0,1 0 1,-1 0-1,1 0 1,0 0-1,-1 0 0,1 1 1,-1-1-1,1 0 1,0 0-1,-1 0 0,0 1 1,-21 9 71,0 1 0,-27 17 0,25-8 177,5-1-126,-26 33 1,-15 43-17,55-87-36,0 1 0,1-1 0,-4 13 0,-82 243 354,75-207-151,-35 248 116,48-290-296,0 0 1,2 16-1,18 244 315,-17-267-355,1 0 0,-1 0 1,5 13-1,68 166 276,-72-182-294,0 0-1,1 0 1,0-1-1,6 9 1,27 29 101,46 42-1,-57-66 13,-10-10-367,0-1 1,1 0-1,1-2 1,-1 1-1,26 4 1,17-1-7089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4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5656,'0'0'40,"13"0"698,120-15 453,-92 9-1036,30-5 66,-26 5-103,-6 1 155,76-20-1,-96 18-148,-1-1 1,35-19-1,-52 26-56,1-1 22,0-3-105,-1 6 249,-5 14-210,-1 1 0,0-1 0,-8 15 0,6-16-1,1 1 0,0-1 1,2 1-1,-1 1 0,-3 25 0,8 8-1130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4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6552,'0'0'0,"-9"11"0,7 2 0,8 7-48,5 8 48,2 2-4400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4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32 4312,'-27'-18'7,"8"5"-3,9 13-2,5 2 0,-3-2 0,6 0 1,0 0 0,0 0 0,-1 0-1,1 0 1,0 1 0,0-1 0,0 1-1,-1-1 1,1 1 0,0 0 0,0 0-1,0 0 1,-2 2 0,-5 2 43,0 0 0,0 1 0,1 0 0,-1 0-1,1 1 1,1 0 0,-1 1 0,-7 10 0,7-8-13,6-7-3,-1 0 1,1 0-1,0 0 1,0 0 0,1 1-1,-1-1 1,1 1 0,0-1-1,-1 5 1,-35 100 1073,36-104-824,2 5 46,-1-9-320,0 0-1,0 0 1,0 0-1,0 0 0,0 1 1,0-1-1,0 0 0,0 0 1,0 0-1,1 0 0,-1 0 1,0 0-1,0 0 0,0 1 1,0-1-1,0 0 1,0 0-1,0 0 0,0 0 1,0 0-1,0 0 0,1 0 1,-1 0-1,0 0 0,0 0 1,0 0-1,0 0 0,0 0 1,0 0-1,0 0 1,1 0-1,-1 0 0,0 0 1,0 0-1,0 0 0,0 0 1,0 0-1,0 0 0,1 0 1,-1 0-1,0 0 0,0 0 1,0 0-1,0 0 1,0 0-1,0 0 0,0 0 1,1 0-1,-1 0 0,0 0 1,0 0-1,0 0 0,0-1 1,9 0 54,-1-1 1,1-1-1,-1 0 0,1 0 1,-1-1-1,0 0 1,-1 0-1,11-8 1,5-4 139,38-37 1,46-66 776,-106 117-701,-2 6-146,-16 62 103,10-19-151,2 1 0,2 1 0,4 52 0,2-32 54,-2-20-64,13 77 0,32 146 184,-43-249-241,8 74 106,6 197 270,-14-217-346,-4-49 62,0-14-64,0 0-12,0 1-1,-1-1 0,-1 0 1,0 0-1,-1 0 0,-11 26 1,5-18 74,-1 0 0,-1-1 1,-21 27-1,26-39-82,5-6-6,-1 0 1,1-1-1,-1 1 1,0-1-1,0 1 1,0-1-1,0 0 1,-5 3-1,-12 5 74,-29 10 1,34-17 29,-2-4-62,0-2 0,-27-5 0,29 0 75,-4-9-43,-31-34 0,37 30 23,-42-136 39,53 151-136,1 0 1,0 0-1,0 0 0,-1-10 1,1-216 98,6 184-55,44-194 26,-35 193-47,71-209 12,-64 206-31,90-172 11,-88 188-25,33-40-1,7 5-4,12-3-1630,-51 51-6512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49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142 336 5656,'-6'3'6,"1"0"1,-1 0-1,1 0 1,0 1-1,0-1 1,0 1-1,1 0 1,0 1-1,-7 7 1,-25 41 109,31-45-97,0 0 31,1 0 0,0 1 0,0 0 0,1 0 0,0 0 0,-3 18 0,4-15-15,-1 2 56,0 0-1,1 0 1,0 21-1,1-14-36,0-17-4,1 0-1,-1 1 1,1-1-1,0 0 0,0 1 1,0-1-1,1 0 1,-1 0-1,4 9 1,-4-11 150,4-3-152,0 1 1,1-1 0,-1 0 0,0 0-1,0-1 1,0 1 0,-1-1-1,1 0 1,0 0 0,-1 0-1,1-1 1,-1 1 0,0-1 0,1 0-1,-1 0 1,2-3 0,1 0-7,2-1 23,0-1 0,-1-1-1,0 1 1,0-1-1,-1 0 1,0-1-1,5-10 1,-7 11-27,18-41 386,-12 26-347,-9 22-41,0 0 0,0-1 0,0 1-1,0 0 1,0-1 0,-1 1-1,1 0 1,-1-1 0,0 1 0,1-1-1,-1-2 1,0 3-10,0-1 293,3 22-30,4 130 43,1-71-196,-8-78-134,0 1 0,0-1-1,0 0 1,0 1 0,1-1 0,-1 1-1,0-1 1,0 1 0,0-1 0,0 1-1,1-1 1,-1 1 0,0-1 0,1 0 0,-1 1-1,0-1 1,1 1 0,-1-1 0,0 0-1,1 1 1,-1-1 0,0 0 0,1 0-1,-1 1 1,1-1 0,-1 0 0,1 0-1,-1 0 1,1 1 0,-1-1 0,1 0 0,-1 0-1,1 0 1,-1 0 0,1 0 0,-1 0-1,1 0 1,2-1 2,0 1 0,0-1 0,0 0 0,-1 0 0,1 0 0,0-1 0,3-2 0,4 0-2,-5 1 0,-1 1-1,0-1 0,0 0 1,0 0-1,0 0 0,5-5 1,27-27 4,1-12-4,-3-7-2,-1-4 0,-3-7 0,-1-10 0,-2-5 0,-7-2 0,-5 9 0,-6 20 0,-3 24 0,-5 20 0,-10 33 0,1 5 0,-5 45-1,12-61 0,-2 17-4,3 134 2,6-81-3,-2-56 6,8 51 0,4-14 0,-13-55 0,1 0 0,0 0 0,6 11 0,-6-14 0,-1-1 0,1 1 0,1-1 0,8 8 0,-10-10 0,1 0 0,-1 0 0,1-1 0,0 1 1,0-1-1,0 0 0,5 1 0,-5-1 1,1-1-1,-1 0 1,0 0-1,0-1 1,1 1 0,-1-1-1,0 0 1,7-1-1,-3 0 1,0-1-1,1 0 1,-1 0-1,13-6 1,-9 2 1,-1 0 0,20-13-1,20-24 1,-11 0-2,-12 11 0,-10 13 0,-5 10 0,-13 9 0,1 0 0,0-1 0,-1 1 0,1 0 0,-1 0 0,1 0 0,-1 0 0,1 0 0,-1 0 0,1 0 0,0 0 0,-1 0 0,1 0 0,-1 0 0,1 0 0,-1 1 0,1-1 0,-1 0 0,2 1 0,11 12 0,3 11 0,-2 3 0,-7-4 0,-5-10-1287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5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5656,'0'0'0,"-9"26"0,5-10-48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6192,'0'0'-80,"14"-1"-120,13-5 86,4-5 28,17-4 19,25-9 54,-21 9 19,58-8 1,-76 17-3,222-61 143,-162 33-110,20-5-659,-58 20-2645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5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4040,'2'3'0,"14"36"1,49 129 47,-59-153 24,0 1 0,-1 0 0,-1-1 0,0 2 0,-1-1 0,-1 0 0,0 32 0,-2-38 148,1-6 55,0 4 13,12-25 246,46-114 237,-51 114-693,8-15 159,12-36 1,-27 65-143,0 3-87,0 0 0,0 0 1,0 0-1,0 0 0,0 0 0,0 0 0,0 0 1,0 0-1,0 1 0,0-1 0,0 0 0,-1 0 0,1 1 1,0-1-1,0 1 0,0-1 0,0 1 0,0-1 1,-1 1-1,1-1 0,0 1 0,0 0 0,-1-1 0,1 1 1,-1 0-1,1 0 0,-1 0 0,1-1 0,-1 1 1,1 0-1,0 1 0,15 32-16,-14-30 23,11 26 32,11 35 0,-1-5-15,-17-44-29,-4-9-1,1-1 0,0 1 0,1-1 0,5 10 0,13 18 10,2-5-8,-21-26-3,0-1 0,0 1-1,1-1 1,-1 0 0,1 0 0,5 2-1,-3-2 1,0 0-1,0 0 1,0-1 0,11 2-1,0-3 2,-1-1-1,1 0 1,-1-1-1,32-8 1,-27 4 2,1-1 0,-1-1-1,30-16 1,-33 15-2,-13 8 1,-1-1-1,1 0 0,-1-1 1,0 1-1,0-1 0,0 0 1,0 0-1,0 0 0,4-5 1,3-3 0,23-23 2,-32 31-2,1 1 0,0-1-1,-1 0 1,0 0-1,0 0 1,0 0 0,0-1-1,0 1 1,0-1-1,1-6 1,2-3 2,1 1-1,-4 8 0,-1 1 0,1-1 0,-1 0 0,0 1 0,0-1 0,0 0 0,0 0 0,-1 0 0,1-7 0,0 6 9,-1 0-7,1 0-1,-1 0 1,0 0-1,0 0 1,0 0-1,0 0 1,-1 0-1,0 0 1,0 1-1,0-1 1,-1 0-1,0 1 1,0-1-1,-3-6 1,2 8 1,0-1 1,0 0-1,-1 1 1,1-1 0,-1 1-1,0 0 1,0 0-1,-6-3 1,-1 5 52,-1 6-37,0-1 0,0 2 1,1 0-1,-1 0 0,2 1 1,-18 13-1,-49 47 54,65-55-50,0 1 0,1 0 1,0 1-1,1 0 0,0 1 0,-9 21 1,15-28-17,-2 4 19,0 0 0,1 0 0,0 0 0,1 1 0,0 0 0,-2 19 0,5-23-16,-6 48 220,7-57-233,0 0 1,0 0-1,0 1 1,0-1-1,0 0 1,0 0-1,0 0 1,0 0-1,0 0 1,0 0-1,0 0 1,0 0-1,0 0 1,0 0-1,0 0 1,0 1-1,0-1 1,0 0-1,0 0 1,0 0-1,0 0 1,0 0 0,0 0-1,0 0 1,0 0-1,0 0 1,0 0-1,0 1 1,0-1-1,0 0 1,0 0-1,0 0 1,0 0-1,0 0 1,0 0-1,0 0 1,0 0-1,0 0 1,1 0-1,-1 0 1,0 0-1,0 0 1,0 0-1,0 0 1,0 0-1,0 0 1,0 0-1,0 0 1,0 0-1,0 0 1,1 0-1,-1 0 1,0 0-1,0 0 1,0 0-1,0 0 1,0 0-1,0 0 1,0 0-1,0 0 1,0 0 0,0 0-1,1 0 1,-1 0-1,0 0 1,0 0-1,6 0 17,0-1 1,0 1-1,1-2 0,-1 1 0,0 0 1,9-5-1,-6 3-2,7-2 12,-1-2 1,0 1-1,-1-2 0,1 0 1,-1-1-1,17-14 1,-18 14-13,-3 2 13,0 0-1,-1 0 1,0-1 0,9-9 0,-1-1-7,44-45 100,-49 51-91,0 0 23,0 0 0,-1 0 1,-1-1-1,17-26 0,-26 36 213,0 8-175,-1 8-26,0 0 0,-1 0-1,0 0 1,0 0 0,-7 20 0,2-5 130,-2 36 1,4 159 398,5-193-448,7 42 0,1 4 12,5 151 204,-14-137-255,0 46-10,-2-93-36,-13 76 0,10-90-52,-1 1 31,-34 107 20,30-114-27,-64 82 12,66-95-37,-1 0-1,-1 0 0,0-1 1,0 0-1,-1-1 0,0 0 0,0-1 1,-14 7-1,14-8-1,-12 4 34,-12 1-9,-45 7 0,59-18 15,5-3-30,0-2 0,0 0 0,-28-13 0,43 18-14,0 0 1,0-1-1,0 0 1,0 1-1,1-1 1,-1 0-1,0 1 1,0-1-1,0 0 1,1 0-1,-1 0 1,0 0-1,1 0 1,-1 1 0,0-1-1,0-2 1,-11-24 24,1-1 0,-15-52 0,25 74-16,0 0 0,0 1 0,0-1 1,1-11-1,1-101 53,13-17-39,-3 76 34,90-256 21,-95 299-65,1 0 0,9-15 0,163-273 53,-140 247-35,-29 43-27,194-248 50,-41 67-25,-121 145-26,-10 16-4,-20 22-5,-12 30-17,-13 5-1676,-1 0-6777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4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70 5208,'-8'0'121,"-21"0"42,19 0 145,2 0 30,6 0 909,2 0-1239,1 0 0,-1 0-1,1 0 1,0 0 0,-1 0 0,1 0-1,-1 0 1,1 0 0,0 0 0,-1 0-1,1 1 1,-1-1 0,1 0 0,-1 0-1,1 1 1,0-1 0,-1 0 0,1 1-1,-1-1 1,0 0 0,2 2 0,-1-2-2,-1 1 0,1 0 0,0-1 0,0 1 0,0 0 0,0-1 0,0 1-1,0-1 1,1 0 0,-1 1 0,0-1 0,0 0 0,0 1 0,0-1 0,0 0 0,0 0 0,1 0 0,-1 0 0,0 0 0,2-1 0,96-7 146,123-27 200,81 4 151,-206 27-294,-64 2-474,1 2-1,45 5 1,-64-2-5068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6280,'3'2'-2,"-1"0"-1,1 0 1,1 0 0,-1-1 0,0 1 0,0-1 0,0 0-1,1 0 1,-1 0 0,1 0 0,-1 0 0,1-1-1,-1 0 1,6 1 0,7-2 0,0-1 0,17-3 0,-11 1 1,72-12 58,70-4 40,-49 11 257,-9 5-86,212-20-260,-265 19-4568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4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 7000,'-23'-20'456,"22"33"112,-11 88-23,-5 138 16,15-131-394,-1 140-992,3-216-4775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244 152 4848,'-2'-2'40,"-4"-5"7,4 3 26,-2-6 22,1 6 59,-4 1 37,2 6 65,-5 9-76,3-2-82,-1 0 1,2 0 0,-1 1-1,-5 13 1,-41 108 402,43-100-26,-30 142 202,20-68 357,6-33-426,11-65-387,-7 51 827,1-84-516,7 13-494,1 6-6,0 0 1,0 0-1,1 0 0,0 0 0,0-1 1,2-10-1,18-147 220,-12 126-104,53-150 56,-45 153-97,71-115 35,-69 126-67,3 2-40,2 0-1,28-19 1,-50 40-31,0 0-1,0 0 1,1 0-1,-1 1 1,1-1-1,-1 0 1,0 1 0,1-1-1,-1 1 1,1 0-1,0-1 1,1 1 0,11-2 6,0 2 0,0 0 0,0 0 0,0 1 1,20 4-1,-32-4-7,0-1 0,-1 1-1,1-1 1,0 1 0,0 0 0,-1 0 0,1 0-1,0 0 1,2 2 0,14 11 8,-1 1-1,-1 1 1,18 22 0,-20-15 9,43 124 6,-48-112-11,8 60 4,-1 22-14,1-7 0,3-23-3,0 7-6,-19-91-21,-1 0 0,0-1 0,0 1 0,0 0 1,0 0-1,0 0 0,-1-1 0,1 1 0,-1 0 1,0-1-1,0 1 0,0 0 0,-2 4 1,-1 2-1217,-4 13-6479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4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38 131 3952,'-5'3'99,"3"-2"-66,1 0 1,-1 0 0,1 0-1,-1 0 1,1-1-1,-1 1 1,0 0 0,1-1-1,-1 1 1,0-1 0,0 0-1,1 0 1,-1 1-1,0-1 1,0 0 0,1-1-1,-3 1 1,9-1 39,0 0 1,0 0 0,0 0-1,-1-1 1,6-2-1,2 0-25,51-4 366,13-2-68,147-22 499,-128 25-563,84-27 514,-121 19-431,-37 12-189,0 0 0,1 1-1,-1 1 1,31 2 0,-49 0-151,1-1 0,-1 0-1,0 0 1,1 0 0,-1-1 0,0 1 0,1-1 0,-1 1 0,0-1 0,5-2 0,6-1 77,12-1 11,-24 5-65,16 0 48,-16 1-89,-1-1 1,1 1-1,-1 0 1,0 0-1,1-1 1,-1 1-1,1 0 1,-1 0-1,0 1 0,0-1 1,0 0-1,0 0 1,0 1-1,0-1 1,0 0-1,0 1 1,0-1-1,-1 1 1,1-1-1,0 1 0,-1-1 1,0 1-1,1 0 1,-1-1-1,0 1 1,1 2-1,2 50 3,-3-43 0,3 47 56,-1-23-30,7 40 1,10 72 40,-17-128-32,1 0 0,5 20 0,-3-19-26,19 60 149,-1 20 306,-23-99-458,1 0 0,-1 0 0,0-1 0,1 1 0,-1 0 0,0 0 0,1-1 0,-1 1 0,1 0 0,-1-1-1,1 1 1,-1 0 0,1-1 0,0 1 0,0 0 0,-1-1-10,1 0 1,-1 0-1,1 0 0,-1 0 0,0 0 1,1 0-1,-1 0 0,1 0 1,-1 0-1,0 0 0,1 0 1,-1 0-1,1 0 0,-1 0 0,0-1 1,1 1-1,-1 0 0,0 0 1,1 0-1,-1 0 0,0-1 0,1 1 1,-1 0-1,0-1 0,1 1 1,-1 0-1,0 0 0,0-1 1,0 1-1,1 0 0,-1-1 0,0 1 1,0-1-1,0 1 0,0 0 1,1-1-1,-1 1 0,0 0 0,0-1 1,0 1-1,0-1 0,0 0 1,34-97 282,-26 75-257,5-12 92,2 0 0,31-55 0,-46 89-118,1 0-1,-1 0 1,1 0 0,-1 1 0,1-1-1,-1 0 1,1 0 0,0 1 0,-1-1-1,1 0 1,0 1 0,-1-1 0,1 1-1,0-1 1,0 1 0,-1-1 0,1 1-1,0 0 1,0-1 0,0 1 0,0 0-1,0 0 1,0 0 0,-1-1 0,1 1-1,0 0 1,0 0 0,0 0 0,0 0-1,0 1 1,0-1 0,0 0 0,0 0-1,-1 1 1,1-1 0,0 0 0,1 1-1,1 1 3,-1 0-1,1 0 1,-1 1-1,0-1 1,0 1-1,0-1 0,0 1 1,1 3-1,4 3 3,-3-1-2,1 1 1,-1-1 0,-1 0 0,4 11 0,14 41 24,28 73 24,-42-118-53,-2-5 1,0 0 0,1 0-1,8 12 1,27 36 22,-33-52-7,-2-5-17,-1-1 1,0 1-1,1-1 1,0 0-1,-1 0 1,1 0-1,-1-1 1,0 0 0,1 0-1,-1-1 1,0 1-1,1-1 1,-1 0-1,8-5 1,2-1 2,0 0 1,-1-1-1,15-12 0,-13 5 29,65-90 20,-72 93-32,-1 0 0,12-23 0,-9 15-12,24-45 45,-34 62-46,2 0-1,-1-1-1,0 1 1,0-1 0,0 0-1,-1 0 1,0 1-1,0-1 1,1-9 0,-7 12 24,-15-4-21,20 6-11,0 0 0,-1 0 0,1 0-1,0 0 1,-1-1 0,1 1 0,0 0 0,-1 0 0,1 0 0,0 0-1,-1 0 1,1 0 0,0 0 0,-1 0 0,1 0 0,0 1 0,-1-1-1,1 0 1,-1 0 0,1 0 0,0 0 0,0 0 0,-1 1 0,1-1-1,0 0 1,-1 0 0,1 0 0,0 1 0,0-1 0,-1 1 0,-13 11 10,1 0 1,-21 27-1,22-19 4,2 5-7,2 0 1,-10 53-1,18-76-6,0 1-1,-1-1 1,1 0-1,0 1 1,0-1-1,1 1 1,-1-1-1,1 5 1,3 7 0,0 0 1,1 0 0,1 0 0,0-1 0,14 22 0,-5-20 5,31 13 4,-37-23-12,-1-2 1,1 1-1,0-1 1,0-1-1,12 3 1,-14-4 3,0-1 1,0 0 0,0 0 0,0 0-1,0-1 1,0 0 0,-1 0-1,1-1 1,7-2 0,3-3-546,0 0 0,17-11 0,40-22-7339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4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141 459 8880,'1'2'-6,"0"0"1,0 1 0,-1-1-1,1 1 1,-1-1 0,1 1-1,-1-1 1,0 1 0,0-1-1,0 1 1,0-1 0,0 1 0,0 0-1,-1-1 1,1 1 0,-2 3-1,-1 8 2,-6 45-4,-13 95 20,22-151-9,-21 232 182,13-40 567,6-195-541,2 1-205,-1-1 1,1 0 0,0 0-1,-1 1 1,1-1 0,0 0 0,-1 0-1,1 0 1,-1 0 0,1 0-1,0 1 1,-1-1 0,1 0-1,-1 0 1,1 0 0,-1 0 0,1 0-1,0 0 1,-1 0 0,1 0-1,-1 0 1,1-1 0,0 1-1,-1 0 1,1 0 0,-1 0 0,1 0-1,0-1 1,-1 1 0,1 0-1,0 0 1,-1-1 0,1 1-1,0 0 1,-1 0 0,1-1 0,0 1-1,0 0 1,-1-1 0,-31-93 287,25 64-99,-14-150 84,19 141-78,5-181 79,1 174-112,37-180 65,-28 184-99,68-125 44,-79 164-164,0 0-1,-1 0 1,1 0-1,0 0 1,1 1-1,3-5 1,25-21 52,34-24 0,-63 51-60,-1 0 0,1 0 1,0 0-1,-1 0 0,1 0 0,0 1 0,-1-1 0,1 1 1,0-1-1,2 0 0,12-1 12,0 0 1,0 1-1,1 0 1,20 3-1,-17 4 9,-3 5-16,1 0 0,28 26 0,-45-36-10,0 0-1,0 0 1,0 0-1,0 1 1,0-1 0,0 0-1,0 1 1,0-1-1,0 1 1,0 1 0,8 23 2,-1 0 0,7 38 0,-14-37 4,-9 46-1,5-55-5,-1 0 0,-13 34 0,11-38 0,-1 0 1,0 0-1,-16 23 0,7-17 1,-27 26-1,-15 10 4,11-10-3,12-9-2,11-10 0,21-23-151,0 0 1,0 0-1,1 1 1,0-1 0,0 1-1,0-1 1,0 1-1,1 0 1,-1 5 0,-4 16-7370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77 877 3320,'-43'17'2048,"38"-16"-1607,-5-1-13,7 0-41,3 1-326,-1-1 1,1 0-1,-1 0 0,1 0 1,-1 0-1,1 0 1,-1 0-1,0 0 0,1 0 1,-1 0-1,1 0 1,-1 0-1,1-1 0,-1 1 1,1 0-1,-1 0 1,1 0-1,-1-1 0,1 1 1,-1-1-1,0 0-40,0-1-1,1 1 1,-1-1 0,1 1-1,-1-1 1,1 1 0,0-1-1,-1 1 1,1-1 0,0 0-1,0-2 1,11-31 242,29-88 17,-27 82-134,3 0 0,25-49 0,-29 66-104,5-10 158,-16 32-184,105-173 504,-49 83-178,-51 81-107,5-4 41,-4 7 77,-4 8-267,-6 18 119,-22 83 115,19-71-233,0 0 0,3 0 0,-1 47 0,4-61-73,0-11-5,0 0-1,1 0 1,0 0-1,-1-1 1,2 1-1,-1 0 1,0 0-1,5 7 1,21 47 68,-26-58-75,-1-1 1,1 1-1,-1 0 0,1-1 0,0 1 1,-1 0-1,1-1 0,0 1 1,-1-1-1,1 1 0,0-1 0,0 1 1,0-1-1,-1 1 0,1-1 1,0 0-1,0 0 0,0 1 1,0-1-1,0 0 0,-1 0 0,3 0 1,1 1 4,4 1-4,-6-1-2,0 0 0,-1-1 0,1 1 0,0-1 0,0 0 1,0 1-1,0-1 0,0 0 0,3 0 0,4-2 4,0 1-1,0-1 1,16-7-1,-4 1 1,-5 3-3,-7 6-4,-4 4-3,21 53-2,-11-24-14,0-1 0,21 31-1,-29-59-3,1-3 20,-1-1 0,1 0 1,0 0-1,0 0 0,0-1 1,0-1-1,0 1 0,-1-1 0,1 0 1,0-1-1,0 0 0,-1 0 0,1-1 1,-1 1-1,0-2 0,0 1 0,10-7 1,-6-1-16,2-9 7,-1 0 1,0-1 0,-2 0 0,10-30-1,-16 38 11,6-31-13,-2 0-9,-8 64 23,1 28 1,1-21 0,13 54 1,-15-78 0,1 0 0,0 1 0,0-1 0,0 0 0,0 0 0,0 0 0,1 0 0,-1-1 0,1 1 0,0 0 0,4 4 0,1 2 0,-4-5 4,0 0 0,0 0 0,1 0 0,-1-1 0,1 1 0,0-1 0,0 0-1,0 0 1,0 0 0,1 0 0,-1-1 0,1 0 0,-1 0 0,6 2 0,-8-4 1,0 0 0,-1 0 0,1 0 0,-1 0 0,1 0 0,0 0 0,-1 0 0,1 0 0,-1-1 0,1 1 0,-1 0 0,1-1 0,-1 0 0,1 1 0,-1-1 0,1 0 0,-1 0 0,0 0 0,1 0 1,-1 0-1,0 0 0,0 0 0,0 0 0,0 0 0,0-1 0,0 1 0,0 0 0,0-1 0,-1 1 0,2-2 0,1-4 12,0 0 0,0 0 0,4-15 0,-6 19-23,0-13 79,-2 5-56,-1 1 1,0-1-1,-1 1 1,0 0-1,-1 0 1,0 0 0,-1 0-1,0 0 1,0 1-1,-1 0 1,0 0-1,-8-8 1,4 5-6,6 8-2,1 0 0,-1 0 0,0 1 0,0-1-1,0 1 1,0 0 0,0 0 0,-9-4 0,-54-26 102,67 32-110,-1 1 1,1 0-1,0 0 1,-1 0-1,1 0 1,-1-1-1,1 1 1,0 0-1,-1 0 1,1 0-1,-1 0 1,1 0-1,-1 0 0,1 0 1,0 0-1,-1 0 1,1 0-1,-1 0 1,1 0-1,0 1 1,-1-1-1,1 0 1,-1 0-1,0 1 1,-61 32 112,47-21-56,3 4-41,0 1 1,0-1 0,-11 26-1,20-38-12,1 1 0,0-1 0,0 1 1,0 0-1,1 0 0,0-1 0,-1 1 0,1 10 0,0-1 3,-2 25 4,6-26 21,4-4-22,-1 0 0,2 0 0,15 16 0,-22-24-11,0-1 0,0 1 0,-1 0-1,1-1 1,0 1 0,0-1 0,0 1 0,-1-1 0,1 0 0,0 1-1,0-1 1,0 0 0,0 0 0,2 1 0,10 0 6,0 1 1,0-2 0,0 0-1,25-3 1,-18-4 11,9-10-8,41-31 1,-51 29-6,23-38-1,-27 32-5,11-27 0,7-25-1,-8 1 0,-1 3 0,-1-2 0,-3-4 0,-5 4 0,-4 13 0,-4 23 0,-3 24-1,0 13-1,1 20-2,-2 79 1,-3-59 0,-2 0 1,-8 49-1,5-49-2,-13 121 2,16-140 0,0 35 1,3-29 1,-1 42 1,0-40 10,-6 50 0,6-75 36,-3-6-7,-1-3-28,0 0 0,0 0 0,1-1 0,0 1 0,0-1 0,1 0 0,-1 0 0,2 0 0,-2-13 0,1 2 6,2-1 0,1-27 0,-1 42-4,0-1-1,1 1 0,0-1 1,0 1-1,0-1 0,0 1 1,5-10-1,-1 1 3,11-23 6,-7 25 27,2 3-27,1-1 1,0 1-1,0 1 1,1 0-1,0 1 1,0 0-1,22-7 1,-25 11-14,-8 2-5,1 0 0,-1 0 0,1 1-1,0-1 1,-1 1 0,1 0 0,0 0 0,-1 0 0,1 0-1,0 0 1,-1 1 0,1-1 0,0 1 0,2 1 0,10 2 9,0 0 0,0 2 1,-1 0-1,0 0 0,0 2 1,0 0-1,20 16 0,-24-16-7,-7-6-3,0 1 0,0 0 1,0-1-1,-1 1 1,1 0-1,-1 0 0,0 1 1,0-1-1,0 0 1,2 6-1,32 77 33,-35-82-32,0 0 0,1-1 0,-1 1 0,0 0 1,-1 0-1,1 0 0,-1 0 0,1-1 0,-1 1 1,-1 7-1,0 1 2,-5 24 1,0-23 9,-6 3-8,-1-1 1,-1-1-1,0 0 0,-1-1 1,-33 22-1,36-27-5,8-6-1,0 1 0,-1-1 0,1 0 0,-1 0 0,1 0 0,-1-1 0,-9 2 1,-22 5 4,2-5-3,28-4 12,-1 1-1,1-1 1,-1 0 0,1 0 0,0-1 0,-1 0-1,1 0 1,-8-4 0,10 4-150,1 0 0,-1 0-1,1 0 1,0 0 0,0 0 0,0-1 0,0 1-1,0-1 1,1 0 0,-1 0 0,1 0 0,0 0 0,0-1-1,-3-4 1,0-5-8411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244 214 7352,'-9'-37'162,"8"35"-152,0 0 0,0 0 0,1 1 0,-2-1 0,1 0 0,0 1-1,0-1 1,-1 0 0,1 1 0,0 0 0,-1-1 0,1 1 0,-1 0 0,0 0 0,0 0 0,1 0 0,-1 0 0,-3-1-1,2 2 1,-1-1 0,1 1 1,-1 0-1,1 0 0,-1 0 0,0 1 0,1-1 0,-1 1 0,1 0 0,0 0 0,-1 0 0,1 0 0,0 1 0,-1-1 0,1 1 0,0 0 0,0 0 0,0 0 0,-2 3 0,-1-2-4,3-1 4,0 0 0,1-1-1,-1 1 1,1 0 0,0 0-1,-1 1 1,1-1 0,0 0 0,0 1-1,0-1 1,-2 5 0,-3 4 6,-2 0-4,6-8-4,1 1 0,-1-1 0,1 1 1,0 0-1,0 0 0,0-1 0,0 1 0,0 0 1,0 6-1,-58 187 470,60-196-451,-1 1 0,1-1 0,0 1-1,-1-1 1,1 0 0,0 1 0,0-1-1,0 1 1,0-1 0,0 0-1,0 1 1,1-1 0,-1 1 0,0-1-1,1 0 1,-1 1 0,1-1 0,-1 0-1,1 1 1,0-1 0,-1 0 0,1 0-1,0 0 1,1 2 0,-1-3-4,0 1 0,0 0 0,0-1 0,1 0 0,-1 1 0,0-1 0,0 0 1,0 1-1,0-1 0,1 0 0,-1 0 0,0 0 0,0 0 0,0 0 0,0 0 0,1-1 0,-1 1 1,0 0-1,0 0 0,0-1 0,0 1 0,0-1 0,0 1 0,0-1 0,0 0 0,0 1 0,0-1 1,0 0-1,2-1 0,-3 1-14,9-5 58,-1-1 0,0-1 1,0 0-1,0 0 0,-1 0 0,10-17 1,2-4 134,-1-1 1,17-42 0,-32 67-83,2-2 22,-2 4-4,4-1-6,-7 4-130,0 0 0,0 0 0,0 0 1,1 0-1,-1 0 0,0 0 1,0 0-1,0 0 0,0 0 0,0 0 1,1 0-1,-1 0 0,0 0 0,0 0 1,0 0-1,0 0 0,0 0 1,1 0-1,-1 0 0,0 0 0,0 1 1,0-1-1,0 0 0,0 0 1,0 0-1,0 0 0,1 0 0,-1 0 1,0 0-1,0 0 0,0 0 0,0 1 1,0-1-1,0 0 0,0 0 1,0 0-1,0 0 0,0 0 0,0 0 1,0 1-1,0-1 0,0 0 0,0 0 1,0 0-1,0 0 0,0 0 1,0 1-1,0-1 0,0 0 0,0 0 1,5 10 20,-1-1 1,-1 1 0,0 0 0,0-1-1,1 15 1,2 1 59,49 193 314,-54-217-385,-2 0-9,1-1-1,0 0 1,0 1-1,0-1 1,0 1-1,0-1 1,0 0-1,0 1 1,0-1-1,0 0 1,0 1-1,0-1 1,0 0-1,1 1 1,-1-1-1,0 1 1,0-1-1,0 0 1,0 1-1,1-1 1,-1 0-1,0 0 1,0 1-1,1-1 1,-1 0-1,0 0 1,0 1-1,1-1 1,-1 0-1,0 0 1,1 1-1,-1-1 1,0 0-1,1 0 1,-1 0-1,0 0 1,1 0-1,-1 0 1,1 1-1,20-8 12,-21 7-13,1 0 0,-1 0 0,1 0 0,-1 0 0,1 0 0,-1-1 0,1 1 0,-1 0 0,1 0 0,-1-1 0,0 1 0,1 0 0,-1-1 0,1 1 0,-1 0 0,0-1 0,1 1 0,-1-1 0,0 1 0,1-1 0,9-16 10,0 0 0,8-20 0,-12 22-4,-1 0-1,0-1 0,-1 0 0,-1 0 0,2-32 1,-3 31-5,1-7 7,-2 0 1,-1-29-1,0-27 1,23-95 15,-23 168-17,0-5 5,0 8 6,2 10-4,0 3-12,0 0 0,-1 1 0,0-1 0,0 15 0,0 23 7,4 102 9,-5-90 19,16 101 0,-13-139-19,2 8 33,0 49 1,-5-75 8,0-1 25,-1 4 24,-3-18-59,1 5-37,2 5-5,1-1 0,-1 1 0,1 0 0,-1-1 0,1 1-1,0-1 1,0 1 0,0-1 0,0 1 0,0 0 0,1-4 0,11-77 120,-6 65-34,43-68 38,-47 82-118,1 0 0,-1 1 0,1-1-1,0 0 1,0 1 0,0-1 0,1 1-1,4-4 1,3-1 6,-6 3-5,0 1 0,0 0 0,1 0 0,-1 0 0,1 1 0,0-1 0,9-2 0,-11 4-3,0 1 0,0 0 0,0 1 0,0-1 0,0 1 0,0 0 0,0 0 0,0 0 0,0 0 0,0 1 0,0 0-1,0-1 1,0 2 0,5 1 0,18 10 9,-25-12-18,0 0 0,-1 0 0,1 0 1,-1 0-1,1 0 0,-1 0 0,1 1 1,-1-1-1,0 0 0,0 1 0,0-1 1,0 1-1,0 0 0,0-1 0,0 1 1,0 0-1,1 3 0,1 2 6,2 3-2,-3-7-4,-1 1 0,1 0 0,-1-1 1,0 1-1,1 0 0,-2 0 0,1 0 0,0-1 0,-1 1 0,0 0 0,0 4 1,0 23 23,-4 37 0,-2-50 13,-3-3-24,0-1 0,-1 1-1,0-1 1,-2-1 0,1 0 0,-2-1 0,-23 19 0,21-19-11,8-7-1,0 0 0,0 0 1,-1-1-1,-14 7 1,17-8-2,-50 21 29,51-22-28,-1 0 0,0-1 0,1 1 0,-1-1 0,0 0 0,0-1 0,0 1 0,0-1 0,0 0 0,-6 0 0,10-1-3,0 0 1,0 0-1,0 0 1,0 0-1,0 0 1,1 0-1,-1 0 1,0 0-1,0 0 1,1-1-1,-1 1 1,0 0-1,1 0 1,-1-1-1,1 1 1,0 0-1,-1-1 1,1 1-1,0 0 0,0-1 1,0 1-1,0-1 1,0-1-1,0 2 2,0-1-2,0 0 1,0 0-1,0 0 1,1 1-1,-1-1 1,0 0-1,1 0 1,-1 0 0,1 0-1,-1 0 1,1 1-1,0-1 1,0 0-1,0 1 1,2-4-1,2-2 4,0-3-1,-1 4 0,0 0 0,0-1 0,1 2 1,9-11-1,23-26 32,48-42 1,-78 77-31,1 2 1,0-1 0,0 1-1,0 0 1,1 0 0,-1 1-1,1 0 1,14-3 0,-22 7-8,0 0 1,0 0 0,0 0-1,0 0 1,0 0-1,1 0 1,-1 0 0,0 0-1,0 1 1,0-1-1,0 0 1,0 1 0,0-1-1,0 1 1,0-1-1,0 1 1,0 0 0,0-1-1,1 2 1,2 1 0,19 18 1,-9-1-4,-1 1 0,-1 0 0,15 37 0,-25-54 1,1 3-11,0-1 1,-1 0-1,1 1 1,-2 0 0,1-1-1,-1 1 1,0 0-1,0 0 1,-1 0-1,0 12 1,0-10-38,0-15-39,-1 1 1,1 0-1,-1 0 1,0 0-1,-1-5 1,-2-6-1300,-4-24-7373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9776,'0'0'0,"0"16"0,0-1-8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13 859 6904,'0'0'-8,"-2"-2"1,1 0 6,-1 0-1,1 0 0,0-1 1,0 1-1,0 0 1,0-1-1,0 1 1,1-1-1,-1 1 1,1 0-1,-1-1 1,1 0-1,0 1 0,0-1 1,0 1-1,0-1 1,1 1-1,0-4 1,11-51 20,-9 45-18,2-12 46,1-5 12,1 0 1,20-52-1,46-126 442,-36 116-170,-28 68-185,31-96 116,-34 97 128,-1 0 0,-1 0 0,-1-1 1,1-24-1,-4 61-246,0-1-73,-1-1-1,0 0 0,-1 1 0,-4 16 1,-19 108 214,19-91-77,-2 72-1,8-92-169,1 6 137,23 113 70,-16-121-91,6 3-48,24 38 0,-36-62-88,-1-1 1,1 0 0,0 0 0,-1 0 0,1 0 0,0 0 0,0 0 0,0 0-1,0-1 1,1 1 0,-1-1 0,4 3 0,3 0 16,13 8 18,-12-11 74,8-6-69,-1 0 1,20-8 0,-20 2 61,-16 10-113,9-6 19,-1-1 1,-1 0 0,0-1 0,0 0 0,0 0 0,-1 0 0,-1-1 0,10-18 0,-9 14 22,2-5 17,2 0 0,12-19 0,-21 36 6,1 6-12,1-1-49,-3-2-7,0 0 1,0 0-1,0 1 1,0-1-1,0 0 1,0 0-1,0 1 1,0-1-1,0 0 1,-1 1-1,1-1 1,-1 1-1,1-1 1,-1 1-1,1-1 1,-1 1-1,0 1 1,17 125 162,-15-105-130,6 33 56,-7-53-78,-4-8-9,-13-23-1688,-4-3-6738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8344,'0'0'0,"0"11"0,9 14 0,1 10-72,-5-5 72,1-10-488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 8968,'0'25'-171,"-7"45"1,3-43 127,-38 191 52,42-217-9,-21 93 199,8-39 125,-1-1 1,-36 84-1,47-132-262,0 0 0,-1 0-1,1 0 1,-1-1 0,-1 1 0,1-1-1,-1 0 1,0-1 0,0 1 0,0-1 0,-1 0-1,1 0 1,-1-1 0,0 1 0,0-1-1,-1-1 1,-7 3 0,12-4-42,0-1 0,0 1 1,0-1-1,0 0 0,0 0 0,0 0 0,0 0 1,1 0-1,-1-1 0,0 1 0,0-1 0,0 1 1,0-1-1,0 1 0,0-1 0,1 0 0,-1 0 0,0 0 1,1 0-1,-1 0 0,0 0 0,-1-3 0,-1 0 5,0 0 0,0-1 0,1 1 0,-6-10 0,7 11-21,0-2 12,-1 0 0,1 0 0,0-1 0,1 1 0,-1 0 0,1-1 0,0 0-1,0 1 1,1-8 0,-1 5-4,1 3-5,-1 1 0,1-1-1,1 1 1,-1-1 0,0 1 0,1 0-1,0-1 1,0 1 0,1 0 0,-1-1-1,1 1 1,0 0 0,0 0 0,0 0 0,0 1-1,1-1 1,-1 0 0,1 1 0,0 0-1,0-1 1,1 1 0,-1 0 0,1 1-1,-1-1 1,1 1 0,5-3 0,6-3 1,0 0 0,1 2 0,1 0 0,-1 0 0,1 2 0,17-3 0,212-29 56,-192 34-42,54-5 68,-100 6-73,-1 1 0,0 0 0,0 1 0,1 0 1,-1 0-1,0 0 0,0 1 0,0 0 0,0 0 0,-1 1 1,1 0-1,0 0 0,11 8 0,-11-7-16,2 2 32,-1-1 0,0 2 1,13 11-1,9 6 22,-29-23-53,0-1 1,0 1-1,0-1 1,0 0-1,0 1 1,1-1-1,-1 0 1,0 0-1,0 0 1,0 0-1,1 0 1,-1 0-1,0 0 1,0 0-1,0 0 1,0-1-1,1 1 1,1-1-1,2-1 4,2 1-2,31-13 22,-21 6-14,-1-1 0,0 0 0,-1-1 0,26-22 0,11-29 45,-50 59-29,3-3 0,-4 4-25,-1 1 1,0 0-1,0 0 0,0 0 1,0 0-1,0 0 1,1 0-1,-1 0 0,0-1 1,0 1-1,0 0 1,1 0-1,-1 0 0,0 0 1,0 0-1,0 0 1,0 0-1,1 0 0,-1 0 1,0 0-1,0 0 1,0 0-1,1 0 0,-1 0 1,0 0-1,0 0 1,0 1-1,0-1 0,1 0 1,-1 0-1,0 0 1,0 0-1,0 0 0,0 0 1,1 0-1,-1 0 1,0 1-1,0-1 0,0 0 1,0 0-1,0 0 1,0 0-1,0 1 0,0-1 1,1 0-1,-1 0 1,0 0-1,0 0 0,0 1 1,0-1-1,0 0 1,0 0-1,2 10 11,1-1 0,-1 1 0,-1-1 0,0 1 0,-1-1 0,1 1 0,-2 0 1,-1 14-1,-11 132 62,-2 64 110,13-186-135,-10 160 68,8-152-38,-11 182 36,14-178-42,1 5-23,1 145 103,4-26 77,-4-152-177,-1-1 0,0 0 1,-2 1-1,0-1 1,-1 0-1,-10 32 1,13-48-53,0-1 0,0 0 0,0 0 0,0 1 0,0-1 1,0 0-1,0 0 0,0 1 0,-1-1 0,1 0 0,0 0 1,0 1-1,0-1 0,0 0 0,-1 0 0,1 0 0,0 0 1,0 1-1,0-1 0,-1 0 0,1 0 0,0 0 0,0 0 1,-1 0-1,1 0 0,0 0 0,0 1 0,-1-1 0,1 0 1,0 0-1,-1 0 0,-4 0 10,0 0-1,0 0 1,0 0 0,0-1 0,0 1 0,0-1-1,0 0 1,0-1 0,1 1 0,-8-5 0,9 5-6,-15-8 100,-15-16-33,-28-27 1,44 31 32,-64-125 37,79 141-131,-1-1 0,1 1 1,0 0-1,1 0 0,-2-7 1,3 12-14,-20-108 80,13-16-52,7 124-28,-1-9 15,1 0 0,1 0 1,1-14-1,-2 23-15,22-120 65,12 9-42,-34 111-23,17-42 47,96-159 18,-85 162-18,134-144 18,-128 152-18,-18 18-33,24-21 11,84-54 1,-105 76-345,1 1-1,0 1 1,1 1 0,0 0-1,30-7 1,-34 14-9294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3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208 443 9328,'-9'18'48,"-20"32"0,12-25 25,-14 33-1,-23 65 24,53-121-92,-10 24 24,1 1-1,0 0 1,3 0 0,-9 46 0,14-64-22,-7 44 41,9-49-39,-1 0 0,1 0-1,0 0 1,0 0 0,0-1-1,1 1 1,-1 0 0,1 0-1,0 0 1,0 0-1,2 4 1,-2-7-4,-1 0 1,1-1-1,0 1 1,0 0-1,0-1 1,-1 1-1,1-1 1,0 1-1,0-1 0,0 1 1,0-1-1,0 1 1,0-1-1,0 0 1,0 0-1,0 0 1,0 1-1,0-1 0,0 0 1,0 0-1,0 0 1,0-1-1,0 1 1,0 0-1,0 0 1,0 0-1,0-1 0,0 1 1,0-1-1,0 1 1,0-1-1,0 1 1,0-1-1,0 1 1,1-2-1,11-16 37,18-32-1,-22 32-4,-1 0 0,-1 0 1,0-1-1,-1 0 0,5-33 0,-8 33-13,6-21 88,-2 0 0,2-52 0,-5 43 50,3-198 376,-7 224-512,0 11 14,1-1 1,0 0-1,3-12 1,0 1 25,1 0 0,1 1 1,2-1-1,0 1 0,1 1 1,23-41-1,-31 61-55,1 0-1,0 0 1,0 0-1,0 1 1,0-1 0,0 0-1,0 1 1,0-1-1,0 1 1,0 0 0,1 0-1,-1 0 1,1 0 0,-1 0-1,1 0 1,-1 1-1,1-1 1,-1 1 0,6 0-1,-4-1 4,-3 1-9,-1 0-1,1 0 0,-1 0 1,1 0-1,-1 0 0,1 0 1,-1 0-1,1 0 0,0 0 1,-1 0-1,1 0 0,-1 1 1,1-1-1,-1 0 0,1 0 1,-1 1-1,1-1 0,-1 0 1,1 1-1,-1-1 0,1 1 1,10 7 15,-1 1 1,0 0-1,-1 0 0,15 20 1,-12-6 28,3 21-13,11 64-1,-22-72 1,2 165 22,-6-156-3,0 204 20,1-198-20,12 181 23,-9-194-10,-1-18-37,0 6-2,2 0-1,1 0 1,1-1 0,18 43 0,-19-54-17,51 106 128,-46-99-78,2 0 0,0-1 0,2-1 1,22 25-1,-31-38-1,39 32 231,-43-36-61,-4-7-115,-2 0-104,0 0-1,1 0 1,-1 1 0,-1-1-1,1 1 1,-1 0 0,0 0-1,0 1 1,0-1 0,0 1-1,-6-3 1,6 4-3,-24-13 42,0 1 0,-2 1-1,-45-13 1,61 22-37,-20-6 54,-286-61 262,259 56-144,43 9-155,19 6-26,-1-1 0,1 1 0,-1 0 0,1 0 0,-1-1 1,1 1-1,-1 0 0,1 0 0,-1-1 0,1 1 1,0-1-1,-1 1 0,1 0 0,0-1 0,-1 1 1,1-1-1,0 1 0,-1-1 0,1 1 0,0-1 1,0 1-1,0-1 0,0 1 0,-1-1 0,1 1 1,0-1-1,0 1 0,0-1 0,0 0 0,0 1 1,0-1-1,0 1 0,1-1 0,-1 1 0,0-1 1,0 1-1,0-1 0,1 0 3,2-5 7,0 0 1,1 1-1,-1-1 0,1 1 0,1 0 0,-1 0 0,1 0 1,0 1-1,0-1 0,9-4 0,1-5-3,-2 4 9,0 1 0,26-14 0,212-117 167,-174 96-171,-49 26 5,95-87-1904,-64 46-7683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402 221 6192,'-3'20'0,"-9"17"1,-30 94 7,-32 97 97,63-189-19,-1 4 5,-3 16 88,-30 72-1,-3-25 151,40-95-81,0-6-176,0 0-1,0-1 1,0 0-1,-14 4 0,10-7 203,6-3-219,0-1 0,0 1 0,0-1 1,1 0-1,-1-1 0,-8-5 0,14 8-38,-1 1-1,1-1 0,-1 1 1,1-1-1,-1 0 0,1 1 0,-1-1 1,1 1-1,0-1 0,0 0 1,-1 1-1,1-1 0,0 0 1,0 1-1,-1-1 0,1 0 0,0 0 1,-4-25 117,1 1 1,-1-34 0,7 29 125,29-153 96,-21 143-135,65-161 86,-58 163-127,137-236 336,-141 252-493,-5 8 32,0 1 1,14-15-1,29-30 134,-52 57-186,0 1 0,0 0 0,1 0 0,-1-1-1,0 1 1,0 0 0,0 0 0,0 0 0,1 0 0,-1-1-1,0 1 1,0 0 0,0 0 0,1 0 0,-1 0 0,0 0-1,0 0 1,1-1 0,-1 1 0,0 0 0,0 0 0,1 0-1,-1 0 1,0 0 0,0 0 0,1 0 0,-1 0 0,0 0-1,0 0 1,1 0 0,-1 0 0,0 0 0,0 1 0,0-1-1,1 0 1,-1 0 0,0 0 0,0 0 0,1 0 0,6 4 15,0 0 0,0 0 1,-1 0-1,0 1 1,1 0-1,-2 0 0,11 11 1,-13-12-9,12 16 98,4 22-31,18 52-1,-29-61 18,16 175 36,-20-161-36,13 188 35,-13-192-42,-3-30-65,31 189 140,-27-182-133,10 48 41,-13-59-60,-1 0 1,0 0 0,-1 0-1,1 0 1,-2 10-1,0-17-38,0 0 0,1-1 0,-1 1-1,0-1 1,0 1 0,0-1 0,0 1-1,-1-1 1,1 1 0,0-1 0,0 0-1,-1 0 1,1 0 0,-1 0 0,1 0-1,-1 0 1,0 0 0,1 0 0,-1 0-1,0-1 1,-1 1 0,-3 1-841,-17 9-6731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9592,'4'-1'0,"0"1"0,0-1 0,0 1 0,0-1 0,0 0 0,0-1 0,7-2 0,0-2 0,33-10 0,58-29 9,-62 26-2,154-51 59,-140 60-60,50 5-1137,-51 5-4522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55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5920,'0'0'120,"2"1"-20,7 4 230,-1 0 1,1 0 0,0-2-1,0 1 1,1-1 0,-1 0-1,0-1 1,1 0 0,0 0-1,12-1 1,5 0-137,47-4 0,-57 2-51,-1-1 0,0-1 1,0 0-1,0-1 0,0-1 0,19-8 0,-12 4 114,37-12 359,81-16 0,-99 27-448,78-14 280,-94 19-371,-25 5-50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2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7264,'0'7'137,"0"91"55,0-81-67,0 33 68,-2 0 0,-9 56 0,-26 224-64,31-299-1105,-1-3-3890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5744,'11'-13'9,"-8"11"8,1-1-1,-1 1 1,1 0 0,0 0-1,-1 0 1,1 1 0,0-1-1,0 1 1,0 0 0,0 0-1,0 0 1,1 1 0,-1-1-1,8 1 1,11-2 62,39-8 128,138 2 533,-112 8-369,120-17 498,-188 15-829,-12 1 14,0 0-1,0 0 1,0-1-1,13-5 1,19-7 178,-2-1-1,58-33 1,-26 2 1,-55 35-197,59-43 236,-63 45-220,0-1 0,-1 0 0,0 0 0,13-18 0,-18 21 4,-1-1 1,0 1-1,0-1 0,-1-1 0,0 1 1,0 0-1,-1-1 0,0 1 0,1-17 1,-3 23 44,0-6 11,0 8-107,0 0-1,0 0 1,0 0 0,0 0 0,0 0 0,0-1 0,0 1 0,1 0 0,-1 0 0,0 0-1,0 0 1,0 0 0,0 0 0,0-1 0,0 1 0,0 0 0,-1 0 0,1 0 0,0 0-1,0 0 1,0 0 0,0 0 0,0-1 0,0 1 0,0 0 0,0 0 0,0 0-1,0 0 1,0 0 0,0 0 0,0 0 0,0 0 0,-1-1 0,1 1 0,0 0 0,0 0-1,0 0 1,0 0 0,0 0 0,0 0 0,0 0 0,-1 0 0,1 0 0,0 0 0,0 0-1,0 0 1,0 0 0,0 0 0,0 0 0,-1 0 0,1 0 0,0 0 0,0 0 0,0 0-1,0 0 1,0 0 0,0 0 0,-1 0 0,1 0 0,0 0 0,0 0 0,-4 4 12,-3 1-2,1 1 0,0 0 0,0 1-1,0 0 1,1 0 0,-1 0 0,-6 15 0,-6 15 42,2 1 1,-18 59 0,17-26 25,14-59-55,0 1 1,1-1-1,0 1 1,2 0-1,-1 0 1,1 0-1,3 16 1,-2-27-21,-1 0 0,1 0 0,0 0-1,0 0 1,0 0 0,0 0 0,1-1 0,-1 1 0,0-1 0,1 1 0,-1-1 0,1 1 0,-1-1 0,1 0 0,0 0 0,0 1 0,0-1 0,-1 0 0,1-1 0,0 1 0,0 0 0,0-1 0,0 1 0,0-1 0,1 1 0,-1-1-1,0 0 1,0 0 0,4 0 0,2-1 7,0 1-1,1-1 1,-1-1-1,0 0 1,12-4-1,18-12 13,-30 14-10,-1-1-1,1 1 1,0 1-1,0 0 1,0 0 0,1 0-1,15-2 1,-20 6-8,-1 0 0,1 0 1,-1 0-1,1 0 0,-1 1 0,0-1 1,1 1-1,-1 0 0,0 0 1,5 4-1,-4-3 0,8 6 17,0 0 0,0 0 1,12 14-1,19 13 22,-34-29-43,-5-4-1,0-1 0,0 1 0,0-1-1,0 0 1,1 0 0,7 2 0,-5-2 0,-1 0 1,1 0-1,0-1 0,0 0 0,0 0 1,0 0-1,0-1 0,-1 0 1,1 0-1,0-1 0,0 0 0,0 0 1,8-3-1,-5 0-2,-6 3-1,-1 0 0,1-1 0,-1 1 0,0-1 1,0 0-1,0 0 0,0 0 0,5-4 0,5-5 5,-1 0 0,17-19 1,-24 24 1,0 0-1,0-1 1,-1 0 0,0 0 0,0 0 0,0 0 0,-1-1 0,0 1-1,2-9 1,-5 15-5,0 1-1,0-1 1,1 1-1,-1-1 1,0 1 0,0 0-1,0-1 1,0 1-1,1-1 1,-1 1-1,0-1 1,0 1-1,0-1 1,0 1-1,0-1 1,0 1 0,0-1-1,-1 1 1,1-1-1,0 1 1,0-1-1,0 1 1,0-1-1,-1 1 1,1-1-1,0 1 1,0-1 0,-1 1-1,1 0 1,0-1-1,-1 1 1,1 0-1,-1-1 1,1 1-1,0 0 1,-1-1 0,1 1-1,-1 0 1,1 0-1,-1-1 1,1 1-1,0 0 1,-1 0-1,1 0 1,-1 0-1,1 0 1,-1 0 0,1 0-1,-1 0 1,1 0-1,-1 0 1,1 0-1,-1 0 1,1 0-1,-1 0 1,1 0-1,-1 0 1,1 1 0,-1-1-1,1 0 1,-1 1-1,-2 0 7,0 0 1,1 0-1,-1 1 0,1 0 0,-1-1 0,1 1 0,0 0 1,-1 0-1,1 0 0,0 1 0,0-1 0,-2 4 1,-2 5 17,1 1 1,0-1 0,1 1 0,0 0-1,1 0 1,0 0 0,1 1-1,0-1 1,0 17 0,9 5 12,-7-33-35,0-1-1,0 1 1,0 0 0,0-1-1,1 1 1,-1-1 0,0 1-1,0-1 1,1 1 0,-1-1 0,0 1-1,1-1 1,-1 1 0,0-1-1,1 0 1,-1 1 0,1-1-1,-1 1 1,1-1 0,-1 0 0,1 0-1,0 1 1,10 4 17,0 0 1,0 0-1,0-1 1,1-1-1,-1 0 1,21 3-1,-3-4 93,145-17-1623,-77 0-6745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7896,'2'9'58,"0"0"0,0 0 1,0 0-1,-1 0 0,-1 0 0,1 1 1,-3 17-1,1-15 44,-6 98 731,0-21-433,-17 150 251,20-216-630,-2 33 74,1 12 1,5-66-133,0 0 0,-1 0 1,1 0-1,-1 0 0,1 0 1,-1 0-1,0 0 1,0 0-1,1 0 0,-1 0 1,-1 0-1,1-1 0,0 1 1,0 0-1,-1-1 0,1 1 1,-1-1-1,1 1 0,-1-1 1,0 0-1,1 0 1,-1 0-1,0 0 0,0 0 1,0 0-1,0 0 0,0-1 1,0 1-1,0-1 0,-3 1 1,-9 1-6244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0 436 7448,'0'0'53,"3"0"38,46-1 89,0-3 1,87-18-1,-118 18-154,60-19 167,-8-2 89,65-34 1,-118 51-252,45-30 181,69-60 189,-90 67-257,13-8 48,-32 23-102,0 2 113,28-27-1,-47 39-82,1-3 25,0-1-162,-4 7 25,0-1 0,0 0 0,0 0 0,0 0 0,0 0 0,0 0 0,0 0 0,0 0 0,0 0 0,0 0 0,0 0 0,0 0 0,0 0 0,0 0 0,0 0 0,1 0 0,-1 0 0,0 0 0,0 1 0,0-1 0,0 0 0,0 0 0,0 0 0,0 0 0,0 0 0,0 0 1,0 0-1,0 0 0,0 0 0,0 0 0,0 0 0,0 0 0,0 0 0,0 0 0,0 0 0,0 0 0,0 0 0,0 0 0,0 0 0,1 0 0,-1 0 0,0 0 0,0 0 0,0 0 0,0 0 0,0 0 0,0 0 0,0 0 0,0 0 0,0 0 0,0 0 0,0 0 0,0 0 0,0 0 0,0 0 0,0 0 0,0 0 0,0 0 0,1 0 0,-1 0 0,-2 16 47,1 1-1,-2-1 1,-5 19-1,2-10 48,-31 198 327,35-204-408,1-6 24,1 0-1,2 22 0,-1-6 23,-1-9 42,0 0-1,6 31 1,-5-49-95,-1 0 1,1-1-1,-1 1 0,1-1 1,0 0-1,-1 1 0,1-1 1,0 1-1,0-1 0,0 0 1,0 0-1,0 1 0,0-1 1,0 0-1,1 0 0,-1 0 1,0 0-1,1-1 0,-1 1 1,0 0-1,3 1 0,-1-2 1,0 1-1,1 0 0,-1-1 0,0 0 1,0 0-1,0 0 0,1 0 1,-1 0-1,0-1 0,3 0 0,6-2 5,0-1 0,0-1-1,20-10 1,-28 13-13,8-4 17,0 0-1,-1-1 1,0 0-1,0-1 0,14-13 1,-23 19-20,8-7 41,0 0 1,15-20 0,-2 0 25,6-8 4,-27 35 108,-1 9-129,10 87 86,-10-89-130,0-1 0,1 1 1,-1-1-1,1 0 1,0 1-1,0-1 1,1 0-1,-1 0 1,5 5-1,-3-3-2,-1-1 2,1 1 0,0-1 1,1 1-1,-1-1 0,1 0 0,7 5 1,-5-4-6,-5-4-1,0-1 0,0 0-1,1 0 1,-1 0 0,0 0-1,1 0 1,-1 0 0,0-1-1,1 1 1,-1-1 0,1 1-1,-1-1 1,1 0 0,-1 0-1,1 0 1,-1-1 0,1 1-1,-1 0 1,4-2 0,-1 0-1,0 1 1,0-1 0,0 0 0,0-1 0,-1 1 0,1-1 0,-1 0-1,0 0 1,0 0 0,6-7 0,3-4 12,17-24 0,-23 28-11,-5 7 4,1 1 4,-1 0-13,7-3 11,-8 6-9,0-1 0,0 1 0,0 0 0,-1-1 0,1 1 0,0 0 0,0 0 0,-1 0 0,1 0 0,-1-1 0,1 1 0,-1 0 1,1 0-1,-1 0 0,1 0 0,-1 0 0,1 2 0,8 19 23,21 36 0,-29-55-17,2-2-1,11 7-1696,4 1-6770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9504,'0'0'0,"0"16"24,2-1 0,2 2-24,1 1-40,1 2 40,1 1-6656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7264,'2'1'-16,"0"-1"-1,1 1 1,-1-1 0,0 1 0,0 0 0,0 0 0,1 0-1,-1 0 1,0 0 0,0 1 0,-1-1 0,1 1 0,0-1-1,0 1 1,-1 0 0,1-1 0,-1 1 0,1 0 0,-1 0-1,0 0 1,2 3 0,3 7 33,0 0 1,5 18-1,-10-28-27,3 9 15,-2-6 5,0 0 1,0 0-1,-1 0 0,0 0 1,0 9-1,1-1 39,-1-2 10,1 0-1,0 1 1,4 12-1,-5-21-23,-1-1 0,1 1 0,1-1 0,-1 1 0,0-1 0,1 1 1,-1-1-1,1 0 0,-1 1 0,1-1 0,0 0 0,0 0 0,0 0 0,0-1 0,1 1 0,-1 0 0,0-1 0,1 0 0,3 2 0,-5-3-13,0 0-1,1 0 1,-1 0-1,0-1 0,0 1 1,0 0-1,1-1 1,-1 1-1,0-1 1,0 1-1,0-1 1,0 0-1,0 1 1,0-1-1,0 0 1,1-2-1,3 0 27,5-3-11,23-22 241,97-109 455,-89 88-371,-5 8 11,-34 37-105,2 3 41,-4 1-301,0 0-1,0-1 1,1 1-1,-1 0 1,0 0-1,0-1 1,1 1-1,-1 0 0,0 0 1,1 0-1,-1 0 1,0-1-1,1 1 1,-1 0-1,0 0 1,1 0-1,-1 0 1,1 0-1,-1 0 0,0 0 1,1 0-1,-1 0 1,0 0-1,1 0 1,-1 0-1,0 1 1,1-1-1,-1 0 0,0 0 1,1 0-1,-1 0 1,0 1-1,1-1 1,-1 0-1,0 0 1,0 0-1,1 1 1,-1-1-1,27 93 497,-2 1-245,-23-87-225,0 0-1,0 1 1,1-2 0,0 1 0,1 0 0,-1 0 0,1-1 0,7 8 0,-5-5-6,-2-4 0,1 1-1,-1-1 1,1 0 0,0 0-1,0 0 1,1-1-1,-1 0 1,1 0 0,7 4-1,-6-4-7,7 1 68,1-3-57,1-2 1,-1 0-1,16-2 0,-28 2-20,-1 0 0,1-1 1,0 1-1,0-1 0,0 0 0,-1 0 0,1 0 0,0 0 0,-1 0 0,1-1 0,4-2 0,2-2 10,0 1 25,0 0 0,0-1 0,0 0 0,-1-1 0,0 0 0,-1 0 1,1 0-1,-1-1 0,10-15 0,-17 21-36,0 0-1,0 0 1,0 0 0,0 0 0,0 0-1,0 0 1,0 0 0,-1 0-1,1 0 1,-1 0 0,0 0 0,1 0-1,-1 0 1,-1-2 0,1 1 3,0 2-8,1 1 0,-1-1 0,0 0 0,1 0 1,-1 0-1,0 0 0,1 1 0,-1-1 0,0 0 0,0 1 1,0-1-1,0 0 0,1 1 0,-1-1 0,0 1 1,0-1-1,0 1 0,0 0 0,0 0 0,0-1 1,-2 1-1,0-1 7,-4-2-1,5 2-6,-1 0-1,1 1 1,-1-1-1,1 1 1,-1-1 0,1 1-1,-1 0 1,0 0-1,1 0 1,-1 0 0,1 0-1,-4 1 1,-13 1 20,-1 1 0,1 1 0,-1 0 0,1 2 0,-18 8 1,-39 32 108,72-43-115,-5 3 1,32-18 5,-15 8-23,0 0 1,0 0-1,10-7 1,112-78 19,-91 70-19,-7 8 2,-10 9-2,-5 8 2,-1 9-2,0 11 2,-2 8-2,-5 10 2,-8 10-2,-19 248 22,9-152 2,2-52 0,6 193 77,8-167-48,6 176 72,-12-271-122,0-9 19,-3 33 0,-18 72 29,11-105-20,-8 4-12,-35 37 1,34-47 4,-91 37 11,107-51-34,0 1 0,0 0 0,0-1 0,-1 1-1,1-1 1,0 1 0,0-1 0,-4 0 0,-24-2 16,1 0 0,-38-10 0,64 12-12,0-1 1,1 0-1,-1 0 1,0 0-1,0 0 1,1-1-1,-4-1 1,-18-14 17,1 0 1,0-2-1,-20-22 0,41 39-18,0 1 0,1-1 0,-1-1 0,1 1 0,-1 0 0,1 0-1,0-1 1,-1 1 0,1 0 0,1-1 0,-2-2 0,2 5-8,-8-25 49,-11-48 1,6-49-12,13 122-38,0-8 19,-1-1 0,1 1-1,1-1 1,2-12 0,-3 21-19,26-147 93,20 2-57,-22 87 51,121-233 31,-138 278-93,1-1 0,10-13 0,176-218 76,-151 203-67,164-127 8,-170 143-28,144-83-5,-101 62-1916,-51 30-7619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9504,'0'0'1153,"-6"7"-628,-16 20-330,22-26-165,-1-1 0,0 1-1,0 0 1,1 0 0,-1 0 0,1 0-1,-1 0 1,1 0 0,-1 0 0,1 1 0,0-1-1,-1 0 1,1 0 0,0 2 0,-19 197 996,15-116-796,4-75-203,-2 15 45,1 0-1,1 1 0,1-1 1,2 0-1,8 40 1,2 1-1636,-8-27-6536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8248,'4'-6'24,"0"0"1,1 1-1,-1-1 1,1 1-1,0 0 1,1 0 0,-1 0-1,1 1 1,0 0-1,8-4 1,7-2 95,1 0 1,25-5-1,-25 7-95,41-11 103,111-19 1,-25 10 315,-149 28-440,1-1 1,-1 1-1,0 0 1,1 0-1,-1 0 1,0-1-1,1 1 0,-1 0 1,0-1-1,0 1 1,1 0-1,-1-1 0,0 1 1,0 0-1,0-1 1,0 1-1,1 0 1,-1-1-1,0 1 0,0 0 1,0-1-1,0 1 1,0-1-1,0 1 0,0 0 1,0-1-1,0 1 1,0 0-1,0-1 1,0 1-1,0-1 0,0 1 1,0 0-1,-1-1 1,-3-13-826,3 13 480,-4-13-5345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9328,'0'0'0,"15"-6"0,24-7 24,28-7 8,25-11 24,20-4 8,7 5-64,-1 8 8,-6-2-8,3 2-6656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73 4936,'4'-14'310,"-2"8"-102,0 0 0,-1 0 1,0 0-1,0 0 0,0 0 0,0 0 1,-2-10-1,2 17-179,-1 1-1,0-1 1,0 1 0,0-1 0,-1 1-1,1-1 1,0 0 0,0 1 0,-1-1-1,1 1 1,-1-1 0,1 0 0,-2 3 0,0-1 13,1 0 0,0 0 1,-1 1-1,1-1 0,0 0 1,1 1-1,-1-1 0,0 5 1,-11 113 414,9 24 312,5-44-299,-2 122 22,0-177-152,0-6-150,-3 166 396,1-164-427,-2 15 294,4 72 0,7-58-1785,-5-40-5881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45 7624,'-5'-5'25,"0"-1"0,0 1-1,-1 0 1,0 1 0,0 0 0,0-1 0,0 2 0,-8-5 0,12 8-8,1 0 0,0 0-1,0 0 1,0 0 0,0 1 0,0-1 0,0 0 0,0 1 0,0-1 0,0 0-1,0 1 1,0-1 0,0 1 0,0 0 0,0-1 0,0 1 0,0 0 0,0-1-1,0 1 1,0 1 0,-3 1 29,-5 3-11,-21 22 226,-30 47 24,57-71-252,0 1-1,0 0 1,0-1-1,1 1 1,-1 0-1,1 1 1,-2 8-1,-2 5 8,-1-1-15,-11 38 134,9-19-26,2 1 1,-5 71-1,13-103-45,4 1 20,-5-7-106,0 0 0,0 0 0,0 1 0,0-1-1,0 0 1,0 0 0,1 0 0,-1 0 0,0 0 0,0 0 0,0 0 0,0 0 0,0 0-1,0 0 1,0 0 0,1 0 0,-1 1 0,0-1 0,0 0 0,0 0 0,0 0 0,0 0-1,1 0 1,-1 0 0,0 0 0,0 0 0,0 0 0,0-1 0,0 1 0,0 0 0,1 0-1,-1 0 1,0 0 0,0 0 0,0 0 0,0 0 0,0 0 0,0 0 0,0 0-1,1 0 1,-1 0 0,0 0 0,0-1 0,0 1 0,0 0 0,0 0 0,0 0 0,0 0-1,0 0 1,0 0 0,0 0 0,0-1 0,10-5 27,-1-1 1,-1 0-1,0-1 0,0 0 0,13-16 1,-21 24-30,70-85 91,-66 81-78,0-1 0,-1 0 0,1 0 0,-1 0 0,0 0 0,0 0 0,3-10 0,0-2 3,0 4-8,13-40 29,-8 12 12,8-76 1,-18 110-30,2-3 2,-3 8-3,-3 21 4,2-17-21,0 1 0,0 0-1,0-1 1,0 1 0,0 0-1,1 0 1,0-1 0,-1 6 0,2 126 50,4-80-16,-5-54-36,12 56 43,-11-50-37,1-1 1,0 1-1,0-1 1,1 1-1,0-1 1,-1 0-1,2 0 1,5 8-1,-1-9 22,3-2-17,0-1 0,0 0 1,0 0-1,0-1 0,0-1 0,0 1 0,0-2 0,0 0 1,0 0-1,-1-1 0,1 0 0,17-8 0,-23 8-1,0 1 0,0-1 0,0 0 0,0 0-1,-1-1 1,0 1 0,1-1 0,-1 0 0,-1 0 0,1-1-1,4-5 1,11-14 47,2-2 63,0 0 0,23-41 0,-30 39 8,-13 26 61,0 6-91,30 141 271,-30-144-364,0 0 1,0 1-1,1-1 1,-1 0-1,0 0 1,1 0-1,-1 0 0,1 0 1,-1 0-1,1 0 1,-1 0-1,1-1 1,-1 1-1,1-1 1,0 1-1,0-1 0,-1 1 1,4-1-1,-4 0 1,1 1-1,0-1-1,1 1 1,-1-1 0,0 0-1,0 0 1,0 0-1,0 0 1,0 0-1,0 0 1,0-1 0,1 1-1,-1-1 1,3-1-1,4-1 6,3 1-4,-9 2-3,1-1 0,0 0 0,-1 0 0,1 0 0,-1-1 0,0 1 0,1-1 0,-1 0 0,0 0 1,3-2-1,110-89 73,-73 57-50,-40 32-15,-3 3-11,0 1 0,0 0 1,0 0-1,0 0 0,0 0 0,0 0 1,0 0-1,0-1 0,0 1 0,0 0 1,1 0-1,-1 0 0,0 0 0,0 0 1,0 0-1,0 0 0,0-1 0,0 1 0,0 0 1,0 0-1,0 0 0,0 0 0,1 0 1,-1 0-1,0 0 0,0 0 0,0 0 1,0 0-1,0 0 0,0 0 0,0 0 1,1-1-1,-1 1 0,0 0 0,0 0 1,0 0-1,0 0 0,0 0 0,0 0 0,1 0 1,-1 0-1,0 1 0,0-1 0,0 0 1,0 0-1,0 0 0,0 0 0,1 0 1,-1 0-1,0 0 0,0 0 0,0 0 1,0 0-1,0 0 0,0 0 0,4 8 2,-2 0 0,1 0-1,-1 0 1,0 0-1,1 16 1,-2-16-1,19 95 15,-20-100-60,1-1-1,-1 1 1,1-1-1,-1 1 1,1-1-1,0 1 1,0-1-1,0 0 1,0 1 0,0-1-1,1 0 1,-1 0-1,1 0 1,-1 0-1,1 0 1,0 0-1,0 0 1,0 0 0,0-1-1,0 1 1,0-1-1,0 1 1,0-1-1,1 0 1,-1 0-1,1 0 1,-1 0 0,1-1-1,-1 1 1,1-1-1,-1 1 1,4-1-1,13 0-7521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13 127 3504,'-2'-2'273,"-8"-9"2516,28 8-2385,-2-4-189,0 0 1,-1-1-1,1-1 0,16-13 0,-6 6-112,24-17 534,-47 31-383,0 0-1,-3 2-209,1-1 0,0 1 0,0-1 0,0 1 0,-1-1 0,1 1-1,0 0 1,0-1 0,0 1 0,0 0 0,0 0 0,0 0 0,0 0 0,0 0 0,0 0 0,-1 0 0,1 0-1,0 0 1,0 0 0,0 0 0,0 0 0,0 1 0,1-1 0,16 17 368,-7-5-213,5 3-153,-3-1-194,0-1 0,2-1 0,-1-1 0,21 13 0,-20-15-6732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9240,'1'23'258,"1"0"1,5 25 0,-3-23 111,2 37 0,1 17 208,-6-67-1900,-1 0-5378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7984,'0'0'0,"13"-2"0,2-7-8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7536,'9'7'-39,"25"11"-126,-29-13 81,4 11 105,-1-1-1,-1 1 1,-1 0 0,0 1 0,-1 0-1,4 30 1,-8-15 543,-2-27-389,1 0 0,0 0 0,0 1-1,0-1 1,1 0 0,0 0 0,1 7 0,-1-7 398,-1 2-28,14-26 290,17-18-408,73-117 526,-93 134-913,13-22 224,11-9 24,-32 48-120,-2 3-152,1 1 0,-1-1-1,1 1 1,-1 0 0,0 0 0,0 0 0,1 0 0,-1 0 0,0 0-1,0 0 1,0 0 0,1 3 0,1-2 10,4 9 102,50 93 175,32 75 131,-87-174-407,0 0 1,0 0-1,0 0 0,1 0 1,0-1-1,5 8 0,10 12-1688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3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7000,'22'45'662,"27"77"0,-31-64-338,-5-28-9,27 47 0,-39-75-200,-1-2-106,1 1 0,-1-1-1,0 0 1,0 1 0,0-1 0,0 0 0,0 0-1,0 1 1,0-1 0,0 0 0,1 1 0,-1-1-1,0 0 1,0 0 0,0 1 0,0-1 0,1 0-1,-1 0 1,0 0 0,0 1 0,1-1 0,-1 0-1,0 0 1,0 0 0,1 0 0,-1 1-1,0-1 1,1 0 0,-1 0 0,0 0 0,1 0-1,-1 0 1,0 0 0,0 0 0,1 0 0,-1 0-1,0 0 1,1 0 0,-1 0 0,0 0 0,1 0-1,-1 0 1,0-1 0,1 1 0,-1 0 0,0 0-1,19-22 142,22-39 0,-33 48-105,-1 0-1,-1-1 0,0 1 0,6-26 1,-10 31-24,0 0 1,-1 0-1,0 0 1,-1-1 0,0 1-1,0 0 1,-2-12-1,1 6-5,-1-14 86,1 20-75,1 1-1,0 0 1,0-1 0,1 1 0,2-9-1,-3 14 308,0 19-173,4 75-1289,-4-79-5665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5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69 904,'4'-5'8,"15"-16"1,-15 15 6,-3 6 11,0-1 0,1 0 0,-2-1 0,1 1 0,0 0 0,0 0 0,0 0 0,0 0 0,-1-1-1,1 1 1,-1 0 0,1-2 0,-1-5 157,-2 5 1,-5-5 5,3 7 23,-4 2 16,5-1 23,3 0-235,0 0 0,0 0-1,0 0 1,-1 0 0,1 0 0,0 0 0,0 0 0,-1 0 0,1 0 0,0 0-1,0 0 1,-1 0 0,1 0 0,0 0 0,0 0 0,0 0 0,-1 0-1,1 0 1,0 1 0,0-1 0,-1 0 0,1 0 0,0 0 0,0 0-1,0 0 1,0 1 0,-1-1 0,1 0 0,0 0 0,0 0 0,0 1-1,0-1 1,0 0 0,-1 0 0,1 0 0,0 1 0,0-1 0,0 0-1,0 0 1,0 0 0,0 1 0,0-1 0,0 0 0,0 0 0,0 1-1,0-1 1,0 0 0,0 0 0,0 1 0,0-1 0,0 0 0,0 0-1,0 1 1,0-1 0,0 0 0,1 0 0,-1 0 0,0 1 0,0-1-1,0 0 1,0 0 0,1 1 20,0 1 0,0-1 0,0 0 0,0 0-1,0-1 1,0 1 0,0 0 0,0 0 0,0 0 0,0-1 0,0 1-1,3 0 1,2 1 75,-4-1-76,0 0 1,0-1-1,1 1 1,-1-1-1,0 1 1,1-1-1,-1 0 1,1 0-1,-1 0 0,0 0 1,1-1-1,-1 1 1,4-2-1,32-3 425,-36 5-261,-5 2-121,-11 7-4,9-3-20,2 1-133,0-1 0,1 0 0,0 1 0,0 0 0,0-1 0,0 10 0,0 15-2961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1:5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0 992,'0'0'144,"-5"6"-97,1-1-57,-6 6 54,0 1 0,-13 21 0,22-31-37,0-1 0,0 1 0,1-1 0,-1 1 0,1 0 0,-1-1 0,1 1-1,-1 0 1,1 0 0,0-1 0,0 1 0,-1 0 0,1 0 0,1-1 0,-1 1 0,0 0-1,0 0 1,1-1 0,-1 1 0,1 0 0,-1-1 0,1 1 0,0 0 0,0-1 0,0 1-1,0-1 1,0 1 0,0-1 0,0 0 0,2 3 0,0-3 3,-1 1 0,1 0 1,-1-1-1,1 0 0,0 1 1,0-1-1,0 0 0,0 0 0,0-1 1,0 1-1,0-1 0,0 0 1,0 1-1,0-1 0,0 0 0,0-1 1,5 0-1,7-3 44,0-1 0,-1 0 0,1-1 0,-1-1 1,-1 0-1,0-1 0,19-14 0,-27 18-3,-3 3 90,-1 0-106,0 1-1,-1-1 0,1 0 0,0 0 1,-1 1-1,1-1 0,-1 0 0,1 0 1,-1 0-1,0 0 0,1 1 0,-1-1 0,0 0 1,1 0-1,-1-2 0,-1 3-6,0-1 0,0 0 0,-1 0 0,1 0 0,0 1-1,0-1 1,-1 0 0,1 1 0,0-1 0,-1 1 0,1 0 0,-1-1 0,1 1-1,-1 0 1,1 0 0,0 0 0,-1 0 0,1 0 0,-1 0 0,1 0 0,-1 1-1,1-1 1,-2 1 0,0 0 14,-1 0 1,1 1-1,0-1 0,0 1 1,0 0-1,0 0 0,0 0 1,0 0-1,-3 4 0,-2 1 153,5-2-15,-3 4-7,4-6-10,2-2-15,0-1-134,-1 1 1,1-1-1,0 0 0,0 1 0,0-1 1,-1 0-1,1 1 0,0-1 1,0 1-1,0-1 0,0 1 1,0-1-1,0 1 0,0-1 0,0 0 1,0 1-1,0-1 0,0 1 1,0-1-1,0 1 0,0-1 1,0 0-1,0 1 0,1-1 1,-1 1-1,2 1-63,1 0 1,-1 0-1,0 0 0,0 0 1,0 0-1,0 0 0,-1 0 1,1 1-1,2 3 0,5 12-2864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2:5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5384,'0'0'793,"3"6"-425,-3-5-348,3 6 34,0 0 0,0 0 1,-1 0-1,0 0 0,0 1 0,-1-1 1,0 1-1,-1-1 0,1 1 0,-1 0 1,-1 8-1,-4 22 105,-10 44 0,6-57-4,-60 101 57,52-103-105,-1-2-310,-2-1 1,0-1 0,-34 26-1,-14 2-4483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2:5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425 124 3416,'-14'-29'184,"8"15"70,0 0 0,-2 1 0,-10-15 0,16 25-179,0 1 0,-1 0 0,1 0 0,0 0 0,-1 0 1,1 0-1,-1 0 0,1 1 0,-1 0 0,0-1 0,-3 0 0,3 1-11,1 0-30,1 1 1,0 0-1,0 0 0,0 0 1,0-1-1,-1 1 0,1 1 1,0-1-1,0 0 0,0 0 1,-1 0-1,1 1 0,0-1 0,0 0 1,0 1-1,0-1 0,0 1 1,0-1-1,-1 2 0,-3 0 53,-4 2-22,6-3-14,-1 1-1,1-1 1,-1 1-1,1 0 1,0 0 0,0 1-1,-6 4 1,-10 11 151,1 0 0,0 1 0,-20 28 0,-33 57 154,56-77-95,8-12-157,-5 7-8,1 1 0,2 1-1,0-1 1,-7 39 0,-7 85 206,22-119-107,3-3-54,6 37 0,-6-54-104,-1 0 1,2 0-1,-1 0 0,1 0 0,0 0 0,1 0 0,0-1 0,0 1 0,8 9 0,-12-16-33,0-1 0,1 0-1,-1 0 1,0 1 0,0-1-1,1 0 1,-1 0 0,0 0-1,0 1 1,1-1 0,-1 0-1,0 0 1,1 0 0,-1 0-1,0 0 1,1 1 0,-1-1-1,0 0 1,1 0-1,-1 0 1,0 0 0,1 0-1,-1 0 1,0 0 0,1 0-1,-1 0 1,0 0 0,1-1-1,-1 1 1,1 0 0,12-3 21,0 0 0,0-1 1,0 0-1,0-1 0,12-7 1,-1-2 55,-16 8-60,27-19 30,-2-1 1,34-35-1,10-9 18,76-75 104,-142 131-159,0 2 25,-11 13-38,0 0 0,1-1-1,-1 1 1,0 0-1,0-1 1,0 1 0,0 0-1,0 0 1,1-1-1,-1 1 1,-1 0-1,1-1 1,0 1 0,0 0-1,0 0 1,0-1-1,0 1 1,-1 0 0,1-1-1,0 1 1,-1 0-1,0 0 1,-10 40 3,-6 18 1,-5 13-2,19-59-2,-8 24 4,2 1 0,-6 59 0,12-78 1,0-3-2,1 0 1,1 0-1,0 0 0,1 0 1,4 25-1,0-18-408,2 1 1,10 28-1,-11-41-6042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 4664,'-11'-50'1620,"11"49"-1159,0 3 4,-4 16-113,2 1-1,0 0 0,1 19 1,5 166 1216,13 101 168,-20-245-2362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2:5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 3416,'0'-1'369,"0"-7"7,0 6 8,-8 38 857,9 5-644,0-22-436,-1-1-1,-1 0 1,-4 25-1,-6 13 103,-12 102 689,20-131-796,0-14-76,1 1-1,1 0 1,1 0-1,0 0 0,0-1 1,1 1-1,5 18 1,-3-20-1028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2:5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9 111 6368,'-2'0'-47,"1"0"46,1 0 0,0 0 0,0 0 0,-1 0-1,1 0 1,0 0 0,0 0 0,0 0 0,-1 0 0,1 0 0,0 0-1,0 0 1,0 0 0,-1 0 0,1 0 0,0 0 0,0 0 0,0 1 0,-1-1-1,1 0 1,0 0 0,0 0 0,0 0 0,0 0 0,-1 1 0,1-1-1,0 0 1,0 0 0,0 0 0,0 0 0,0 1 0,0-1 0,0 0-1,0 0 1,-1 1 0,6 6 4,0 0 66,11 35-3,-5-7 125,7 19 265,16 88 0,-32-133-317,4 30 605,8-62-126,-11 17-575,7-21 67,-5 8 131,0 4-158,50-156 646,-28 101-493,-22 57-198,6-13 232,23-42 0,-30 64-176,4-2 10,-4 5-31,3 3-1358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6192,'0'-2'72,"0"-5"9,0 5 187,-5 49 362,3-37-551,1 1 1,0 0-1,0 0 1,1-1-1,2 20 1,11 99 694,-12-63-436,12 104 703,-11-137-830,-2-16-48,1 0 0,4 23 0,-4-37-15,-1-3-137,0 1 0,0-1 0,0 1 0,0-1 1,0 1-1,0-1 0,0 0 0,0 1 0,0-1 0,0 1 0,1-1 0,-1 1 0,0-1 1,0 0-1,1 1 0,-1-1 0,0 0 0,0 1 0,1-1 0,-1 0 0,0 1 0,1-1 1,-1 0-1,0 1 0,1-1 0,-1 0 0,1 0 0,-1 0 0,1 1 0,-1-1 0,0 0 1,1 0-1,-1 0 0,1 0 0,-1 0 0,1 0 0,25-2 172,25-14-121,-48 14-49,15-4 46,0-1 0,0-1 0,-1 0-1,21-15 1,45-26-1479,-68 41-5460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6728,'28'-16'-8,"91"-51"57,-76 40 37,57-47 0,-86 63-78,-11 8-6,1 0 0,-1-1 0,1 1 0,-1-1 0,0 1 0,0-1 1,0 0-1,2-5 0,2-3-197,0-1 1,-1 0 0,8-23-1,-3-5-3771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5656,'0'0'0,"11"-9"0,17-11 8,11-12 0,19-3-8,5-11-24,1-5 24,-7 6-248,-28 25 248,0 0-3576</inkml:trace>
  <inkml:trace contextRef="#ctx0" brushRef="#br0" timeOffset="1">514 290 6008,'3'14'-55,"-2"0"0,0-1 0,0 1 0,-1 0 0,-1 0 0,0-1 0,-1 1 0,-4 14 0,-6 25 54,-5 130 1090,7-121 496,9-59-1155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8248,'36'46'61,"-17"-21"22,1-1 1,1-1-1,27 24 0,-20-25-77,21 7-1008,-29-16-4004</inkml:trace>
  <inkml:trace contextRef="#ctx0" brushRef="#br0" timeOffset="1">298 0 7000,'-1'53'18,"2"51"101,10 97 418,-3-119-306,-6-46-336,3 0 0,0 0 0,13 42 0,-9-55-4788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20 5024,'-20'-18'-3,"18"16"95,2 6 7,-15 250 1737,9-151-987,5-49-458,0-31-430,-1 1 0,0-1 1,-2 0-1,-10 33 0,8-39-5287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6192,'6'6'20,"16"12"80,-13-17-36,92-24 9,-51 7-19,52-24-1,-86 33-40,6-3 28,-1 0-1,0-2 0,0 0 1,24-21-1,-28 21-14,6-5 55,-1-2-1,-1 0 1,21-23 0,-27 26-45,3-3 104,-1 0 0,26-37 1,-18 20 114,-16 22-122,-4 5-7,1-1 0,1 2 0,-1-1 1,16-15-1,-22 24-122,1 0-1,-1 0 1,0 0 0,0 0 0,0 0 0,0 0-1,0 0 1,0 0 0,0-1 0,0 1 0,0 0 0,0 0-1,0 0 1,0 0 0,1 0 0,-1 0 0,0 0 0,0 0-1,0 0 1,0 0 0,0 0 0,0 0 0,0 0-1,0 0 1,1 0 0,-1 0 0,0 0 0,0 0 0,0 0-1,0 0 1,0 0 0,0 0 0,0 0 0,0 0 0,0 0-1,1 0 1,-1 0 0,0 0 0,0 0 0,0 0-1,0 0 1,0 1 0,0-1 0,0 0 0,0 0 0,0 0-1,0 0 1,0 0 0,0 0 0,0 0 0,1 0-1,-1 0 1,0 0 0,0 1 0,0-1 0,0 0 0,0 0-1,0 0 1,0 0 0,2 3 12,-1 0 0,1 0 0,-1 0 0,0 0 0,1 0 0,-1 0 0,0 0-1,-1 0 1,1 1 0,-1-1 0,1 0 0,-1 1 0,0-1 0,-1 7 0,1-4 8,0 29 154,-9 62 1,1-32-7,-22 189 252,21-168-288,6-70-77,1-4-19,0 1 1,1 0-1,0 0 1,1 0-1,2 16 0,1-19-10,-2-8 31,3-2 4,-2-1-56,1 0-1,-1 0 0,1 0 0,-1 0 0,0 0 0,1-1 1,-1 1-1,0-1 0,0 1 0,0-1 0,0 0 0,0 0 1,3-3-1,16-27 13,-17 25-19,22-37 40,-19 32-35,0 0 0,1 0-1,10-11 1,31-42 38,-48 65-44,-1-1-1,0 1 1,1-1 0,-1 1-1,1-1 1,-1 1-1,1 0 1,-1-1 0,1 1-1,-1 0 1,1-1-1,-1 1 1,1 0-1,0 0 1,-1-1 0,1 1-1,0 0 1,-1 0-1,1 0 1,-1 0-1,1 0 1,0 0 0,-1 0-1,1 0 1,0 0-1,-1 0 1,2 0 0,0 1-1,-1 0 1,1-1 0,-1 1 0,0 0 0,1 0 0,-1 0 0,0 0 0,0 0-1,1 0 1,-1 0 0,2 3 0,54 80 34,-34-49-21,-22-33-12,1 0 0,-1-1 0,1 1 0,-1 0 0,1-1 0,-1 1 0,1-1 0,0 0 0,0 1 0,-1-1 0,1 0 0,0 0 0,0 0 0,0 0 0,0-1 0,1 1 0,-1 0 0,0-1 0,0 0 0,0 1 0,0-1-1,4 0 1,2-1 1,0 0 0,0 0 0,0-1-1,-1 0 1,12-5 0,18-8 3,-1-7-3,-8-2 2,-10-3-2,-17 24-2,0 1-1,0-1 1,-1 0-1,1 1 1,-1-1 0,1 0-1,-1 1 1,0-1 0,0 0-1,0 0 1,0 1-1,-1-5 1,1 4 6,-22 5 3,13 1 4,-5 9-6,1 0 0,0 0 1,1 2-1,0-1 0,1 1 1,0 1-1,-10 20 0,5 7 27,11-27-30,4-10 10,1 2 5,2-7-18,-1 0 0,1 0 1,0 0-1,-1 0 0,1-1 0,0 1 0,-1 0 0,1-1 1,-1 1-1,4-2 0,3-2 0,24-16 15,104-98 42,-111 95-38,2-9 7,-25 28-8,8 3 0,-9 1-18,-1-1-1,1 1 1,0 0-1,-1 0 1,1 0-1,-1 0 1,1 0-1,0 0 1,-1 0-1,1 0 0,0 0 1,-1 0-1,1 0 1,0 0-1,-1 0 1,1 0-1,-1 1 1,1-1-1,0 0 1,-1 1-1,1-1 0,-1 0 1,1 1-1,-1-1 1,1 0-1,-1 1 1,1-1-1,-1 1 1,1-1-1,-1 1 1,0-1-1,1 1 0,-1 0 1,0-1-1,0 1 1,1 0-1,5 9 15,-1-1 0,-1 1-1,7 18 1,-9-20-5,1 0 0,1 0 0,-1-1 0,1 1 1,9 12-1,-13-20-10,1 1 1,-1-1 0,1 0-1,-1 0 1,1 1 0,-1-1-1,0 0 1,1 0 0,-1 0-1,1 1 1,-1-1 0,1 0 0,-1 0-1,1 0 1,-1 0 0,1 0-1,-1 0 1,1 0 0,-1 0-1,1 0 1,-1 0 0,1 0-1,-1-1 1,1 1 0,-1 0-1,1 0 1,-1 0 0,1-1-1,17-12 27,37-50-2,-44 49-19,-1-1-1,0 0 0,-1 0 1,0-1-1,5-17 0,-6 17-1,1-5 9,0-1 1,-2 0-1,8-39 0,-9 38-10,1-9 6,-1 0-1,3-43 1,-7 55-8,4-83 14,-5 97-9,-4 10-1,-7 20-3,-11 60 4,19-70-6,-5 20 6,-4 67 1,9-78-6,0-7 8,1-1-1,2 27 1,0-17-5,3 61 24,-3-63-20,3 149 77,-10-134-1498,3-23-5728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 8160,'0'0'0,"13"-6"0,13-9 24,16-3 0,13-2 88,13-3 0,16-12-88,-1-9 0,-8-9-24,2-3-5880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8608,'0'0'160,"-6"5"-27,-16 14-48,22-18-73,-1-1 0,1 0 0,-1 1 0,1-1-1,0 0 1,-1 1 0,1-1 0,0 1-1,-1-1 1,1 0 0,0 1 0,-1-1 0,1 1-1,0-1 1,0 1 0,0-1 0,-1 1 0,1 0-1,0-1 1,0 1 0,0-1 0,0 1-1,0-1 1,0 2 0,-3 96 399,3-52-111,-9 69 0,6-84-216,-4 37 4,-9 91 24,6-107-103,-3 9-1246,11-39-4983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1440,'0'0'64,"-5"2"-4,-14 7-5,14-7 694,-23 14 220,13-7-419,-12 9 447,8-4 232,11-8-746,3-4-14,-6 2-10,8-3-46,2-1-121,-7 0-206,8 0-75,0 0 0,0 0 0,0 0 0,0 0-1,0 0 1,-1 0 0,1 0 0,0 0 0,0 0 0,0 0-1,0 0 1,0 0 0,0 0 0,0 0 0,-1 0 0,1 0 0,0 0-1,0 0 1,0 0 0,0 0 0,0-1 0,0 1 0,0 0-1,0 0 1,-1 0 0,1 0 0,0 0 0,0 0 0,0 0-1,0 0 1,0 0 0,0-1 0,0 1 0,0 0 0,0 0 0,0 0-1,0 0 1,0 0 0,0 0 0,0-1 0,0 1 0,0 0-1,0 0 1,0 0 0,0 0 0,0 0 0,0 0 0,0 0-1,0-1 1,0 1 0,0 0 0,0 0 0,0 0 0,0 0 0,0 0-1,2-4 35,-2 2-31,0 1 1,1 0-1,-1 0 0,1-1 1,0 1-1,-1 0 0,1 0 1,0 0-1,0 0 1,0 0-1,0 0 0,0 0 1,0 0-1,0 0 0,0 0 1,0 0-1,0 0 0,3 0 1,7-5 73,1 0-1,0 1 1,1 1 0,-1 0 0,22-4 0,58-5 139,-78 12-163,1 1 0,0 0 0,-1 1 0,1 1 0,21 5 0,-19-4-30,-1 0 44,0 1 0,0 0 0,29 12 1,-37-12-56,-4-3-2,0 1 0,0 0 0,-1 0 1,1 0-1,0 0 0,-1 0 0,0 1 1,1 0-1,-1 0 0,0 0 0,-1 0 1,1 0-1,0 0 0,-1 1 0,3 4 1,-4-5 5,1 0 0,-1 0 0,1 1 0,-1-1 0,0 0 0,-1 1 0,1-1 0,0 1 0,-1-1 0,0 1 0,0 0 0,0 3 0,0-1 3,0-4-12,0 0 1,0 0-1,-1 0 0,1 0 1,0 0-1,-1 0 0,1 0 1,-1-1-1,0 1 0,0 0 1,0 0-1,0 0 0,-2 3 1,-2 4 17,0 1-11,-19 27 140,21-33-148,-11 16 128,-1-1-1,-19 20 0,32-37-50,-5-1 11,7-1-92,-1 0 0,1 0 0,-1 0-1,1 0 1,-1 0 0,0 0 0,1 0 0,-1 0-1,1 0 1,-1 0 0,1 1 0,-1-1 0,1 0-1,-1 0 1,0 0 0,1 1 0,-1-1 0,1 0-1,0 1 1,-1-1 0,1 0 0,-2 2 0,2-1-6,0 1 1,0 0 0,1 0 0,-1 0 0,0 0 0,1-1 0,-1 1 0,1 0 0,-1 0-1,1-1 1,0 1 0,-1 0 0,1-1 0,0 1 0,0-1 0,0 1 0,1-1 0,-1 0-1,0 1 1,0-1 0,3 2 0,35 30 88,-33-28-100,2 3 31,0-1 1,-1 1-1,0 0 0,0 1 0,-1-1 1,9 18-1,-9-16-9,-2-2 7,0-1 1,0 1-1,-1 0 0,0 0 0,0 0 0,-1 1 0,1 8 0,0-4-3,-2-9-10,-1 0 0,0 0 0,1 0 0,-1 0 0,-1 0 0,1 0 0,0 0 0,-1 0 0,0 0 0,0 0 0,0 0 0,-1-1 0,1 1 0,-1 0 0,-3 5 0,2-4 3,-6 7 65,-12 9-28,-34 24 1,35-33-5,-89 26 24,102-36-59,0 0 1,-1 0-1,1-1 1,-1 0-1,-11 1 1,-4-1-2,-54 9 46,-101-12 114,169 1-167,6-1 0,2-10-3,3 5 46,1 1-1,0 0 1,0 0 0,1 0 0,5-8 0,6-9-2061,14-30-6613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142 786 7000,'8'-5'0,"16"-8"-3,1 0 0,45-17 1,166-50-88,-141 56 44,138-34-893,-188 47-2834</inkml:trace>
  <inkml:trace contextRef="#ctx0" brushRef="#br0" timeOffset="1">0 231 7984,'0'0'0,"15"-4"0,24-7 0,34-3-56,48-7 56,4-23-128,-24-24 128,-4 0-5376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0 690 5832,'3'11'-26,"0"0"0,0-1 1,9 19-1,16 23 17,-13-30 10,0-1 0,31 31 1,-46-51-1,1 0 1,0 0 0,0 0-1,0 0 1,0 0 0,1 0-1,-1 0 1,0-1 0,0 1-1,0-1 1,1 1 0,1 0-1,8 2 7,0 0-1,0-1 1,0 0 0,0-1-1,0-1 1,18 0-1,-28 0 2,1 0 0,-1 0 0,1-1-1,-1 1 1,1 0 0,-1-1 0,0 1-1,1-1 1,-1 0 0,1 1-1,-1-1 1,2-1 0,16-12 34,0-1 1,-1-1 0,21-22-1,-29 27 42,-1-1 0,0 0 0,8-15 0,1 0-31,49-68 235,46-58-2,-90 121-126,87-132 63,-91 132-96,63-149 136,-50 103-128,-29 73-9,-5 16-1,1 2-105,-9 43 145,-25 102 27,27-120-59,-35 165 60,36-162-20,2-10-80,-1 14 27,1-1 0,2 75 0,4-104-97,4 81 308,-4-84-260,1-1 0,0 1-1,0-1 1,1 0-1,1 1 1,6 14-1,-10-26-64,1 1 0,-1-1 0,0 0 0,0 0 0,0 1 0,0-1 0,0 0-1,0 0 1,1 1 0,-1-1 0,0 0 0,0 0 0,0 0 0,1 1 0,-1-1-1,0 0 1,0 0 0,1 0 0,-1 0 0,0 0 0,0 1 0,1-1 0,-1 0 0,0 0-1,0 0 1,1 0 0,-1 0 0,0 0 0,0 0 0,1 0 0,4 0 21,1 0 0,-1-1 1,0 1-1,0-1 1,1 0-1,-1-1 0,0 1 1,0-1-1,5-2 1,5-5 112,-14 8-130,7-5 16,0 0 0,0-1 0,0 0-1,-1 0 1,0-1 0,-1 0 0,0 0 0,0 0 0,8-16 0,43-103 246,-49 142-166,-3-3-98,9 32 50,-7-15-35,39 139 124,-41-153-139,-4-11-5,0-1 1,0 1 0,1-1-1,-1 1 1,1-1 0,0 0-1,0 0 1,0 0 0,0 0-1,5 5 1,4 3 15,0-1 0,16 12 0,-15-18 8,-3-4-21,1 1 0,-1-2 0,1 0 0,-1 0-1,12-3 1,-6-3 8,7-10-2,31-29-1,-40 28 2,41-88 3,-50 99-15,-1 0 1,0-1-1,0 0 1,-1 1-1,0-1 0,1-10 1,0-2 0,5-34 2,-9 35 9,-2 7-11,-2 1 1,0-1 0,0 1 0,-9-13-1,14 23-2,0 0 0,-1 1-1,1-1 1,0 1-1,-1 0 1,1-1 0,-1 1-1,1-1 1,0 1 0,-1-1-1,1 1 1,-1 0 0,1-1-1,-1 1 1,0 0-1,1 0 1,-1-1 0,1 1-1,-1 0 1,0 0 0,-6-1 0,1 0 1,-1 0 0,1 1 0,-1 0 0,1 0 0,-1 1 0,1 0 0,-1 0-1,-6 2 1,-4 6 12,0 5-9,1 2 1,-27 33 0,31-27 2,-9 33 12,-23 108 0,43-159-18,0-1 0,1 1 1,0 0-1,0-1 0,0 1 0,0 0 0,1-1 1,-1 1-1,1 0 0,0-1 0,3 8 0,-4-10-1,1 1 0,0-1-1,0 1 1,-1-1 0,1 1-1,0-1 1,0 0-1,1 1 1,-1-1 0,0 0-1,0 0 1,1 0-1,-1 0 1,0 0 0,1 0-1,-1 0 1,1 0 0,-1 0-1,1-1 1,0 1-1,2 0 1,3-3 6,-3 0-5,3-2-1,0 0 1,0 0-1,-1 0 1,0-1-1,0 0 1,0 0 0,-1-1-1,9-10 1,82-126 50,-86 122-50,15-20 32,10-11 3,-33 48-10,-1 3-24,0 0-1,0 1 1,0-1 0,0 0 0,0 1 0,0-1 0,0 1 0,0-1 0,0 1 0,0-1 0,0 1 0,0 0 0,-1-1 0,1 1 0,0 0 0,0 0 0,-1 0-1,1 0 1,-1-1 0,1 2 0,11 23 32,-9-19-34,21 56 38,-10-16-16,25 70 44,-38-114-65,0 0 0,1 1 0,-1-1 0,0 0-1,1 0 1,-1 0 0,1 0 0,0 0 0,0 0-1,0-1 1,0 1 0,0-1 0,0 1 0,0-1 0,4 2-1,-3-2 1,5 1 5,-1-4-6,-1 1 1,0-1 0,1 0 0,-1-1 0,0 1-1,0-1 1,0 0 0,0-1 0,-1 1 0,6-6-1,0 0 3,-1 0 0,0-1 0,11-14-1,-18 21 0,0-1 1,0 0-1,0 0 0,-1 0 0,1 0 0,-1 0 0,0-1 0,1-4 1,3-8 1,18-40 0,-4 7 0,-5 16-2,-7 18 4,-8 16-7,0 0 0,0 0 0,0 0 0,0 0 0,0 0 1,0 0-1,0 0 0,0 0 0,0 1 0,0-1 0,0 0 1,0 0-1,0 0 0,1 0 0,-1 0 0,0 0 0,0 0 0,0 0 1,0 0-1,0 0 0,0 0 0,0 0 0,0 0 0,0 0 1,0 0-1,0 0 0,0 0 0,0 0 0,1 0 0,-1 0 1,0 0-1,0 0 0,0 0 0,0 0 0,0 0 0,0 0 0,0 0 1,0 0-1,0 0 0,0 0 0,1 0 0,19 108 11,-9-66-6,1-15-2,0-9 2,1-5-2,-12-12-3,1 0 1,-1 0-1,1-1 1,-1 1-1,1-1 1,0 1-1,-1-1 0,1 0 1,-1 0-1,1 1 1,2-1-1,28-6 3,5-11 2,2-11-2,-4-4 1,-13 11 2,1 2-1,27-19 1,-1 14-3,-6 9 2,-5 7-3,-3 3-2,0-1 0,-28 5-1,-1 0 0,1-1 1,-1 0-1,0 0 1,0-1-1,0 1 1,0-1-1,-1-1 0,1 1 1,-1-1-1,0 0 1,0 0-1,7-8 1,-9 8-1,0 0 0,0 0-1,0-1 1,-1 1 0,0-1 0,0 1 0,0-1 0,0 0 0,-1 0 0,0 0 0,0 1 0,0-2 0,-1 1 0,1 0 0,-1 0 0,0 0 0,-2-7 0,2 10 0,-1 0 0,0 0 0,0 1 0,0-1 1,0 0-1,0 0 0,0 1 0,-1-1 0,1 1 0,0-1 0,-1 1 0,1 0 0,-1-1 1,1 1-1,-1 0 0,0 0 0,0 0 0,1 0 0,-1 1 0,0-1 0,0 0 1,0 1-1,0-1 0,-4 0 0,4 1-1,-10 1-10,-25 15 4,29-11 8,0 1-1,1 0 1,0 0 0,-13 14 0,10-7 0,0 0 0,-15 27 0,14-21 0,1 1 0,-8 25 0,13-28 0,0 0 0,2 0 0,-4 26 0,6-31 0,1 0 0,0 0 0,0 0 0,2 0 0,2 16 0,-2-22 0,0 0 0,0 1 0,0-1 0,1 0 0,0 0 0,0 0 0,0-1 0,1 1 0,7 8 0,-7-10 0,0 0 0,0-1 0,0 1 0,1-1 0,-1 0 0,1 0 0,0-1 0,0 1 0,0-1 0,0 0 0,0 0 0,7 1 0,-4-2 3,0 0 1,0-1 0,0 0-1,1 0 1,-1 0 0,0-1 0,0 0-1,0-1 1,15-5 0,4-3-517,37-20 0,-48 22-38,100-49-7149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73 942 4488,'-7'-4'385,"-37"-22"69,41 25-141,-3-6 59,6 7-350,-1-1 1,1 1-1,0 0 0,0-1 1,-1 1-1,1-1 0,0 1 0,0 0 1,-1-1-1,1 1 0,0 0 1,-1 0-1,1-1 0,-1 1 0,1 0 1,0 0-1,-1 0 0,1-1 1,-1 1-1,1 0 0,-1 0 0,-3 18 281,3-11-281,5 33 104,5 5-3,1-1-1,17 44 1,-10-52-76,-16-36-41,-1 1 1,0-1-1,0 1 0,1-1 1,-1 1-1,0-1 0,1 1 1,-1-1-1,0 1 1,1-1-1,-1 1 0,1-1 1,-1 0-1,1 1 1,-1-1-1,1 0 0,-1 1 1,2-1-1,4 3 16,0-1 0,0-1 0,0 1-1,0-1 1,1 0 0,-1 0 0,9-1 0,-14 0-14,0 0 1,0 0-1,0 0 1,0 0 0,0-1-1,0 1 1,0 0-1,0-1 1,0 1-1,0 0 1,0-1 0,0 0-1,1 0 1,18-12 33,-1-2 0,-1 0 0,20-21 0,-18 12 78,86-128 44,-85 117-63,77-146 40,-81 142-66,51-173 30,-58 168-50,43-198 57,-23 78 15,-27 149-114,-2 12 15,-4 6 4,-2 1-23,1 1-1,-1-1 1,1 1-1,1 1 1,-1-1-1,1 1 1,-5 8-1,-14 39 3,17-38-7,-6 15 16,-38 179 9,41-160-1,-20 180 19,27-188-7,21 146 18,-12-154-4,44 96 23,-51-127-71,0 0 0,0-1 1,-1 1-1,1-1 0,0 1 0,1-1 0,-1 1 0,0-1 1,0 0-1,2 2 0,3 1 3,0 1 1,0-1-1,0 0 0,0 0 1,1-1-1,0 0 0,-1 0 1,1-1-1,0 0 0,12 2 1,-18-4-6,0 1 1,0-1 0,0 0 0,0 0-1,0 0 1,0 0 0,0 0-1,0-1 1,0 1 0,0 0-1,0 0 1,0-1 0,0 1 0,0 0-1,0-1 1,1 0 0,13-7 14,-1-1 0,-1-1 1,0 0-1,0-1 0,11-12 1,-7 1 81,67-108 35,-68 101-88,-5 10-25,0-2-8,0-1-1,-2 0 1,0 0 0,10-41-1,8-118 50,-6 12 51,-30 232-86,0 80 7,8-132-27,4 185 73,0-137-58,2 1 1,17 70-1,-22-128-23,1 0 0,-1-1 0,0 1 0,1 0 0,0-1 0,-1 1 0,1-1 0,0 1 0,0-1 0,0 1 0,0-1 0,0 1 0,0-1-1,0 0 1,0 0 0,0 1 0,3 0 0,1 2 2,-4-3-3,1 1 1,0-1-1,-1 0 0,1 1 1,0-1-1,0 0 0,0 0 1,0-1-1,0 1 0,0 0 1,4 0-1,-3-1 1,0 1-1,0-1 1,1-1-1,-1 1 1,0 0-1,0-1 1,0 0-1,0 0 1,5-1-1,41-23 3,-30 14-1,-2-1 1,1-1-1,-1 0 1,-1-1-1,18-20 1,113-118 23,-144 149-12,-2 2-12,-1 0-1,1 1 1,-1-1 0,1 0 0,0 1 0,-1-1 0,1 1 0,0-1-1,-1 0 1,1 1 0,0 0 0,0-1 0,0 1 0,0 0 0,-1-1 0,1 1-1,0 0 1,0 0 0,1-1 0,6 25 8,-1 1 0,-1-1 0,4 35 0,-4-20-5,10 36 29,-15-71-14,16-3 13,-15-1-29,0 0 0,0 0 1,0 0-1,1 0 0,-1 0 1,0 0-1,0 0 0,0-1 0,1 1 1,-1-1-1,0 1 0,0-1 0,0 0 1,3-2-1,2 0 1,-2 0 1,0 0 0,0-1 0,-1 0-1,1 0 1,4-4 0,5-4 20,-1-1 0,-1-1 0,0 0 1,16-24-1,-27 36 23,1 4-30,58 78 30,-58-78-77,-1-1 0,1 0-1,0 1 1,0-1 0,0 0 0,1 0 0,-1 0-1,0 0 1,0-1 0,0 1 0,1-1 0,-1 1-1,0-1 1,1 0 0,3 0 0,1 1-832,17 1-5766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6904,'0'0'0,"0"32"0,3-5-32,7-6 32,-1-1-4680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1 517 3592,'9'4'-7,"-7"-3"-26,1-3-102,3-4 114,-1 0 0,1 0 0,6-10 0,6-8 96,54-74 66,34-47 625,-88 123-313,157-146 1577,-169 161-1516,2-3 87,-5 6-58,2-3-37,-11 15-147,1-2-240,1 1 1,0-1 0,0 1 0,1 0 0,0 0 0,0 0 0,0 0 0,-2 15 0,2-10-75,2-9-19,0 1 0,1-1-1,-1 1 1,1-1 0,0 1-1,0 0 1,0-1 0,0 1-1,1-1 1,0 5 0,9 37 308,17 48 0,-22-80-270,0 1 0,-1 0 0,0 0 1,-2 0-1,2 15 0,-7-20 44,-3-2-88,-1-1 0,0 1 1,0-1-1,0-1 0,-1 0 0,-8 5 0,-4-1 14,-38 8-1,44-14-31,-1 0-1,0-2 1,-15 1 0,22-2-105,-1-1 1,0 0-1,1 0 1,0-1 0,-1 0-1,1 0 1,0-1 0,0 0-1,0 0 1,0-1-1,1 0 1,-1-1 0,-6-5-1,-36-25-7063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0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7896,'0'0'0,"17"0"0,19-3-32,34-3 32,7 1-640,4-5 640,-2 3-4944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255 465 3768,'-2'-18'17,"-1"0"1,-1 1 0,0-1-1,-1 1 1,-12-26-1,17 42-10,0 0 0,-1 1 0,1-1 0,0 0 0,0 1 0,-1-1 1,1 0-1,-1 1 0,1-1 0,0 0 0,-1 1 0,1-1 0,-1 1 0,1-1 0,-1 1 0,0-1 0,1 1 0,-1-1 0,1 1 0,-1 0 0,0-1 0,1 1 0,-1 0 0,0-1 0,0 1 0,1 0 0,-1 0 1,0 0-1,1 0 0,-1 0 0,0 0 0,0 0 0,1 0 0,-1 0 0,-1 0 0,-1 1 23,0 1 0,0 0 0,0 0 0,1 0 0,-1 0 1,0 0-1,-1 3 0,0-2-5,-7 6 1,5-5 27,1 1-1,0 0 0,0 0 1,-7 9-1,-8 13 112,-25 43-1,37-47 158,5-13-208,-1 5-29,0 0 1,1 1 0,1 0 0,1-1-1,0 1 1,1 0 0,2 18 0,1-10 145,12 45 1,-15-68-212,1 0 0,-1 0 1,0-1-1,0 1 0,1 0 0,-1 0 0,0-1 0,1 1 1,-1 0-1,1-1 0,-1 1 0,1 0 0,-1-1 0,1 1 1,1 0-1,7 6 66,1 0 0,0-1 1,1 0-1,13 5 0,-8-8 209,-6-4-237,0 0 0,0-1 0,-1 0 0,1-1 0,0 1-1,12-7 1,-8-1 178,-2-4-118,-1 0 1,-1 0-1,0-1 0,-1 0 1,12-29-1,-16 33-87,-3 8-16,-1 0-1,0 0 0,0 1 1,0-1-1,-1 0 0,1 0 1,-1 0-1,1 0 1,-1 0-1,0 0 0,0-4 1,-1-3 20,-1-1-1,0 1 1,0-1 0,-1 1 0,0 0 0,-1 0-1,0 1 1,-1-1 0,0 1 0,-9-14 0,-23-26 59,-14 0-5,39 44-41,0 3-36,0 1 1,0 0-1,0 0 1,0 2-1,0-1 1,0 2-1,0-1 0,0 2 1,-13 3-1,-3 10-4,21-7 0,-3 20-1,10-24-5,-1 0-1,1 0 0,0 0 0,0 0 0,0 0 1,1 6-1,1-4 0,-1-1 0,1 1 0,0-1 0,6 11 0,-5-10 0,1-1 0,0 0 0,0 0 0,8 9 0,-7-10 0,1 0 0,0 0 0,-1-1 0,2 1 0,6 3 0,-4-3 0,1-1 0,-1 0 0,1 0 0,13 2 0,-14-4 0,1 0 0,0-1 0,-1 0 0,1-1 0,14-1 0,-11-1 0,1-1 0,-1 0 0,23-8 0,46-25 0,5-12 0,-4-3 0,-14-2 0,-53 39 0,23-27 0,-25 24 0,15-26 1,-18 22 3,0-1-1,-2 0 1,-1-1-1,0 0 1,8-46-1,-6 4 15,-3 11 6,-6 51 16,-4 9 0,-1 2-33,2-5 0,0 0 1,1 1-1,-1-1 0,1 1 1,0-1-1,0 1 0,0 0 1,0 4-1,-19 111 78,-3 1 64,5-38-48,12-52-75,-7 36 81,-23 71 1,28-124-60,-2-1-27,0 0 1,-1-1-1,-1-1 0,0 0 1,-23 15-1,30-22-19,1-1 0,0 0 1,-1 0-1,0-1 0,1 1 0,-1-1 1,0 0-1,0 0 0,0-1 0,0 1 0,0-1 1,0 0-1,0 0 0,0-1 0,1 0 1,-1 0-1,0 0 0,0 0 0,0-1 0,-6-3 1,4 2-10,0 0 1,1 0-1,-1-1 1,1 0-1,0-1 1,0 1-1,0-1 1,1 0-1,0 0 1,0-1-1,0 0 1,0 0-1,1 0 1,0 0-1,1-1 1,-6-12-1,8 17-1,1 1 0,-1 0-1,1 0 1,0 0 0,-1-1 0,1 1 0,0 0 0,0 0-1,0-1 1,0 1 0,0 0 0,0 0 0,0-1-1,1 1 1,-1 0 0,0 0 0,1-1 0,-1 1 0,1 0-1,-1 0 1,1 0 0,0 0 0,-1 0 0,1 0-1,1-1 1,1-1-21,1 1-1,-1-1 0,1 1 0,0 0 0,0 0 0,5-2 1,3-1-2,53-24-93,135-46-193,-177 68 300,-10 3-29,0-1-1,18-9 1,-18 8-8,-1 1 21,-1 0 1,1-1 0,-1-1 0,0 0 0,-1 0 0,0-1 0,15-15 0,-11 8-76,-1 0 0,-1-1 0,0 0 0,-1-1 0,16-33 0,-10 15-5,-16 33 74,1 4-26,-1 2 63,1 0 0,0-1-1,-1 1 1,0 0 0,1 0 0,-2 0 0,1 0 0,0 0 0,-1 0 0,0 0 0,0 6-1,1 18-10,-1 28 5,-1 16 7,-2 6 1,3 3 1,-9 157 47,8-231-1,1 1 14,0-8-60,0 0 0,0 0 1,0 0-1,0-1 0,0 1 0,0 0 0,1 0 1,-1 0-1,0 0 0,0 0 0,0 0 0,0 0 1,0 0-1,0 0 0,0 0 0,0 0 0,0 0 1,0 0-1,0-1 0,0 1 0,0 0 0,0 0 1,0 0-1,1 0 0,-1 0 0,0 0 0,0 0 1,0 0-1,0 0 0,0 0 0,0 0 0,0 0 1,0 0-1,0 0 0,0 0 0,0 0 0,1 0 1,-1 0-1,0 0 0,0 0 0,0 0 0,0 0 1,0 0-1,0 0 0,0 0 0,0 0 0,0 1 1,0-1-1,0 0 0,0 0 0,1 0 0,-1 0 1,0 0-1,0 0 0,0 0 0,0 0 0,0 0 1,0 0-1,0 0 0,0 0 0,0 0 0,0 1 1,0-1-1,0 0 0,0 0 0,0 0 0,0 0 1,0 0-1,0 0 0,3-1 8,1-1-1,-1 0 1,0 0-1,1 0 1,-1 0 0,0-1-1,-1 1 1,1-1-1,0 1 1,-1-1 0,1 0-1,-1 0 1,3-7-1,8-7 64,106-138 228,-107 138-285,26-26 86,-35 39-91,34-32 96,-33 32-88,1 0 1,0 0-1,0 0 1,0 1-1,0 0 1,1 0-1,6-2 1,-12 5-15,1 0 0,0 0 0,0 0 0,-1 1 0,1-1 1,0 0-1,-1 1 0,1-1 0,0 1 0,-1-1 0,1 1 0,-1-1 0,1 1 0,-1-1 0,1 1 0,-1 0 1,1-1-1,-1 1 0,0 0 0,1-1 0,0 2 0,0 1 6,20 32 41,64 100 57,-57-100-72,-22-30-32,-3-2-4,0 0 1,0 0 0,1-1 0,-1 1 0,1-1-1,4 2 1,23 4 4,7-8-3,1-8-2,-35 6 0,1 0 0,0 0 0,-1 0 0,1-1 0,7-5 0,-7 4 0,0-1 1,0-1 0,-1 1 0,0 0-1,0-1 1,0 0 0,3-8 0,19-45 7,-25 56-8,5-10 1,5-21 9,-8 24-2,-1 0 1,-1 0-1,1 0 1,-1 0-1,-1 0 1,0-1-1,-1 1 1,-2-16-1,3 25-6,0 1 0,0-1 0,-1 0 0,1 1 0,0-1 0,0 0 0,-1 1-1,1-1 1,0 0 0,-1 1 0,1-1 0,-1 1 0,1-1 0,-1 1 0,1-1 0,-1 1 0,1-1 0,-1 1 0,1-1 0,-1 1 0,0 0 0,1-1-1,-1 1 1,0 0 0,1 0 0,-1-1 0,0 1 0,1 0 0,-1 0 0,0 0 0,1 0 0,-1 0 0,0 0 0,0 0 0,1 0 0,-1 0-1,0 0 1,1 1 0,-1-1 0,0 0 0,1 0 0,-1 0 0,0 1 0,-3 1 7,1 0 0,-1 0-1,1 0 1,0 0 0,0 0 0,-4 4 0,0 0-2,5-5-3,0 1 0,0 0 0,0 0 0,1 0 0,-1 0 0,0 0 0,1 0 0,0 0 0,-1 0 1,1 1-1,-1 2 0,-10 23 24,-11 40 1,17-47-7,2 0 0,1 0 1,1 0-1,0 26 0,1-25-8,0-13 12,1 0 0,0 0-1,0 0 1,3 15 0,-1-8-8,5 20 11,-6-34-22,0 1 0,0-1 0,1 0 0,-1 1 0,1-1 0,-1 0 0,1 0 0,0 0 1,0 0-1,0 0 0,0-1 0,0 1 0,0-1 0,1 1 0,-1-1 0,0 0 0,1 1 0,-1-1 0,1 0 0,-1-1 0,1 1 0,-1 0 0,4-1 0,-3 1 7,-2-1-7,0 1 0,-1-1-1,1 0 1,0 0 0,0 0 0,0 0-1,0 1 1,0-1 0,-1-1 0,1 1-1,0 0 1,0 0 0,0 0 0,0 0-1,1-1 1,11-4 20,1 0-1,-1-1 1,0 0 0,0-1-1,17-13 1,-7 1 100,97-101 49,-57 52 37,-42 44-180,52-60 177,-4-11-6,-68 93-195,1 0 0,-1 0 1,1 0-1,-1-1 1,0 1-1,0 0 0,0-1 1,0 1-1,0 0 0,-1-1 1,1 1-1,-1-1 1,1 1-1,-1-1 0,0 1 1,0-1-1,0 0 1,0 1-1,-1-1 0,1 1 1,-1-1-1,1 1 1,-1 0-1,-1-4 0,2 6-6,0 0-1,-1-1 0,1 1 0,0 0 1,0 0-1,0 0 0,0-1 1,0 1-1,0 0 0,0 0 1,-1 0-1,1-1 0,0 1 0,0 0 1,0 0-1,-1 0 0,1 0 1,0-1-1,0 1 0,0 0 0,-1 0 1,1 0-1,0 0 0,0 0 1,0 0-1,-1 0 0,1 0 0,0 0 1,0 0-1,-1 0 0,1 0 1,-6-1 7,0 0 0,0 0 0,0 1 0,1 0 0,-1 1 0,0-1 0,0 1 0,0 0 0,0 0 0,1 1 0,-1-1 0,1 1 0,-1 1 0,1-1 0,0 1 0,0 0 0,-7 5 0,11-7-8,0 1 1,0-1 0,1 1 0,-1-1-1,0 1 1,1 0 0,-1-1 0,1 1-1,0 0 1,-1-1 0,1 1 0,0 0-1,0 0 1,0-1 0,0 1 0,0 0 0,1-1-1,-1 1 1,0 0 0,1 0 0,-1-1-1,1 1 1,0-1 0,-1 1 0,1-1-1,0 1 1,0-1 0,1 2 0,15 20 2,45 44-30,-60-60-55,-1 14 14,-3 34 1,-2-36-108,-4 5 63,0 0 0,-2 0 0,-13 23 0,16-33 44,0 0 0,1 1 0,-3 15 0,9-18-94,2-5 136,1 0-1,0 0 1,0-1 0,0 1 0,1-1 0,0 0 0,1 0-1,4 5 1,-8-10 14,0 0-1,0 0 1,0 0 0,0 0-1,0 0 1,0 0-1,0 0 1,1 0-1,-1-1 1,0 1-1,3 0 1,9 4-19,1-1 1,0 0-1,0-1 0,0 0 1,22 0-1,-12-7-103,-3-3-145,0-1-1,0 0 1,-1-2 0,21-14-1,21-17-5888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5744,'57'57'56,"5"6"13,-44-49-2,6 0-35,0-1 0,29 11 0,-51-24-24,0 1 0,0 0 0,0-1 0,0 1 0,0-1 0,0 0 0,0 0 0,0 0 0,3 0 0,128-14 108,-106 6-15,102-55 44,-107 46-51,-18 14-78,10-10 13,0 0-1,-1-1 1,-1 0-1,-1-1 1,0 0-1,17-32 1,33-83 100,-52 103-1,0-13-5,-2 0-1,-1 0 1,-2 0 0,-2-49-1,-3 79 72,-3-4 36,3 12-116,-4 7-1,-6 12-63,0-1 0,1 2-1,1-1 1,-8 24 0,14-33-32,-12 31 162,-54 202 66,57-184-91,-44 265 64,45-252-79,-36 263 56,38-271-55,-37 236 54,37-245-94,-27 180 115,21-141-113,14-89-130,1-1 1,-1 0-1,0 0 1,1 0 0,-1 0-1,0 0 1,0 0-1,-1 0 1,1 0-1,0 0 1,-1-1 0,1 1-1,-1 0 1,1-1-1,-1 0 1,0 1-1,0-1 1,0 0 0,1 0-1,-1 1 1,0-2-1,-1 1 1,1 0-1,-2 0 1,0 1-465,-24 9-5709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7896,'31'-3'0,"33"-7"0,-50 8-1,12-2-8,0 2-1,0 0 1,1 2-1,41 5 1,46 10-37,-109-14 49,0 0 0,1 0 0,-1 1-1,0-1 1,0 1 0,0 0 0,0 1-1,0-1 1,0 1 0,-1 0 0,9 7-1,-9-6 3,-3-4-3,-1 0 0,1 1 0,-1-1 0,1 0 0,-1 1 0,1-1 0,-1 1 0,0-1 0,1 1 0,-1-1 0,0 1 0,0-1 0,1 1 0,-1-1 0,0 1 0,0-1 0,0 1 0,1 0 0,-1 0 0,2 12 10,-1 0 0,0 0 1,0 0-1,-3 23 0,-3-14 55,-9 9-23,-23 40 1,24-53 3,7-12-34,-5 5-2,0 0 0,-1 0 0,0-1 1,-1 0-1,-16 8 0,-5 2 8,6-7-15,11-11 0,2-7-3,5-6-2,7-7 0,9-4 0,7-5 0,12-9 0,18-11 0,0 8-4,55-39 1,-64 53 2,45-35-7,-71 53 7,96-64-22,-85 60 20,-1 1 0,1 0-1,1 2 1,33-11 0,-53 19 3,1-1-1,1 1 1,-1-1-1,0 1 1,1 0 0,-1-1-1,1 1 1,-1 0-1,0 0 1,1 0 0,-1 0-1,1 0 1,-1 0-1,1 1 1,-1-1-1,0 0 1,1 1 0,-1-1-1,2 2 1,7 12 0,3 18 0,5 24 0,-13-38 1,-1 1 0,-1-1 0,0 1 0,-2 0 0,0 0 1,-3 29-1,-15 71 51,17-104-939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7088,'0'0'0,"11"20"0,-3-9 0,-8 2 0,9 9 0,-2 2-4840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0:0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66 7448,'21'-11'26,"0"1"0,0 1 0,1 1 0,0 1 0,0 1 0,0 0 0,37-2 0,-33 7 55,108 23 48,-107-13 5,12 12-33,46 32 0,-64-33 113,76 111 104,-80-99-4,58 174 123,-64-158-129,7 190 125,-18-229-359,0 1 0,-1-1-1,-2 11 1,-52 228 341,52-237-322,0 0 1,-9 18 0,12-29-94,-62 125 285,-14-6-181,76-119-104,-6 10 59,-1 0-1,0-1 0,-9 8 1,-198 186 258,169-166-130,-154 144 54,165-148-154,-47 40-1,0-8-67,75-60-108,0-1 0,0 0 0,-1 0 0,0-1 0,0 0 0,0 0 0,0-1 0,0 1 0,0-2 1,-1 1-1,1-1 0,-1 0 0,1-1 0,-1 1 0,0-1 0,-8-2 0,-40-3-7504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6904,'31'11'0,"-4"-9"0,-4-9 1,4-13 4,9-15-3,-4-2-2,-8 6 0,-9 5 0,-6-1 1,-5 11 28,-1 5-26,0 0-1,2-22 1,-4 30 22,-1 0 0,0 0 0,0 1 0,0-1 0,-1 0 0,1 1 0,-1-1 0,1 0 0,-1 1 1,0-1-1,0 0 0,0 1 0,0 0 0,-1-1 0,1 1 0,-1 0 0,-2-5 0,3 7-9,0-1 0,1 1 0,-1-1-1,1 1 1,-1 0 0,0-1 0,1 1 0,-1 0 0,0-1-1,1 1 1,-1 0 0,0 0 0,0-1 0,1 1 0,-1 0 0,0 0-1,0 0 1,1 0 0,-1 0 0,0 0 0,0 0 0,1 0-1,-1 0 1,-1 1 0,-17 11 213,13-6-175,1 0 0,0 0 1,0 0-1,-4 8 0,3-4-29,3-6-6,1 0 0,-1 1 0,1-1 0,1 0 0,-1 1-1,0 0 1,0 7 0,-7 19 90,3 1 0,0 0 0,-1 52 0,12-38-53,-5-43-32,1 0-1,-1 0 1,1 0 0,0 0-1,0 0 1,0 0 0,0 0 0,1 0-1,-1 0 1,3 4 0,3 4 15,8 18 20,-13-27-43,0 1 1,0-1-1,0 0 1,0 0-1,0 0 1,1 0-1,-1 0 1,1 0 0,-1 0-1,1-1 1,0 1-1,0-1 1,0 0-1,0 0 1,-1 0-1,1 0 1,0 0-1,6 0 1,-5-1 6,9 0 124,1-3-107,-1-1 1,0-1-1,0 0 1,19-11-1,-13 2 95,77-88 57,-83 86-83,19-29 1,-14 18-76,43-57 136,68-116 556,-121 187-676,-6 10 210,-2 2-135,0-7-5,0 6 68,0 0-105,0-6-6,0 5 662,-2 5-733,-6 3-3,7-4 12,-2-1-7,-24 0 0,11 1-8,9 1 0,-14 8 0,17-7-1,3-2 1,0-1 1,0 1-1,0 0 0,0-1 0,-1 1 0,1-1 0,0 1 0,0-1 0,-1 1 0,1-1 0,0 0 0,-1 0 1,1 0-1,0 0 0,-1 0 0,1 0 0,-3 0 0,-7 0 7,9 0 1,-13 11 16,4-4 0,6-5-17,0-2-7,-6 16 33,7-12-31,-3 12 2,0 2-1,3-7-1,0 0 0,0 0 0,1 0 0,1 0 0,0 1 1,-1 20-1,2 25 9,7 74 0,4-74-8,4-11 2,7-10-3,-15-29-3,0-1 1,1 0 0,-1 0 0,1-1 0,1 1 0,-1-2-1,9 5 1,0-3-5,6-2 4,1-2-1,37 0 1,-35-6-12,91-34-6,-109 36 16,-1-1 1,0 0-1,1-1 1,-1 1-1,-1-1 0,11-8 1,0-1 0,1 1 1,-10 8-2,-1 0 1,1-1-1,-1-1 1,0 1-1,7-9 1,8-13-4,0-1 0,-2 0 0,22-46 0,-33 59 5,-5 8-1,1 0 1,-2-1-1,1 1 0,1-9 1,-1 6-1,-1 1 0,-1 0 1,0-1-1,0 1 1,-1-1-1,0 1 0,0-1 1,-1 1-1,-4-15 1,4 21 1,0 0 0,0 1 0,0 0 0,-1-1 0,1 1 0,-1 0 0,-3-4 0,4 5 0,0 0 0,0 0 0,0 0 0,0 1 0,-1-1 0,1 0 0,0 1 0,0-1 0,-1 0 0,1 1 0,-1 0 0,1-1 0,0 1 0,-3 0 0,2 0 0,-1 0 0,0 0 0,0 0 0,1 1 0,-1-1 0,0 1 0,0 0 0,-3 1 0,-24 16 0,-7 13 1,29-20 0,1 0 0,-1 1 0,2-1 1,-1 2-1,2-1 0,-7 21 0,6-9 6,-3 102 3,11-103 4,3-7-9,0 0 0,1-1 1,15 27-1,-21-41-4,1 0 0,-1-1 0,0 1 1,1 0-1,-1-1 0,1 1 0,-1-1 0,1 1 0,-1-1 1,1 1-1,-1-1 0,1 1 0,0-1 0,-1 1 0,1-1 0,0 0 1,-1 1-1,1-1 0,0 0 0,0 0 0,-1 0 0,2 1 1,21 3 7,1 0 1,-1-2 0,28 0-1,-18-6 25,166-55 8,-158 40-27,-41 19-15,98-60 19,-4-21-1179,-83 72 724,91-84-7564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349 107 9056,'3'4'-192,"5"5"77,-1 1 0,0 0-1,0 0 1,-1 0 0,-1 1 0,0 0 0,0 0 0,3 15 0,-3-10 77,3 33 1,-7-33 40,-1-1 0,-1 1 0,0-1 1,-1 1-1,-8 28 0,2-24 57,0-9-43,0-1 0,-1 0 1,0 0-1,-1-1 0,-17 13 1,10-14 143,-9-3-42,-40 4-1,49-12 77,5-2-148,0-1-1,1 0 0,0 0 1,0-2-1,-10-8 1,8 0 154,4-6-106,1 1-1,-10-38 1,17 36 93,2 5-118,2 0 1,0 0-1,1 0 1,0 0-1,11-26 1,-8 24-15,2-5 73,15-29 1,-20 46-92,0 0 0,0 1 0,1 0-1,1-1 1,-1 1 0,1 1 0,0-1 0,12-8 0,19-7 100,-36 22-130,0 0-1,0 0 0,0 0 0,0 0 1,0 0-1,0 0 0,0 0 1,0 0-1,0 1 0,0-1 0,0 0 1,0 0-1,0 1 0,0-1 1,-1 1-1,1-1 0,0 1 0,0-1 1,0 1-1,0 0 0,-1-1 1,1 1-1,0 1 0,2 0 12,23 23 18,-17-9 50,0 14-48,-1 1 1,4 34-1,-10-31 36,-4 191 32,1-173-47,-10 219 22,9-220-27,-7 198 24,9-202-38,16 147 22,-9-166-22,3-1-9,20 40 0,-30-66-30,1-1 0,-1 1 0,0-1 0,1 1 1,-1-1-1,0 1 0,1-1 0,-1 1 0,0-1 0,1 1 0,-1-1 0,1 0 1,-1 1-1,1-1 0,-1 1 0,1-1 0,-1 0 0,1 0 0,0 1 0,-1-1 1,2 0-1,5 2 6,1 0 0,0-1 0,0 0 0,0 0 0,0-1 1,0 0-1,15-2 0,-5-5 39,0-3-31,-1-2 0,-1 0 1,19-18-1,-34 29-11,1-1-1,-1 1 1,0-1 0,0 1-1,0-1 1,0 1 0,0-1-1,0 0 1,1-2 0,5-15 12,-1 0 0,-1 0 1,5-29-1,-12 26 51,-4 3-42,-1-1 0,-1 1 0,-15-29 0,7 30 62,-10-4-23,-56-33 1,54 43 34,-131-20 36,126 30-56,-131 2 89,156 0-147,5 1-17,0-1-1,0 0 1,0 0-1,0-1 1,0 1-1,0 0 0,0-1 1,0 0-1,0 0 1,1 0-1,-1 0 0,-3-2 1,5 2-2,5-1 2,31-12 7,37-18-9,151-76-1563,-97 41-6240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73 912 5656,'-2'7'137,"-1"2"-94,1-4-28,1 1 0,-1-1 0,1 0 0,0 0 0,1 1 0,-1 6 0,2-8 12,1 4 19,-1-6 60,-1-2-99,0 0-1,0 0 1,-1 1 0,1-1 0,0 0 0,0 1-1,0-1 1,0 0 0,0 1 0,0-1 0,0 0-1,0 1 1,0-1 0,0 0 0,0 1-1,1-1 1,-1 0 0,0 1 0,0-1 0,0 0-1,0 1 1,0-1 0,1 0 0,-1 0 0,0 1-1,0-1 1,0 0 0,1 0 0,-1 1 0,0-1-1,0 0 1,1 0 0,-1 0 0,0 1 0,1-1-1,-1 0 1,0 0 0,1 0 0,-1 0-1,0 0 1,1 0 0,-1 0 0,0 0 0,1 0-1,-1 0 1,0 0 0,1 0 0,-1 0 0,1 0-1,0 0 15,1-1 0,-1 0 0,1 1 0,-1-1 0,1 0 0,-1 0 0,1 0-1,-1 0 1,0 0 0,1-1 0,-1 1 0,0 0 0,2-3 0,4-5 78,0 1-45,-1-1 1,0 0 0,-1 0-1,0-1 1,0 1-1,5-16 1,3-21 214,-1 1 0,8-77 0,-13 24 35,-11-115 377,2 194-649,1 12 4,0 0 0,0 0 0,-1 0 0,0 0 0,-3-9 0,2 8 13,-1-1-1,1 1 1,-2 0-1,-6-11 1,11 19-45,0-1 0,0 1 0,-1 0 1,1 0-1,0 0 0,0-1 0,0 1 1,0 0-1,0 0 0,-1 0 0,1 0 1,0 0-1,0-1 0,0 1 0,-1 0 1,1 0-1,0 0 0,0 0 0,0 0 1,-1 0-1,1 0 0,0 0 0,0 0 1,-1 0-1,1 0 0,0 0 0,0 0 0,-1 0 1,1 0-1,0 0 0,0 0 0,-1 0 1,-3 0 13,0 1 1,0 0 0,0 1-1,0-1 1,0 0 0,0 1-1,1 0 1,-1 0 0,1 0-1,-1 1 1,1-1 0,0 1-1,-1-1 1,1 1 0,1 0-1,-1 0 1,-3 6 0,-1 1 12,0 1-1,1 0 1,0 0 0,1 0 0,1 1 0,-4 13 0,-24 94 94,28-93-57,4 2-35,2 0 0,5 32 0,1-40 28,3-5-31,0 1 0,26 25-1,-20-32 26,-1-5-38,0 0 0,0-2-1,1 0 1,26 0 0,-18-6 50,-12 1-42,6-2-5,0-1 0,0 0 0,-1-1 0,0-1 0,27-17 0,170-116 187,-207 135-166,4 0 12,-11 6-49,0 1-1,0-1 0,0 0 1,0 0-1,0 0 1,-1 1-1,1-1 0,0 0 1,0 1-1,0-1 0,-1 1 1,1-1-1,0 1 0,0-1 1,-1 1-1,1 0 1,0-1-1,-1 1 0,1 0 1,-1 0-1,1-1 0,-1 1 1,1 0-1,-1 0 1,0 0-1,1 0 0,-1 0 2,4 5 3,-1-1-1,-1 0 0,0 0 0,0 0 0,0 0 1,1 10-1,8 31 34,-3 0 1,3 66-1,-10-103-14,2 5 3,-3-14-28,0 1 0,0 0 0,1-1 0,-1 1 0,0 0 0,1 0 0,-1-1 0,0 1 0,1-1 0,-1 1 0,1 0 0,-1-1 0,1 1 0,-1-1 0,1 1 0,0-1 0,-1 1 0,1-1 0,0 0 0,-1 1 0,1-1 0,0 0 0,-1 0 0,1 1 0,0-1 0,0 0 0,-1 0 0,1 0 0,0 0 0,0 0 0,-1 0 0,1 0 0,0 0 0,0 0-1,1-1 1,29-8 35,17-19-14,-38 22-14,51-34 37,-54 38-29,-3 2-15,-1 1 0,0-1 0,0 0 0,0 1 1,0 0-1,0 0 0,0 0 0,4 1 0,36 12 18,66 0 0,-85-16 0,-7-2-10,28-11 0,-28 7-9,1-1 0,23-16 1,-13 5-4,-1-2 0,-1-1 1,25-28-1,-31 27-31,58-92-30,-67 94-49,-7 13 71,1-4 6,0 1 1,-1-1-1,-1-1 1,0 1-1,0 0 1,-1-1-1,-1 1 1,-1-21-1,-13-113-214,6 117 89,-28-76-48,35 106 204,0-1 1,0 1-1,0-1 1,0 1 0,-1-1-1,1 1 1,0-1-1,0 1 1,0-1-1,-1 1 1,1-1 0,0 1-1,-1 0 1,1-1-1,0 1 1,-1 0 0,1-1-1,-1 1 1,1 0-1,-1-1 1,1 1-1,-1 0 1,-1-1 0,1 0 0,-1 1-1,1-1 1,-1 0 0,0 1 0,1 0-1,-1-1 1,0 1 0,0 0 0,1 0-1,-1 0 1,0 0 0,1 0 0,-1 1-1,0-1 1,1 0 0,-1 1 0,0-1-1,1 1 1,-1 0 0,1-1 0,-1 1-1,1 0 1,-1 0 0,1 0 0,-1 0-1,1 0 1,0 0 0,0 0 0,-1 1-1,1-1 1,0 0 0,0 1 0,0-1 0,1 1-1,-2 1 1,-29 47-18,-11 37 17,-37 127 8,66-168 17,-41 232 23,46-219 23,-13 257 109,20-283-147,-14 229 170,-2-194-182,9-45 11,-21 24 4,25-42-31,0 0 0,-1-1 0,0 1 0,0-1 0,0 0 0,-10 6 0,1-3-220,0-1-1,-1 0 1,0-1 0,1-1 0,-26 5 0,-19 2-6354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5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0 501 6456,'10'-13'14,"0"-1"0,1 1 0,1 1 0,15-14 0,-17 20 0,-1 0-1,1 0 0,1 1 1,-1 0-1,17-4 0,-11 3-7,-6 2 1,161-76 38,-9 0-32,-128 64 14,308-147 230,-291 143-125,-50 20-124,0 0 0,0 0 1,0 0-1,0 0 0,0 0 0,0 0 0,0 1 0,0-1 0,0 0 1,0 0-1,0 1 0,0-1 0,0 0 0,-1 1 0,1-1 1,0 1-1,0 0 0,0-1 0,0 1 0,-1 0 0,1-1 0,0 1 1,1 1-1,-1 0 9,3 3 5,-1 0 0,1 1 0,-1-1 0,-1 1 0,1 0 0,-1-1 0,0 1 0,0 0 0,-1 1 0,2 11 0,-1-5-5,-1-3 10,0 0 0,-1 1 0,-1 15 0,-10 98 316,11-122-171,1-2-165,0 0 1,0 0-1,0 0 1,0 0-1,-1 0 1,1-1-1,0 1 1,0 0-1,0 0 1,-1-1-1,1 1 1,0-1-1,0 1 1,-1-1-1,1 1 1,0-1-1,-1 1 1,1-1-1,-1 0 1,2-1-1,9-23 49,-8 14-42,-2 0-1,1-1 1,-1 1 0,-1 0 0,0-1-1,-1 1 1,0 0 0,-1-1-1,0 1 1,-4-14 0,2 12-8,3 9-2,0 0-1,0 0 1,0 1-1,-1-1 1,1 1-1,-1-1 1,0 1-1,0-1 1,-5-3-1,1-3 12,-2 1 1,-15-14-1,20 19-9,-1 1-1,1 0 1,-1 1-1,0-1 1,0 1-1,0-1 1,0 1-1,-1 0 1,1 1-1,-1-1 1,-5-1-1,3 2 0,5 1-2,-1-1-1,1 1 0,0 0 0,-1 0 0,1 0 0,0 0 0,0 0 0,-1 0 0,1 1 0,0-1 0,0 1 0,-1 0 0,1 0 1,0 0-1,-3 1 0,-3 2-166,1 0-1,-1 1 1,1 0 0,0 0 0,-10 10-1,-7 9-4921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50 808 3768,'-3'0'9,"-6"0"7,6 0 8,-10 8 303,3 2-174,7-8 70,-5 4 2022,16-17-1444,-1 3-726,17-31 437,54-109 69,-60 111-186,133-273 920,-137 283-1256,-6 9 118,11-32 0,-13 32-47,0 0 0,2-22-1,-10 27 300,-6 14-177,-10 15-48,15-14-173,0 1-30,-27 28 224,28-28-212,0-1 0,0 1 1,0-1-1,1 1 0,-1 0 0,1-1 0,0 1 0,0 0 1,0 0-1,0 0 0,0 4 0,0-6-2,1 1-1,0-1 1,1 0-1,-1 1 1,0-1-1,0 0 1,0 1 0,1-1-1,-1 0 1,1 1-1,-1-1 1,1 0-1,-1 0 1,1 0-1,1 2 1,2 4 14,19 32 67,-13-25-58,-1 1 0,-1-1 1,8 19-1,30 107 34,-40-119-77,-1-1-1,0 1 1,2 36 0,-8-49-15,1-5 13,1 1 0,-1-1-1,0 1 1,1 0 0,0-1 0,-1 1 0,2-1 0,-1 0 0,0 1 0,1-1-1,-1 0 1,1 1 0,0-1 0,3 4 0,-4-6-8,1 1 1,-1 0-1,1 0 0,0-1 0,-1 1 1,1-1-1,0 0 0,0 1 0,0-1 1,4 2-1,0 0-8,-5-3 19,0 1 1,1-1 0,-1 0 0,0 0 0,0 0-1,1 0 1,-1 0 0,0 0 0,0 0 0,0 0-1,1 0 1,-1-1 0,0 1 0,0-1-1,0 1 1,1 0 0,-1-1 0,0 0 0,1 0-1,1-1-7,6-1 1,-6 2 8,0 0-1,0 0 0,0-1 0,0 1 0,0-1 1,-1 1-1,1-1 0,0 0 0,-1 0 1,0-1-1,4-3 0,-3 3-5,4-3 1,0-1 0,-1 0 0,0 0-1,-1 0 1,1-1 0,-1 1 0,-1-1 0,1-1 0,-1 1 0,-1-1 0,4-11 0,63-218-188,-56 193 163,-13 42 24,0 7 4,6 20 7,-1 34 1,-3 21 0,-2 6 1,0-1 4,2-8-2,-2-53 0,0-9 5,0-1-1,1 1 1,7 24-1,-9-35 68,3-9-8,56-169 241,-48 130-144,-10 37-130,0 0-1,1 1 0,0-1 0,1 0 1,0 1-1,0-1 0,0 1 0,1 0 1,6-9-1,-8 14 74,0 13 21,5 7 0,29 118 205,-29-117-268,13 31 1,-19-49-62,1 0 0,-1 0-1,0 0 1,0 0 0,1 0 0,-1 0 0,0-1 0,1 1 0,-1 0 0,1-1 0,-1 1 0,1-1 0,-1 0 0,1 0 0,-1 1 0,1-1 0,-1 0 0,1 0 0,-1 0 0,1 0 0,2-1 0,-3 1 2,7-1 2,0 0 0,-1 0 1,1 0-1,0-1 0,-1 0 1,1-1-1,9-4 0,-8 3-3,-2 2 0,-1-1 0,0 0 0,0-1 1,0 1-1,0-1 0,0-1 1,-1 1-1,1-1 0,8-10 0,-10 11-1,-1 1-1,-1 1 0,0 0 0,0-1 0,0 1 0,0-1 0,0 0 0,-1 1 0,1-1 0,-1 0 0,1 0 0,0-4 0,15-35 58,-15 39-41,1 4 3,-3-1-23,0 0 1,1 0-1,-1 0 0,1 0 0,-1 0 1,0 0-1,1 0 0,-1 0 0,1 1 1,-1-1-1,0 0 0,1 0 1,-1 0-1,1 0 0,-1 1 0,0-1 1,1 0-1,-1 0 0,0 1 1,0-1-1,1 0 0,-1 1 0,0-1 1,1 0-1,-1 1 0,0-1 1,0 0-1,0 1 0,1-1 0,-1 0 1,0 1-1,12 28 12,7 18-8,0-1 1,-5-18-3,-13-25-3,1-1 1,0 0 0,0 0-1,0 0 1,1-1 0,-1 1-1,0 0 1,1-1 0,-1 1 0,1-1-1,-1 0 1,1 0 0,0 0-1,0 0 1,-1 0 0,1-1-1,0 1 1,0-1 0,0 0-1,0 0 1,-1 0 0,1 0 0,0 0-1,5-2 1,4 0-2,-1 0 0,0-1 0,0 0 0,13-6 0,-19 6 2,0 0-1,0 0 1,0 0-1,-1-1 1,1 1-1,-1-1 1,0-1-1,0 1 1,0 0-1,0-1 0,-1 0 1,5-9-1,-4 8 0,4-5-3,-1 0-1,0-1 1,-1 1-1,-1-1 1,1 0 0,-2-1-1,0 1 1,4-23-1,-8 33 4,1 0 0,-1 1 0,0-1 0,0 0 0,0 0-1,0 0 1,-1 0 0,1 1 0,-1-1 0,0-3 0,1 5 1,0-1-1,-1 1 1,1-1 0,0 1 0,-1-1 0,1 1 0,0 0-1,-1-1 1,1 1 0,-1-1 0,1 1 0,-1 0 0,1-1 0,-1 1-1,1 0 1,-1-1 0,1 1 0,-1 0 0,1 0 0,-1 0-1,0-1 1,0 2 0,0-1-1,0 1 0,0-1 1,0 1-1,0-1 0,0 1 1,0-1-1,0 1 0,0 0 1,0 0-1,0-1 0,0 1 1,1 0-1,-1 0 0,0 0 1,1 0-1,-2 2 0,1-1 0,-5 7-1,0-1 1,1 1 0,0 1-1,1-1 1,0 1-1,0 0 1,1 0-1,0 0 1,1 0 0,0 0-1,1 1 1,0 11-1,1-15-3,1 5 2,-1-12 3,0 0 0,0 0 0,0 0 0,0 0 0,0 1 0,0-1 0,0 0 0,0 0 0,0 0-1,0 0 1,0 0 0,0 0 0,0 0 0,0 0 0,0 0 0,0 1 0,0-1 0,0 0 0,0 0 0,0 0 0,0 0-1,1 0 1,-1 0 0,0 0 0,0 0 0,0 0 0,0 0 0,0 0 0,0 1 0,0-1 0,0 0 0,0 0 0,0 0 0,0 0-1,1 0 1,-1 0 0,0 0 0,0 0 0,0 0 0,0 0 0,0 0 0,0 0 0,0 0 0,0 0 0,0 0 0,1 0-1,-1 0 1,0 0 0,0 0 0,0 0 0,0 0 0,0 0 0,0 0 0,0 0 0,0 0 0,0 0 0,1 0 0,-1 0 0,0-1-1,0 1 1,0 0 0,0 0 0,0 0 0,0 0 0,0 0 0,0 0 0,7-3-1,0 1-1,-1-1 1,1-1-1,-1 1 1,0-1 0,7-6-1,-2 1 1,-1-1-1,0 0 1,-1 0-1,10-16 1,-10 19 1,-5 10 0,-2 8 0,2 28 6,-4-38-6,0-1 0,0 1 0,0 0 1,0 0-1,1-1 0,-1 1 0,0 0 0,0 0 0,1-1 0,-1 1 0,0 0 0,1-1 0,-1 1 0,0 0 0,1-1 0,-1 1 1,1-1-1,-1 1 0,1-1 0,1 2 0,6-4 0,-7 1 0,26-10 0,16-18 0,11-21 0,0-14 0,-3-7 0,-10-3 0,-7 4 0,-9 11-6,-3-1 0,17-70 0,-53 192-8,-15 54 4,19-75 5,2 1 0,-3 52 1,9-71 2,0 14-3,4 50 4,7 9 1,6-25 0,-14-67 0,0 0 0,0 0 0,0-1 0,1 1 0,0-1 0,-1 1 0,1-1 0,1 1 0,2 3 0,-3-5 0,1 0 0,-1 0 0,1 0 0,0-1 0,-1 1 0,1-1 0,0 0 0,0 1 0,0-1 0,0 0 0,4 0 0,3 1 0,1 0 0,0-1 1,16 0-1,-13-2 1,0 0 1,-1-2-1,1 1 0,-1-2 1,0 0-1,17-7 0,-15 1 13,-5 1-11,3-2 4,-1-1 0,-1 0 0,0 0-1,0-1 1,-1-1 0,-1 0-1,10-20 1,-8 19-2,-1 16-1675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6904,'0'0'0,"0"15"0,0 20 0,0 0-120,0-13 120,0 2-4608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1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8792,'34'-36'0,"-24"29"0,31-22 0,-6 9-4,72-30 1,-103 48 3,6-2 2,233-90-40,-237 92 36,-1 0 0,1 1 0,-1 0 0,1 0 0,0 0 0,-1 1 0,1 0 0,6 0 0,9 1 0,49 2-2,-39 1-8,47 16 4,-54-12 8,40 18 0,-49-18 2,-1 0-1,0 2 1,0 0 0,-1 0 0,0 1-1,15 17 1,-26-26 1,-1-1-1,0 1 1,1-1 0,-1 1-1,0-1 1,0 1 0,0 0-1,0 0 1,1 3 0,9 29 19,10 47 1,-20-56 45,-4-7-46,-1 0-1,0 0 1,-2 0-1,-8 21 1,13-38-13,1 1 0,-1-1 0,0 1 0,0-1 0,0 0-1,0 1 1,0-1 0,0 0 0,0 0 0,0 0 0,-3 2 0,-19 13 41,-1 0 0,-39 18 0,36-25 65,-76 14 47,81-19-110,-1-1 0,0 0 0,-23-2-1,0-9-1,30 3 91,7-2-99,-1 0-1,1 0 1,1-1-1,-11-11 1,19 18-33,-1 1 1,1-1-1,-1 1 0,1-1 1,-1 0-1,1 1 0,0-1 1,-1 0-1,1 0 0,0 1 1,-1-1-1,1 0 0,0 0 1,0 1-1,0-1 0,0 0 1,0-1-1,-1-18 71,1-1 0,4-27 0,2 28 88,-4 14-127,2-3-10,0-1 1,1 1 0,0 0 0,0 0 0,1 1-1,0 0 1,0 0 0,1 0 0,0 0 0,12-8 0,84-59 176,-79 62-87,10 1-37,60-11 0,-69 21 4,7 5-26,50 11 0,-80-14-55,0 1-1,0 0 1,0-1 0,0 1-1,0 0 1,0 0 0,0 0-1,0 0 1,2 2 0,14 11 15,0 2 0,-1 0 1,21 27-1,-23-19 26,-11-14-28,5 8 2,-2-1 0,0 2 0,-1-1 0,0 1 0,3 31 0,-5-26 57,-2 0 0,-1 0 1,0 0-1,-5 36 0,3-54 68,1 2 31,3-10 12,1-3-163,1 0 0,-1-1 0,0 1 0,-1-1 0,1 0 1,2-8-1,12-21 151,42-76 24,-52 96-152,1 0 0,1 0 0,0 1 0,1 0 0,20-18 0,-25 26-35,-1 0 21,-1 1 0,2 0 0,-1 0 0,0 1 0,1 0 1,11-7-1,-15 10-28,-1 1-6,-1 0 1,0-1-1,0 1 0,0 0 0,0 0 0,0 0 0,1 0 1,-1 0-1,0 0 0,0 0 0,0 0 0,1 0 0,-1 0 1,0 0-1,0 0 0,0 0 0,0 0 0,1 0 0,-1 0 1,0 0-1,0 0 0,0 0 0,0 0 0,1 0 1,-1 0-1,0 0 0,0 0 0,0 0 0,0 1 0,0-1 1,1 0-1,-1 0 0,0 0 0,0 0 0,0 0 0,0 0 1,0 1-1,0-1 0,1 0 0,-1 0 0,0 0 0,0 1 1,9 8 27,-1 1 1,0 0-1,12 20 1,-18-26-23,8 12 33,-1 0 0,-1 0-1,-1 1 1,10 33 0,-12-34-23,21 70 180,-26-85-222,0 0-1,0-1 1,0 1-1,0 0 1,0-1-1,0 1 1,0 0-1,1-1 1,-1 1-1,0-1 1,1 1-1,-1-1 1,0 1-1,1 0 1,-1-1-1,0 1 1,1-1-1,-1 0 0,1 1 1,-1-1-1,1 1 1,-1-1-1,1 0 1,0 1-1,-1-1 1,1 0-1,-1 1 1,1-1-1,0 0 1,-1 0-1,1 0 1,-1 0-1,1 0 1,0 0-1,-1 0 1,1 0-1,0 0 1,-1 0-1,1 0 1,0 0-1,-1 0 1,1 0-1,-1 0 1,1-1-1,0 1 1,-1 0-1,1-1 1,-1 1-1,1 0 1,-1-1-1,1 1 1,-1 0-1,1-1 1,0 0-1,0 0-253,14-8-8702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72 3864,'-8'-14'6,"6"11"0,0 0 0,0 0 0,0 0 0,-1 0 0,1 0 0,-1 0 0,1 1-1,-1-1 1,-5-2 0,3 1 8,-1 0 1,0 1-1,0 0 0,0 0 0,-1 0 0,1 1 0,-8-2 1,13 4-3,0-1 1,0 1-1,1 0 1,-1 0 0,0 0-1,0 0 1,0 0 0,0 1-1,1-1 1,-1 0-1,0 0 1,0 0 0,1 1-1,-1-1 1,0 0 0,-1 1-1,-36 18 143,-40 27 0,48-24 78,-120 113 99,125-106-71,17-19-182,-26 35 165,-28 50 0,25-32 37,37-62-272,-1 0 1,1-1-1,0 1 0,0-1 0,0 1 0,0 0 1,-1-1-1,1 1 0,0 0 0,0-1 1,0 1-1,0-1 0,0 1 0,0 0 1,1-1-1,-1 1 0,0 0 0,0-1 0,0 1 1,1-1-1,-1 1 0,0 0 0,0-1 1,1 1-1,-1-1 0,1 1 0,-1-1 0,0 1 1,1-1-1,-1 0 0,1 1 0,-1-1 1,2 1-1,-1 0 17,18 12 38,-18-13-57,-1 0 1,1 1-1,-1-1 0,1 0 1,-1 0-1,1 0 0,-1 1 1,1-1-1,-1 0 0,1 0 1,0 0-1,-1 0 0,1 0 1,-1 0-1,1 0 0,0 0 1,-1 0-1,1 0 0,0-1 1,14-2 41,0-1 1,0-1 0,29-14-1,-22 6 66,108-82 46,-41 22 33,-67 56-177,31-30 131,27-24 29,-67 63-43,-10 7-118,1 0 0,0 1 0,0-1 0,-1 1 0,1-1 0,0 1 0,0 0 0,0 1 0,-1-1 0,1 1 0,7 1 0,-3 6 144,-1 2-71,-1-1-49,0 0 0,-1 1 0,0 0 0,0 0 0,-1 0 0,4 13 0,1 16 66,6 52 0,-11-47 30,-2 0-1,-6 78 1,2-95-67,-15 177 104,13-160-58,-33 309 248,32-322-346,-13 62 90,6-47-24,-2-1 1,-30 63-1,35-90-71,5-10 0,0 0 0,0-1 1,-1 1-1,-1-1 0,-5 7 1,-2 0 15,0-1 1,-30 24-1,42-36-24,1-1-1,-1 1 1,0-1-1,1 0 1,-1 1-1,0-1 1,1 0-1,-1 1 1,0-1-1,0 0 1,1 0-1,-1 1 1,0-1-1,0 0 1,0 0-1,1 0 1,-1 0-1,-1 0 1,-8-1 9,0-1 0,0 0 0,1 0-1,-1-1 1,0 0 0,-13-7 0,21 9-7,0 0-1,0 0 0,1 0 1,-1 0-1,0-1 0,1 1 1,-1 0-1,1-1 0,-2-1 1,-16-20 19,1-1 0,-21-38 1,28 34 35,-17-132 32,28 155-80,0 1-1,-1-1 0,1 0 0,1 0 0,0-7 1,44-200 88,-29 165-33,94-195 32,-84 197-33,125-181 54,-50 91-70,-83 115-30,4 1-4,37-25-1,-45 38-1,-10 6-128,0-1 0,1 1 0,-1 0 0,0 0 1,1 0-1,-1 1 0,0 0 0,1-1 0,-1 1 0,0 1 0,5 1 0,19 10-6773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4128,'17'-29'220,"-16"27"89,-3 0-10,2 2-275,0 0 0,0 0 0,0 0 1,0 0-1,0 0 0,0-1 0,0 1 0,0 0 1,-1 0-1,1 0 0,0 0 0,0 0 0,0 0 1,0 0-1,0 0 0,0 0 0,0 0 0,-1 0 1,1 0-1,0 0 0,0 0 0,0 0 0,0 0 1,0 0-1,-1 0 0,1 0 0,0 0 0,0 0 1,0 0-1,0 0 0,0 0 0,0 0 0,-1 0 1,1 0-1,0 0 0,0 0 0,0 0 0,0 1 1,0-1-1,0 0 0,0 0 0,-1 0 0,1 0 1,0 0-1,0 0 0,0 0 0,0 0 0,0 1 1,0-1-1,0 0 0,0 0 0,0 0 0,0 0 1,0 0-1,0 1 0,0-1 0,0 0 1,0 0-1,0 0 0,0 0 0,0 0 0,0 0 1,0 1-1,-3 17 492,2 25-576,1-39 192,-1 23 280,-8 42 0,6-46-315,-4 13 536,6-30-568,-1 0 1,2 1-1,-1 0 0,1-1 0,0 1 1,0 7-1,2 20 375,16-38-1435,1 1-4658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4:13:3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6368,'0'0'0,"14"8"8,3-3 0,-1 1-8,5 5-16,1 13 16,-2-4-4296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8T17:07:47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9373">
    <iact:property name="dataType"/>
    <iact:actionData xml:id="d0">
      <inkml:trace xmlns:inkml="http://www.w3.org/2003/InkML" xml:id="stk0" contextRef="#ctx0" brushRef="#br0">15578 3216 135 0,'0'0'0'2,"0"0"0"1,0 0 0 2,0 0 12-4,0 0-12 1,-20-35 12 5,12 18-12-4,8 17 39 0,0 0-39 0,-13-15 40 3,6 0-40-2,7 15 54-1,0 0-54-1,-13-18 54 4,-7-4-54-2,20 22 51-2,0 0-51 1,-23-22 52 3,-5-1-52-2,28 23 40-2,0 0-40 1,-33-22 40 4,-2 2-40-4,35 20 33 0,0 0-33-1,-36-22 33 5,-15-3-33-4,51 25 26-1,0 0-26 1,-58-20 27 3,-5 5-27-1,63 15 22-4,0 0-22 2,-69-10 23 4,-15-3-23-4,84 13 20-2,0 0-20 3,-83-14 20 2,-1 1-20-2,84 13 18-2,0 0-18 0,-74-7 19 5,-4 2-19-3,78 5 15-2,0 0-15 0,-76-5 16 6,-16 5-16-4,92 0 13-3,0 0-13 1,-91 0 14 5,-18 5-14-2,109-5 8-3,0 0-8-1,-107 5 9 9,13-3-9-4,94-2 4-5,0 0-4-1,-91 10 5 6,-8 0-5-3,99-10 4-1,0 0-4 1,-104 12 4 4,-12 1-4-4,116-13 1 0,0 0-1 0,-104 12 2 3,5 11-2-2,99-23 0-3,0 0 0 1,-89 22 1 7,-3 8-1-6,92-30 0-2,0 0 0 1,-88 30 0 5,-11 5 0-2,99-35 1-3,0 0-1-1,-97 45 1 7,11 9-1-4,86-54 2-3,0 0-2 1,-76 62 2 6,2-9-2-5,74-53 5-1,0 0-5 1,-71 52 5 4,-5 5-5-4,76-57 9-1,0 0-9 1,-81 57 9 4,0-2-9-3,81-55 11-3,0 0-11 2,-79 50 11 4,13 2-11-3,66-52 11-3,0 0-11 1,-63 60 12 7,10 10-12-6,53-70 12-1,0 0-12-1,-54 74 13 7,11 3-13-4,43-77 10-3,0 0-10 2,-40 80 10 4,2-3-10-3,38-77 8-1,0 0-8-2,-41 62 8 6,8-2-8-3,33-60 6-3,0 0-6 1,-30 57 7 6,2 8-7-4,28-65 4-3,0 0-4 2,-23 75 4 6,8 7-4-1,15-82 0-8,0 0 0 1,-18 87 1 4,5-12-1 10,13-75 0-15,0 0 0 1,-7 69 0-1,1-4 0 6,6-65 0-6,0 0 0 0,6 57 0 7,-1-4 0-4,-5-53 0-1,0 0 0 1,12 54 0 5,9 14 0-5,-21-68 0-1,0 0 0 0,20 69 0 5,5 6 0-4,-25-75 0-1,0 0 0 1,36 82 0 4,2-12 0-2,-38-70 0-4,0 0 0 1,43 54 0 5,5-1 0-3,-48-53 0-3,0 0 0 2,56 45 0 5,2-6 0 0,-58-39 0-6,0 0 0-2,69 35 0 6,15 0 0-1,-84-35 0 0,0 0 0-5,88 42 1 2,4 3-1 3,-92-45 1-3,0 0-1 0,88 52 1 5,-1 1-1-3,-87-53 1-3,0 0-1 2,91 47 2 4,18-7-2-3,-109-40 1-3,0 0-1 2,107 37 1 4,7-5-1-4,-114-32 1-1,0 0-1 1,111 25 1 5,-7-2-1-5,-104-23 1-1,0 0-1 0,112 17 1 5,12 1-1-3,-124-18 0-2,0 0 0 0,127 7 1 5,-8-14-1-3,-119 7 0-2,0 0 0 0,122-18 0 5,-5 1 0-3,-117 17 0-3,0 0 0 2,119-28 0 4,21-2 0-3,-140 30 0-3,0 0 0 3,127-37 0 2,-11-13 0-2,-116 50-1-2,0 0 1 0,119-54 0 5,13-9 0-3,-132 63 0-3,0 0 0 2,125-57 0 4,-1 5 0-4,-124 52 0-1,0 0 0 1,114-55 0 4,-10-7 0-3,-104 62 0-2,0 0 0 0,99-70 0 5,0-12 0-2,-99 82 0-4,0 0 0 1,91-92 1 4,-9-17-1-1,-82 109 2-3,0 0-2 1,71-107 2 3,-13 9-2-2,-58 98 3-2,0 0-3 0,46-114 3 5,-6-20-3-2,-40 134 3-4,0 0-3 1,38-135 3 5,-12 6-3-3,-26 129 10-2,0 0-10 0,22-132 10 5,-9 5-10-3,-13 127 11-3,0 0-11 2,10-129 11 4,-7-11-11-2,-3 140 11-5,0 0-11 3,-3-134 11 5,-9 7-11-5,12 127 11-1,0 0-11 0,-21-130 11 7,-14-1-11-1,35 131 7-7,0 0-7-1,-54-130 7 4,-19 21-7 0,73 109 7-3,0 0-7 2,-97-97 7 4,-17 9-7-3,114 88 8-3,0 0-8 2,-134-72 8 5,-18 18-8-5,152 54 7 0,0 0-7-2,-165-43 7 6,-23 21-7-3,188 22 13-2,0 0-13 0,-200-3 14 5,-24 23-14-3,224-20 13-2,0 0-13 1,-223 40 13 4,8 12-13-4,1 6-881 0</inkml:trace>
    </iact:actionData>
  </iact:action>
  <iact:action type="add" startTime="30860">
    <iact:property name="dataType"/>
    <iact:actionData xml:id="d1">
      <inkml:trace xmlns:inkml="http://www.w3.org/2003/InkML" xml:id="stk1" contextRef="#ctx0" brushRef="#br0">10276 3467 427 0,'0'0'0'1,"0"0"0"3,0 0 0 1,0 0 0-4,0 0 0 1,0 0 0 5,-10 10 0-4,10-10 0 0,0 0 0-1,0 0 0 5,10 5 0-4,-10-5 22 0,0 0-22-1,15 8 23 6,23-3-23-2,-38-5 45-6,0 0-45 3,51 5 46 3,20 10-46 3,-71-15 57-9,0 0-57 0,84 27 57 5,10 15-57-1,-94-42 53-2,0 0-53 1,96 55 53 2,16 22-53 0,-112-77 44-4,0 0-44 2,127 80 44 4,22 9-44-2,-149-89 41-5,0 0-41 3,157 88 41 4,-2-9-41-4,-155-79 34-1,0 0-34 1,150 70 34 5,20-5-34 0,-170-65 42-6,0 0-42-2,150 52 42 6,-21-5-42 5,-129-47 41-8,0 0-41-3,112 40 41 0,-21-5-41 5,-91-35 38-4,0 0-38 1,79 30 38 4,-19-13-38-2,-60-17 33-3,0 0-33 2,46 18 33 6,-18-13-33 0,-28-5 19-8,0 0-19-1,13 0 20 4,-13 0-20 2,0 0 12-5,0 0-12-1,-13-10 12 8,-28-10-12 0,41 20 4-8,0 0-4 0,-48-18 5 6,13 13-5-2,2-5-991-3</inkml:trace>
    </iact:actionData>
  </iact:action>
  <iact:action type="add" startTime="31460">
    <iact:property name="dataType"/>
    <iact:actionData xml:id="d2">
      <inkml:trace xmlns:inkml="http://www.w3.org/2003/InkML" xml:id="stk2" contextRef="#ctx0" brushRef="#br0">10324 3547 516 0,'0'0'0'1,"0"0"0"3,-12-5 0 0,12 5-34-3,0 0 34 2,-11-5-34 4,11 5 34-2,0 0-276-4</inkml:trace>
    </iact:actionData>
  </iact:action>
  <iact:action type="add" startTime="31503">
    <iact:property name="dataType"/>
    <iact:actionData xml:id="d3">
      <inkml:trace xmlns:inkml="http://www.w3.org/2003/InkML" xml:id="stk3" contextRef="#ctx0" brushRef="#br0">10256 3460 404 0,'0'0'0'0,"0"0"0"6,0 0 0-1,0 0 18-3,0 0-18 0,0 0 18 5,0 0-18-2,0 0 49-4,0 0-49 1,0 0 50 5,0 0-50-3,0 0 70-2,0 0-70 1,0 0 71 3,7 30-71-2,-7-30 60-2,0 0-60 0,8 45 60 6,5 27-60-1,-13-72 43-4,0 0-43-3,7 92 44 5,11 22-44-2,-18-114 35-2,0 0-35 2,25 117 36 4,1-12-36-2,-26-105 30-3,0 0-30-1,28 87 30 7,-3-27-30-4,-25-60 22-3,0 0-22 2,15 39 23 4,3-4-23-5,-18-35 16 0,0 0-16 1,15 18 16 4,-5-6-16-3,-10-12 16-2,0 0-16 0,0 0 17 7,0 0-17 0,0 0 18-9,0 0-18 0,0 0 19 6,-10-17-19-4,10 17 20 0,0 0-20 0,-15-30 20 7,-13-15-20 1,28 45 24-9,0 0-24-1,-25-60 24 4,-11-4-24 1,36 64 17-5,0 0-17 1,-33-80 18 7,5-7-18-4,28 87 17-2,0 0-17 0,-25-92 17 4,10 15-17-2,15 77 16-2,0 0-16 1,-13-65 17 3,3 18-17-2,10 47 18-2,0 0-18 0,-3-38 18 5,-2 1-18-2,5 37 15-3,0 0-15-1,5-35 16 7,3 3-16-4,-8 32 13-2,0 0-13-1,15-25 14 6,16 3-14-3,-31 22 10-3,0 0-10 2,50-13 11 4,16 13-11-2,-66 0 5-3,0 0-5-1,76 5 6 7,16 12-6-5,-92-17 3-2,0 0-3 4,94 18 3 3,-6-6-3 0,-88-12 3-7,0 0-3-1,87 18 3 9,-4 4-3-5,-83-22 3-4,0 0-3 0,74 13 4 5,-6-1-4-1,-68-12 3-2,0 0-3 0,64 17 3 7,-8 13-3-6,0 3-1070-1</inkml:trace>
    </iact:actionData>
  </iact:action>
  <iact:action type="add" startTime="32541">
    <iact:property name="dataType"/>
    <iact:actionData xml:id="d4">
      <inkml:trace xmlns:inkml="http://www.w3.org/2003/InkML" xml:id="stk4" contextRef="#ctx0" brushRef="#br0">4751 4540 639 0,'0'0'0'1,"0"0"0"4,-20-40 0-1,20 40 17-2,0 0-17-1,-13-27 17 5,5 14-17 0,8 13 51-4,0 0-51 1,0 0 52 2,-10-17-52-1,10 17 44-1,0 0-44-1,0 0 44 4,0 0-44-2,0 0 26-2,0 0-26 0,10 17 26 5,11 31-26-3,-21-48 19-2,0 0-19 0,25 67 19 5,3 20-19-2,-28-87 13 0,0 0-13-4,30 100 13 5,3-1-13 3,-33-99 11-8,0 0-11-1,26 92 11 4,-4 0-11 2,-22-92 10-6,0 0-10 2,23 82 10 4,-10-27-10 1,-13-55 18-2,0 0-18-5,10 45 18 5,-5-23-18 1,-5-22 25-4,0 0-25-2,0 13 26 6,0-13-26-3,0 0 27 0,0 0-27-1,-7-23 27 4,-24-36-27-2,31 59 27-2,0 0-27 0,-35-80 27 6,-3-12-27-3,38 92 23-4,0 0-23 1,-33-100 24 4,0-17-24-1,33 117 18-3,0 0-18-1,-18-129 19 6,5-13-19-3,13 142 15-3,0 0-15 2,0-137 16 4,13 23-16-2,-13 114 13-4,0 0-13 2,20-100 13 3,13 1-13-1,-33 99 11-3,0 0-11 0,43-87 12 6,-2-1-12 1,-41 88 6-9,0 0-6 0,45-69 6 4,1 16-6 0,-46 53 5-3,0 0-5 2,51-32 5 10,0 25-5-8,-51 7 3-4,0 0-3-1,53 12 4 5,-7 28-4 4,-46-40 3-9,0 0-3 0,40 52 3 4,-9 18-3 0,-31-70 2-2,0 0-2 1,15 70 3 3,-18-13-3-2,3-57 1-2,0 0-1 1,-12 52 2 4,-14 0-2-4,26-52 1-1,0 0-1 1,-28 48 1 5,-15-9-1-5,43-39 0-2,0 0 0 1,-40 43 1 6,-11 2-1-5,51-45 0-1,0 0 0 0,-46 42 1 5,1 5-1-3,45-47-1-1,0 0 1-1,-46 57-1 4,0 18 1 0,1-5-1010-6</inkml:trace>
    </iact:actionData>
  </iact:action>
  <iact:action type="add" startTime="33186">
    <iact:property name="dataType"/>
    <iact:actionData xml:id="d5">
      <inkml:trace xmlns:inkml="http://www.w3.org/2003/InkML" xml:id="stk5" contextRef="#ctx0" brushRef="#br0">5347 4577 617 0,'0'0'0'1,"0"0"0"3,0 10 0 1,0-10-1-3,0 0 1 0,-5 18 0 4,0 17 0-2,5-35 1-1,0 0-1 0,-3 37 1 2,-2 13-1-1,5-50 1-2,0 0-1 1,-5 47 1 3,-2 5-1-2,7-52 0-1,0 0 0-1,-13 52 0 5,-2 1 0-3,15-53 0-2,0 0 0-1,-5 40 0 6,10-11 0-2,-5-29 0-2,0 0 0 0,12 13 0 1,1-3 0 1,-13-10 0-4,0 0 0 2,20 0 0 4,6-10 0-3,-26 10 4-2,0 0-4-1,35-23 4 6,3-11-4-1,-38 34 18-5,0 0-18 1,38-43 18 5,-12-4-18-4,-26 47 32-1,0 0-32 1,20-47 32 6,-7 2-32 1,-13 45 33-10,0 0-33 0,7-47 33 5,-7-11-33 6,0 58 39-11,0 0-39 0,-5-57 40 1,-5 10-40 4,10 47 36-4,0 0-36 2,-23-35 37 4,3 13-37-3,20 22 32-2,0 0-32 0,-28-8 32 5,-10 8-32-2,38 0 26-3,0 0-26-1,-46 13 27 6,1 14-27-3,45-27 18-3,0 0-18 2,-46 32 18 4,13 13-18-3,33-45 9-2,0 0-9 0,-25 45 10 5,12-3-10-3,13-42 3-3,0 0-3 2,-5 40 4 4,10-10-4-3,-5-30 0 1,0 0 0-5,13 27 1 6,7-2-1-2,-20-25 0-2,0 0 0 0,38 13 0 5,15-8 0-3,-53-5-1-2,0 0 1 0,59-13 0 5,7-19 0-3,-66 32-1-2,0 0 1 0,63-47-1 5,0-13 1-3,-63 60 0-3,0 0 0 2,56-70 0 4,0-12 0-4,-56 82 3 0,0 0-3-1,46-75 3 5,-8 11-3-3,-38 64 7-1,0 0-7-1,28-45 7 4,-11 20-7-2,-17 25 9-2,0 0-9 0,8-10 9 5,-8 10-9-3,0 0 11-3,0 0-11 2,0 0 11 5,-30 17-11-5,30-17 11-1,0 0-11 0,-23 28 11 6,0 4-11-5,23-32 10-1,0 0-10 1,-15 40 11 3,7 5-11-1,8-45 4-5,0 0-4 3,0 47 5 4,8-7-5-3,-8-40 2-3,0 0-2 2,15 37 2 6,10 8-2-7,-25-45 0 0,0 0 0 0,31 40 1 5,2-5-1-2,-33-35 0-4,0 0 0 1,25 30 0 5,0-6 0-2,-25-24 0-4,0 0 0 1,13 23 1 5,-5-8-1-3,-8-15 1-2,0 0-1 0,0 12 1 5,-8-4-1-2,8-8 2-3,0 0-2 0,-13 10 2 4,-4-10-2-3,17 0 2-1,0 0-2 1,-26 0 3 5,-2-18-3-5,28 18 2-1,0 0-2 0,-33-22 2 5,8-21-2-3,25 43 0-3,0 0 0 2,-20-57 1 4,7-30-1-3,13 87 0-2,0 0 0 0,-5-99 1 5,18-8-1-3,-13 107 0-2,0 0 0 0,25-100 0 5,8 13 0-3,-33 87 0-2,0 0 0 0,38-72 1 5,-5 2-1-2,-33 70 0-4,0 0 0 1,38-52 1 5,8 2-1-3,-46 50 0-2,0 0 0 0,40-37 0 5,-12 9 0-2,-28 28 0-3,0 0 0-1,26-17 1 7,4 4-1-5,-30 13 1-2,0 0-1 3,25 5 1 2,-2 13-1-2,-23-18 0-2,0 0 0 2,23 35 0 2,-8 17 0-2,-15-52 0-3,0 0 0 1,21 70 0 4,4 7 0 0,-25-77 0-5,0 0 0 1,23 79 1 5,-11 9-1-3,-12-88 0-2,0 0 0 0,16 82 1 6,1 5-1-5,-17-87 3-2,0 0-3 2,16 72 3 5,-4-22-3-5,-12-50 6-2,0 0-6 2,8 35 7 4,-3-16-7-2,-5-19 9-4,0 0-9 1,0 10 9 5,0-10-9-3,0 0 8-1,0 0-8-1,-13 5 8 4,13-5-8-2,0 0 3-2,0 0-3 1,-15-22 4 3,-10-5-4-2,25 27 0-2,0 0 0 0,-33-30 0 5,10 10 0-3,23 20-2-2,0 0 2 1,-20-10-1 3,-1-3 1-1,21 13-8-4,0 0 8 2,-20-5-8 3,2-2 8-2,18 7-10-2,0 0 10 1,-7-2-9 6,7 2 9 2,0 0-10-8,0 0 10-3,0 0-10 0,25-20 10 5,-25 20-10-3,0 0 10-2,36-35-9 7,7-5 9-3,-43 40-14-3,0 0 14 1,50-47-14 6,9-6 14-3,-59 53-17-4,0 0 17 1,66-52-17 4,-3-5 17-2,-63 57-18-1,0 0 18-2,66-52-17 7,0 9 17-5,5-1-804-1</inkml:trace>
    </iact:actionData>
  </iact:action>
  <iact:action type="add" startTime="34357">
    <iact:property name="dataType"/>
    <iact:actionData xml:id="d6">
      <inkml:trace xmlns:inkml="http://www.w3.org/2003/InkML" xml:id="stk6" contextRef="#ctx0" brushRef="#br0">6653 4587 639 0,'0'0'0'1,"0"0"0"4,0 0 0-2,0 0 3-1,0 0-3 2,8 0 3 2,-8 0-3-2,0 0 8-1,0 0-8 0,10-12 8 2,-10 12-8-2,0 0 15-1,0 0-15 1,0 0 16 4,8-10-16-4,-8 10 14-1,0 0-14 1,0 0 14 4,0-10-14-4,0 10 21 0,0 0-21-1,0-8 21 5,0-14-21 3,0 22 23-9,0 0-23-1,-8-37 23 4,6-20-23 6,2 57 29-10,0 0-29 0,2-65 29 5,6-10-29 2,-8 75 31-5,0 0-31 0,7-79 31 3,6 9-31 0,-13 70 31-5,0 0-31 2,18-60 32 5,-8 20-32-3,-10 40 32-3,0 0-32 2,10-30 32 4,-15 13-32-3,5 17 29-3,0 0-29 2,0 0 29 4,0 0-29-3,0 0 25-2,0 0-25 0,-13 35 25 6,1 17-25-5,12-52 19-1,0 0-19 0,-8 57 20 4,3-4-20-1,5-53 14-3,0 0-14 0,10 42 14 5,3-7-14-3,-13-35 8-3,0 0-8 2,20 22 9 4,6-9-9-3,-26-13 6-3,0 0-6 1,33 5 7 7,0-18-7-1,-33 13 2-5,0 0-2-3,32-17 2 4,1-6-2-1,-33 23 1 0,0 0-1-1,33-22 1 4,-7 4-1-2,-26 18 1-3,0 0-1 2,18-7 2 4,-6 2-2-3,-12 5 1-2,0 0-1 0,0 0 2 6,10 12-2 1,-10-12 3-9,0 0-3 0,3 10 3 5,-1 3-3-2,-2-13 4-1,0 0-4 1,6 12 4 5,-6-2-4 1,0-10 4-9,0 0-4 0,0 0 5 4,12 0-5 1,-12 0 4-4,0 0-4 2,13 0 4 5,-5 0-4-1,-8 0 5-4,0 0-5-3,15 0 5 6,3-10-5 1,-18 10 5-6,0 0-5-1,17-12 5 5,-2-1-5-1,-15 13 3-2,0 0-3 1,18 0 4 4,3 3-4 1,-21-3 4-8,0 0-4 0,33 10 4 7,-3-3-4 3,-30-7 2-10,0 0-2 1,35 10 3 4,-2 3-3 1,-33-13 1-6,0 0-1 0,31 5 1 7,-6 0-1-3,-25-5 0-2,0 0 0 0,26-10 1 6,2-20-1-4,-28 30-1-3,0 0 1 1,25-40 0 5,-12-12 0-3,-13 52-3-2,0 0 3 0,0-60-2 5,2-15 2-2,-2 75-8-4,0 0 8 1,0-82-8 6,-2-5 8-5,2 87-10-1,0 0 10 1,-8-79-9 2,8 24 9 0,0 55-9-4,0 0 9 2,0-45-8 4,3 10 8-3,-3 35-7-2,0 0 7 0,5-27-7 6,0 14 7-5,-5 13-7-2,0 0 7 2,0 0-7 4,0 0 7-3,0 0-6-1,0 0 6-2,12 5-5 7,-4 8 5-5,-8-13-6-2,0 0 6 2,13 22-5 4,-6 13 5-3,-7-35-5-2,0 0 5 0,13 30-5 5,-5 2 5-3,-8-32-7-3,0 0 7 2,7 30-6 4,-2-13 6-2,-5-17-4-4,0 0 4 1,5 13-3 5,-5-3 3-1,0-10-2-6,0 0 2 2,8 12-2 5,-8-12 2-3,0 0-1-2,0 0 1 0,13 13-1 5,-1 9 1-3,-12-22 0-2,0 0 0 1,16 30 0 4,1 0 0-4,-17-30 0-1,0 0 0 1,13 27 1 3,0-2-1-2,-13-25 1-3,0 0-1 3,12 23 1 2,-4-6-1-2,-8-17 2-2,0 0-2 0,5 12 2 6,-5-12-2-5,0 0 3-1,0 0-3 1,13 5 3 3,-11-17-3-2,-2 12 1-2,0 0-1 2,5-35 2 2,8-27-2-3,0 2-854-2</inkml:trace>
    </iact:actionData>
  </iact:action>
  <iact:action type="add" startTime="35211">
    <iact:property name="dataType"/>
    <iact:actionData xml:id="d7">
      <inkml:trace xmlns:inkml="http://www.w3.org/2003/InkML" xml:id="stk7" contextRef="#ctx0" brushRef="#br0">7491 3059 830 0,'0'0'0'2,"0"0"0"3,0 0 0-1,0 0 0-2,0 0 0 1,15 23 1 3,-5 7-1-1,-10-30 0-5,0 0 0 3,8 34 1 4,4 14-1-3,-12-48-4-2,0 0 4 1,13 57-4 3,7-5 4-2,-5 3-558-2</inkml:trace>
    </iact:actionData>
  </iact:action>
  <iact:action type="add" startTime="35376">
    <iact:property name="dataType"/>
    <iact:actionData xml:id="d8">
      <inkml:trace xmlns:inkml="http://www.w3.org/2003/InkML" xml:id="stk8" contextRef="#ctx0" brushRef="#br0">8026 3326 203 0,'0'0'0'1,"0"0"0"5,25 2 0-2,1 3-93-1</inkml:trace>
    </iact:actionData>
  </iact:action>
  <iact:action type="add" startTime="35466">
    <iact:property name="dataType"/>
    <iact:actionData xml:id="d9">
      <inkml:trace xmlns:inkml="http://www.w3.org/2003/InkML" xml:id="stk9" contextRef="#ctx0" brushRef="#br0">8016 3773 606 0,'0'0'0'1,"0"18"0"5,0 24 0-1,0-42-3-4,0 0 3 1,2 52-3 6,3-4 3-4,-5-48-4-3,0 0 4 1,3 40-4 6,2-23 4-5,-5-17 1 0,0 0-1-1,0 0 1 4,5 12-1-1,-5-12 10-3,0 0-10-1,0 0 10 6,13-19-10-3,-13 19 38-1,0 0-38 0,12-40 38 4,1-25-38-4,-13 65 65-2,0 0-65 2,13-70 65 4,-6 13-65-3,-7 57 59-2,0 0-59 0,8-47 60 5,-13 12-60-3,5 35 51-2,0 0-51 0,-8-35 52 5,-4 8-52-4,12 27 43 0,0 0-43-1,-13-23 43 4,5 11-43 0,8 12 41-6,0 0-41 4,-12-8 41 2,-14 3-41-2,26 5 31-1,0 0-31-2,-20-9 31 5,5 6-31-2,15 3 21-1,0 0-21-1,-10-5 21 5,10 5-21-3,0 0 8 1,0 0-8-4,-8 5 8 4,8-5-8-1,0 0-938-3</inkml:trace>
    </iact:actionData>
  </iact:action>
  <iact:action type="add" startTime="36894">
    <iact:property name="dataType"/>
    <iact:actionData xml:id="d10">
      <inkml:trace xmlns:inkml="http://www.w3.org/2003/InkML" xml:id="stk10" contextRef="#ctx0" brushRef="#br0">8381 3796 169 0,'0'0'0'0,"0"0"0"5,0 0 0-1,0 0 21-1,0 0-21-1,0 0 22 5,0 0-22-2,0 0 73-2,0 0-73-2,0 0 74 5,0 0-74-2,0 0 87-3,0 0-87 2,0 0 87 4,0 0-87-3,0 0 91-2,0 0-91 0,0 0 92 5,0 0-92-3,0 0 52-2,0 0-52 1,0 0 52 3,0-32-52-2,0 32 50-2,0 0-50 1,-8-35 50 3,3-30-50-2,5 65 48-2,0 0-48 0,0-82 49 5,5-10-49-2,-5 92 43-4,0 0-43 1,3-110 44 5,2-2-44-3,-5 112 45-2,0 0-45 0,5-97 46 5,-5 50-46-3,0 47 40-3,0 0-40 2,0-30 40 5,0 8-40-5,0 22 37-1,0 0-37 0,0 0 37 4,0 0-37-1,0 0 29-4,0 0-29 2,-10 17 29 4,-5 35-29-3,15-52 24-3,0 0-24 2,-10 63 24 5,12 6-24-1,-2-69 19-6,0 0-19-1,15 65 19 5,11-13-19 0,-26-52 15-3,0 0-15 0,33 35 16 5,5-15-16-3,-38-20 11-2,0 0-11 1,48 10 11 2,10-10-11 0,-58 0 5-4,0 0-5 2,59-8 5 3,-1 6-5-2,-58 2 2-2,0 0-2 1,48 10 2 4,-15 7-2 0,-33-17 0-7,0 0 0 2,26 23 0 4,-11-3 0-2,-15-20-1-3,0 0 1 2,7 27 0 5,4-2 0-4,-11-25-2-3,0 0 2 1,10 27-2 5,13-9 2-3,-23-18-3-2,0 0 3 0,25 5-3 7,15-23 3 1,-40 18-4-10,0 0 4 0,39-30-3 3,6-14 3 2,1 1-1097-4</inkml:trace>
    </iact:actionData>
  </iact:action>
  <iact:action type="add" startTime="37659">
    <iact:property name="dataType"/>
    <iact:actionData xml:id="d11">
      <inkml:trace xmlns:inkml="http://www.w3.org/2003/InkML" xml:id="stk11" contextRef="#ctx0" brushRef="#br0">10010 2243 1087 0,'0'0'0'0,"0"0"0"6,0-8 0-1,0 8 25-4,0 0-25 2,0-12 26 3,0 12-26-1,0 0 54-2,0 0-54-2,0 0 55 5,15 30-55-1,-15-30 44-3,0 0-44 1,10 47 44 2,5 33-44 0,-15-80 22-3,0 0-22 0,13 94 23 5,12 38-23-4,-25-132 11-1,0 0-11 1,26 135 11 4,-3-26-11-3,-23-109 7-3,0 0-7 1,22 87 7 6,-9-22-7-5,-13-65 5 0,0 0-5-1,10 40 6 4,-5-18-6-1,-5-22 6-3,0 0-6 0,0 0 7 5,-15-5-7-4,15 5 8-1,0 0-8 2,-25-40 8 1,-13-29-8-1,38 69 8-1,0 0-8-1,-41-100 9 7,-5-34-9 0,46 134 13-9,0 0-13 0,-35-150 14 3,12-6-14 2,23 156 17-4,0 0-17 2,-5-157 17 3,20 5-17-1,-15 152 17-4,0 0-17 2,31-139 18 3,-1 34-18-2,-30 105 15-2,0 0-15 1,36-74 16 3,-6 31-16-1,-30 43 11-3,0 0-11-1,33-22 12 7,5 22-12-4,-38 0 9-3,0 0-9 1,33 25 9 6,-13 27-9-4,-20-52 4-2,0 0-4-1,13 75 5 7,-10 17-5-4,-3-92 2-2,0 0-2-1,-3 92 2 7,-10-15-2-3,13-77 0-4,0 0 0 1,-20 70 1 7,-5-13-1-3,25-57 0-5,0 0 0-1,-26 52 0 5,1-10 0 5,25-42 0-8,0 0 0-1,-20 35 0 4,7-12 0 6,13-23 0-11,0 0 0 0,-5 17 0 2,7 1 0 1,1-1-1182-1</inkml:trace>
    </iact:actionData>
  </iact:action>
  <iact:action type="add" startTime="38186">
    <iact:property name="dataType"/>
    <iact:actionData xml:id="d12">
      <inkml:trace xmlns:inkml="http://www.w3.org/2003/InkML" xml:id="stk12" contextRef="#ctx0" brushRef="#br0">10717 2671 684 0,'0'0'0'1,"0"0"0"3,0 0 0 0,0 0 26-1,0 0-26-1,-12 7 26 3,12-7-26 0,0 0 37-3,0 0-37 1,0 0 37 3,-8-7-37-2,8 7 51-2,0 0-51 0,-5-30 51 4,-13-22-51-2,18 52 43-1,0 0-43 0,-15-65 44 4,5-2-44-4,10 67 37-1,0 0-37 1,-3-65 37 3,3-9-37-2,0 74 44-2,0 0-44 0,3-75 45 5,7 3-45-3,-10 72 46-2,0 0-46 1,8-57 47 3,-8 22-47-1,0 35 44-5,0 0-44 3,0-25 44 4,0 15-44-3,0 10 42-2,0 0-42 1,0 0 43 3,0 0-43-2,0 0 35-2,0 0-35 0,0 0 35 5,5 45-35-3,-5-45 31-3,0 0-31 2,7 49 31 4,1 6-31-3,-8-55 20-3,0 0-20 2,18 50 21 5,-3-10-21-4,-15-40 12-3,0 0-12 1,20 32 13 6,-2-7-13-5,-18-25 7-2,0 0-7 2,20 10 8 5,11-13-8 2,-31 3 3-9,0 0-3-1,28-7 4 5,2-3-4 3,-30 10 1-8,0 0-1 0,23-12 1 5,0-8-1-1,-23 20 0-3,0 0 0 2,25-20 0 4,1 5 0-3,-26 15-1-3,0 0 1 3,30-15 0 2,0-2 0-1,-30 17-2-3,0 0 2-1,31-18-1 6,2 11 1-3,-33 7-2-2,0 0 2 0,33 0-1 4,-8 7 1-1,-25-7-2-3,0 0 2 0,20 13-1 6,6 6 1-5,-26-19-2-1,0 0 2 0,20 15-2 5,-12-10 2-3,-8-5-3-2,0 0 3 0,0 0-3 7,18 5 3-7,-18-5-3 0,0 0 3 0,7 5-2 7,6-10 2 0,-13 5-1-9,0 0 1 0,7-7-1 6,6-3 1 4,-13 10-1-9,0 0 1-1,13-18 0 5,-1 1 0-3,-12 17 0-1,0 0 0 1,6-22 0 6,-6-8 0-5,0 30 0-2,0 0 0 2,0-25 0 5,0 7 0-5,0 18 0-1,0 0 0 2,0-9 0 2,0 1 0-3,0 8 0-1,0 0 0 1,-13-5 0 4,-10 5 0-4,23 0 0-1,0 0 0 1,-23 5 0 4,0 8 0-3,23-13 0-3,0 0 0 1,-15 12 0 6,8 0 0-3,7-12 0-4,0 0 0 1,0 0 0 4,-6 10 0-2,6-10-1-1,0 0 1-1,0 0 0 4,18 8 0-1,-18-8-1-4,0 0 1 2,15 5-1 4,3 0 1-3,-18-5 0-2,0 0 0 0,20 0 0 4,-4-5 0-1,-16 5 0-4,0 0 0 1,23-10 0 6,-1-5 0-5,-22 15 0-1,0 0 0 1,23-20 0 3,-2 5 0-1,-21 15 0-4,0 0 0 2,12-22 0 3,3-8 0-1,-15 30 0-4,0 0 0 2,18-45 0 4,0-12 0-4,-18 57 0-1,0 0 0 1,20-48 1 5,-12 19-1 2,-8 29 0-9,0 0 0-1,7-35 1 6,-1-13-1 1,-6 48 1-7,0 0-1 0,2-44 1 4,-4 19-1 1,2 25 2-3,0 0-2 0,0-10 2 4,0 10-2-2,0 0 3-1,0 0-3 0,0-13 3 3,0 13-3-2,0 0 2-1,0 0-2-2,0 0 3 5,-18-12-3-1,18 12 2-3,0 0-2-1,-10 0 2 6,-1 7-2-3,11-7 1-2,0 0-1 1,-7 10 1 5,2 8-1-5,5-18 0-1,0 0 0 0,0 17 1 5,5-4-1-4,-5-13 0-1,0 0 0 1,0 0 1 4,7 7-1-3,-7-7 0-3,0 0 0 3,0 0 1 3,21-7-1-4,-21 7 1-1,0 0-1-1,18-13 1 7,-6-4-1-5,-12 17 1-1,0 0-1 0,13-18 2 6,-8-4-2-2,-5 22 2-6,0 0-2 2,2-22 2 5,-2-1-2-3,0 23 4-3,0 0-4 2,0-17 4 4,6 4-4-4,-6 13 5-1,0 0-5 1,0-12 5 4,0 12-5-3,0 0 8-3,0 0-8 2,0 0 9 4,0-13-9-4,0 13 10 0,0 0-10-2,0 0 11 6,2 20-11-1,-2-20 12-5,0 0-12 1,5 40 13 5,-5 25-13-3,0-65 13-3,0 0-13 2,5 75 14 3,-5 4-14 0,0-79 9-5,0 0-9 1,8 82 10 5,-6-12-10-3,-2-70 10-3,0 0-10 3,5 52 10 4,1-12-10-6,-6-40 9 0,0 0-9 0,5 20 10 4,-3-8-10-2,-2-12 9-1,0 0-9-1,0 0 9 5,0 0-9-3,0 0 9-3,0 0-9 2,0 0 9 5,-5-19-9 2,5 19 10-10,0 0-10 0,-10-30 10 6,0-33-10 1,10 63 10-4,0 0-10-3,-3-57 10 3,3 15-10 1,0 42 9-1,0 0-9-1,8-35 10 4,5 0-10-2,-13 35 9-3,0 0-9 2,20-27 10 7,10 14-10 0,-30 13 7-10,0 0-7 0,33-5 8 1,3 15-8 4,-36-10 6-4,0 0-6 2,38 23 6 5,0 7-6 2,-38-30 5-9,0 0-5-1,38 39 5 4,-15 4-5 2,-23-43 3-6,0 0-3 2,10 40 3 5,-8-11-3-4,-2-29 2-1,0 0-2 0,-10 30 3 5,-13 3-3-3,23-33 1-3,0 0-1 2,-27 25 1 4,1-8-1-2,26-17 0-4,0 0 0 1,-18 5 1 5,6-10-1-3,12 5 0-3,0 0 0 2,-10-5 1 5,10 5-1 2,0 0 0-10,0 0 0 0,-13-12 0 7,15-6 0 2,-2 18-1-8,0 0 1-1,18-35-1 4,20-17 1 3,-38 52-3-6,0 0 3-1,46-47-3 4,5-1 3 1,-51 48-6-4,0 0 6 2,55-39-5 5,4-6 5 3,-59 45-8-10,0 0 8-1,51-38-8 3,-13 4 8 3,-38 34-10-6,0 0 10 2,25-28-10 4,-2-7 10-2,-23 35-11-2,0 0 11 1,18-24-10 3,-6 6 10-1,-12 18-7-5,0 0 7 3,8-10-7 4,-8 10 7-3,0 0-6-2,0 0 6 0,0-12-5 5,0 12 5-3,0 0-5-2,0 0 5 0,0 0-4 5,0 0 4-3,0 0-3-1,0 0 3-2,-20 22-2 6,7 8 2-1,13-30-2-6,0 0 2 2,-8 30-2 5,3-3 2-3,5-27-2-2,0 0 2 0,0 20-2 5,5-2 2-2,-5-18-2-4,0 0 2 2,3 14-1 4,7-6 1-4,-10-8-2-1,0 0 2 1,13 5-2 3,-6-10 2-2,-7 5-4-2,0 0 4 0,15-12-3 5,8-11 3-3,-23 23-5-2,0 0 5 1,21-25-4 4,-9 8 4-3,-12 17-4-1,0 0 4-1,8-18-3 3,0 8 3-1,-8 10-2-2,0 0 2 1,5-12-2 3,-5 12 2-2,0 0-1-2,0 0 1 0,7-10-1 6,-7 10 1-4,0 0-1-2,0 0 1 0,23 15-1 4,-10 2 1-2,-13-17-1-2,0 0 1 1,15 20 0 4,3-5 0-4,-18-15-1 0,0 0 1-2,15 8 0 6,3-8 0-2,-18 0-1-4,0 0 1 1,25-8-1 6,13-14 1-5,-38 22-1-2,0 0 1 3,36-23-1 3,-11-1 1-4,-25 24-1-1,0 0 1 1,20-35 0 3,-2-10 0-2,-18 45-1-2,0 0 1 0,15-47 0 5,-5 2 0-3,-10 45 0-1,0 0 0-2,0-47 0 12,0-18 0-7,0 65 0-6,0 0 0 0,-5-57 0 3,5 22 0 0,0 35 0-1,0 0 0 1,5-18 0 6,-5 18 0-7,0 0 0-1,0 0 0 2,0 0 0 5,-12 30 0 4,12-30 0-12,0 0 0 0,-8 45 0 6,8 7 0 2,0-52 0-8,0 0 0 0,8 65 0 3,-1-3 0 1,-7-62 0-2,0 0 0 0,13 55 0 6,0-10 0-4,-13-45 0-3,0 0 0 1,12 35 1 7,-12-18-1 0,0-17 0-8,0 0 0-1,3 7 1 5,-3-7-1 3,0 0 1-8,0 0-1 0,0 0 2 5,0 0-2-1,0 0 2 0,0 0-2-3,0 0 3 6,18-2-3 3,-18 2 3-10,0 0-3 1,15-22 4 3,15-13-4-1,-30 35 5-1,0 0-5 2,38-40 5 1,-5 5-5 0,-33 35 5-4,0 0-5 1,38-17 5 6,-10 4-5-5,-28 13 4-1,0 0-4 1,26-5 5 3,-6 0-5-1,-20 5 2-4,0 0-2 1,18 5 3 6,-11 0-3-5,-7-5 2 0,0 0-2-1,5 13 2 5,-5 4-2-4,0-17 1 0,0 0-1-1,-7 17 2 4,-3 6-2-1,10-23 1-3,0 0-1 0,-8 17 1 5,-5-4-1-4,13-13 1-1,0 0-1 1,-7 10 1 4,7-10-1-4,0 0 0-1,0 0 0 1,-13 7 1 4,13-7-1-3,0 0 1-1,0 0-1-2,0 0 1 6,0 0-1-3,0 0 1-2,0 0-1-1,0 0 1 9,5-25-1-5,-5 25 1-2,0 0-1-3,15-17 1 7,-2-1-1-4,-13 18 1 0,0 0-1-1,20-17 1 3,6 12-1-2,-26 5 1-1,0 0-1 1,30 5 1 6,1 2-1-1,-31-7 1-7,0 0-1-1,25 10 1 4,-7-2-1-1,-18-8 0-1,0 0 0 1,7 10 1 5,-7-10-1 2,0 0 0-10,0 0 0 0,0 0 0 6,10 2 0 1,-10-2-1-6,0 0 1-1,8-7 0 5,5-16 0 1,-6-1-1361-6</inkml:trace>
    </iact:actionData>
  </iact:action>
  <iact:action type="add" startTime="40270">
    <iact:property name="dataType"/>
    <iact:actionData xml:id="d13">
      <inkml:trace xmlns:inkml="http://www.w3.org/2003/InkML" xml:id="stk13" contextRef="#ctx0" brushRef="#br0">13006 1051 1076 0,'0'0'0'1,"0"0"0"5,0 0 0-2,0 0 5 0,0 0-5-3,-8-5 5 6,-5 5-5-3,13 0 8-2,0 0-8 0,-7 10 9 4,-6 7-9-2,13-17 0-1,0 0 0-1,-8 30 0 6,6 10 0-1,-1-5-768-7</inkml:trace>
    </iact:actionData>
  </iact:action>
  <iact:action type="add" startTime="40434">
    <iact:property name="dataType"/>
    <iact:actionData xml:id="d14">
      <inkml:trace xmlns:inkml="http://www.w3.org/2003/InkML" xml:id="stk14" contextRef="#ctx0" brushRef="#br0">13302 1618 863 0,'0'0'0'3,"0"0"0"3,13 0 0-2,-13 0 7-1,0 0-7-1,8 8 8 4,-8-8-8-3,0 0 8-1,0 0-8 1,0 0 9 4,2-18-9-3,-2 18 33-3,0 0-33 2,-2-30 33 4,-6-27-33-2,8 57 33 0,0 0-33-4,0-77 33 4,-5-3-33-2,5 80 33 0,0 0-33-1,-8-87 33 5,1 5-33-5,7 82 28 1,0 0-28 1,-10-74 29 3,-3 4-29-2,13 70 22-5,0 0-22 1,-8-52 22 6,3 17-22-4,5 35 24 0,0 0-24-1,-2-25 24 5,-3 10-24-3,5 15 24-2,0 0-24 0,0 0 24 6,-8-8-24 2,8 8 24-10,0 0-24 0,-5 18 24 5,-3 29-24-1,8-47 24-2,0 0-24 1,-5 70 24 2,10 10-24 0,-5-80 24-4,0 0-24 1,13 94 24 6,7 11-24-5,-20-105 19-1,0 0-19 0,28 97 20 5,5-28-20-2,-33-69 14 3,0 0-14-5,31 43 14-3,-3-16-14 10,-28-27 10-9,0 0-10-1,25 7 11 4,-2-7-11 2,-23 0 9-6,0 0-9 3,25-17 9 2,11-8-9-1,-36 25 7-3,0 0-7 2,38-40 7 5,-8-12-7-5,-30 52 7-2,0 0-7 2,28-47 7 4,-13 7-7-1,-15 40 7-1,0 0-7-4,13-35 7 4,-3 18-7 1,-10 17 7-3,0 0-7-2,3-13 7 7,-3 13-7-6,0 0 4-2,0 0-4 1,0 0 4 6,0 18-4-4,0-18 2-1,0 0-2 2,5 25 2 3,-5 9-2-3,0-34 1-3,0 0-1 1,5 28 1 5,3-16-1-3,-8-12 0-2,0 0 0 1,7 13 1 3,13-13-1-2,-20 0 0-2,0 0 0 0,31-5 1 5,9-8-1-4,-40 13 0-1,0 0 0 2,51-30 0 3,-5-4 0-4,-46 34 0-2,0 0 0 2,43-40 0 5,-10 10 0-5,-33 30 0-1,0 0 0 0,33-35 0 5,0 0 0-3,-33 35-1-2,0 0 1 0,28-40 0 6,-3 11 0-5,-25 29-1-1,0 0 1 1,23-30 0 4,0-3 0-3,-23 33-1-2,0 0 1-1,23-30-1 7,-1-4 1-5,-22 34-1-2,0 0 1 3,23-43-1 2,10-1 1-2,-33 44-1-3,0 0 1 3,33-43 0 2,-12 16 0-2,-21 27-1-3,0 0 1 2,12-13 0 6,-4 1 0-7,-8 12-1 1,0 0 1-1,0 0 0 4,18 12 0-2,-18-12-2-2,0 0 2 1,12 23-1 3,-4 24 1-1,-8-47-3-4,0 0 3 1,5 47-2 6,-8 1 2-5,3-48-2-1,0 0 2 0,-2 44-2 8,2-4 2-2,0-40-1-8,0 0 1 0,-8 43 0 4,1-4 0 0,7-39 0-2,0 0 0 0,-10 30 0 5,2-20 0-2,8-10 0-4,0 0 0 1,0 0 0 5,-20 8 0-1,20-8 0-5,0 0 0 0,0 0 1 7,-13 10-1-4,13-10 1-3,0 0-1 1,0 0 2 4,0 0-2 0,0 0 2-4,0 0-2 0,0 0 3 6,0 0-3 2,0 0 3-10,0 0-3 0,28-18 3 6,12 3-3 4,-40 15 4-9,0 0-4-1,56-20 5 3,-5-2-5 0,-51 22 4-2,0 0-4 2,56-17 4 3,0-1-4 0,-56 18 5-1,0 0-5-3,53-12 5 3,0-6-5 0,-53 18 4-5,0 0-4 2,56-10 4 3,-5-2-4-1,-51 12 3-2,0 0-3 1,53-10 3 4,5 2-3-3,-58 8 2-2,0 0-2 0,59-5 2 6,7-7-2 1,-66 12 0-8,0 0 0-1,68-12 1 6,1-3-1 0,-69 15 0-6,0 0 0 1,58-13 0 7,-15 6 0 1,-43 7 0-9,0 0 0 0,28-10 0 3,-8 2 0 1,-20 8 0-1,0 0 0-1,13 0 0 8,-3 0 0-2,-10 0 0-7,0 0 0-1,8 13 1 7,-8 12-1-4,0-25 1-3,0 0-1 2,2 39 2 3,1 14-2 0,-3-53 4-4,0 0-4 2,0 74 4 4,-5 31-4-2,5-105 6-1,0 0-6-4,-8 122 6 6,3 5-6 0,5-127 10-1,0 0-10-4,-8 129 10 4,8-7-10 2,0-122 12-7,0 0-12 0,0 117 12 7,0-20-12 2,0-97 15-9,0 0-15 0,0 82 16 6,0-29-16-3,0-53 18 2,0 0-18-5,0 39 19 5,0-21-19 4,0-18 20-5,0 0-20-4,-5-13 20 2,-7-31-20 2,12 44 24-2,0 0-24 0,-8-75 25 6,0-30-25-4,8 105 22-2,0 0-22 0,8-112 23 5,5-5-23-4,-13 117 22-1,0 0-22 1,28-109 23 3,10 4-23-1,-38 105 21-4,0 0-21 2,53-99 21 7,16-11-21 0,-69 110 17-7,0 0-17-2,98-97 17-1,22 20-17 7,-120 77 8-6,0 0-8-1,127-62 8 5,-16 7-8-1,-111 55 2-3,0 0-2 2,97-45 3 5,-21 15-3 1,-76 30 0-8,0 0 0-1,66-12 0 5,-13 12 0 3,-2 3-1488-7</inkml:trace>
    </iact:actionData>
  </iact:action>
  <iact:action type="add" startTime="42252">
    <iact:property name="dataType"/>
    <iact:actionData xml:id="d15">
      <inkml:trace xmlns:inkml="http://www.w3.org/2003/InkML" xml:id="stk15" contextRef="#ctx0" brushRef="#br0">5101 6521 628 0,'0'0'0'3,"0"0"0"1,-13 0 0 0,13 0 49-2,0 0-49 1,-7 0 50 3,7 0-50-1,0 0 77-3,0 0-77 0,0 0 77 4,-13 0-77-1,13 0 47-3,0 0-47-1,0 0 48 7,2-17-48-5,-2 17 33 0,0 0-33-1,18-28 33 4,8-12-33-1,-26 40 22-3,0 0-22 0,45-42 22 4,14 0-22-2,-59 42 16-2,0 0-16 1,78-40 17 4,19 0-17-4,-97 40 12-1,0 0-12 1,104-47 12 3,12-10-12-1,-116 57 7-4,0 0-7 2,130-65 8 3,35-5-8-1,-165 70 5-4,0 0-5 1,180-82 6 6,7-22-6-5,-187 104 8-1,0 0-8 1,208-110 8 4,21-9-8-3,-229 119 11-2,0 0-11 0,248-120 12 5,24-7-12-4,-272 127 17-1,0 0-17 1,284-139 17 3,5-10-17-1,-289 149 22-4,0 0-22 2,302-152 23 4,2 12-23-2,-304 140 29-5,0 0-29 2,315-149 29 8,15-15-29-1,-330 164 31-9,0 0-31 0,330-169 31 3,10 7-31 1,-340 162 26-2,0 0-26 1,350-169 27 6,2-1-27 0,-352 170 25-8,0 0-25-1,355-171 26 4,-2 16-26 6,-353 155 24-10,0 0-24 0,358-159 25 4,10-5-25-1,-368 164 22-1,0 0-22 1,375-157 22 5,6 5-22 1,-381 152 20-9,0 0-20 0,380-157 20 6,-17-12-20 3,-363 169 18-9,0 0-18 0,352-149 19 5,-4 9-19-1,-348 140 17-3,0 0-17 2,332-134 18 5,-17-10-18 1,-315 144 21-8,0 0-21-1,292-130 22 5,-21 26-22 1,-271 104 25-6,0 0-25 2,251-92 25 4,-22 10-25 0,-229 82 22-6,0 0-22 2,208-80 23 7,-26 10-23-2,-182 70 23-4,0 0-23-3,155-57 24 4,-43 20-24 2,-112 37 23-6,0 0-23 3,86-28 24 2,-30 11-24-1,-56 17 19-3,0 0-19 2,33-13 19 4,-18 4-19-2,-15 9 10-4,0 0-10 1,0 0 11 5,0 0-11-3,0 0 6-2,0 0-6 0,-28 17 6 6,-30-7-6-5,-1-5-1455-1</inkml:trace>
    </iact:actionData>
  </iact:action>
  <iact:action type="add" startTime="48245">
    <iact:property name="dataType"/>
    <iact:actionData xml:id="d16">
      <inkml:trace xmlns:inkml="http://www.w3.org/2003/InkML" xml:id="stk16" contextRef="#ctx0" brushRef="#br0">22336 2907 527 0,'0'0'0'1,"0"0"0"3,0 0 0-1,0 0 9-1,0 0-9 0,36-22 10 6,-36 22-10-4,0 0 31-3,0 0-31 2,10-10 31 4,-10 10-31-3,0 0 46-3,0 0-46 2,2-25 46 4,3-10-46-3,-5 35 46-2,0 0-46 1,0-34 46 3,-12-6-46-3,12 40 37 0,0 0-37 0,-21-40 38 2,-9 0-38 0,30 40 27-3,0 0-27 0,-41-37 27 4,-9 2-27-1,50 35 22-3,0 0-22 0,-59-32 23 6,-7 7-23-2,66 25 29-4,0 0-29 0,-63-23 30 4,2 6-30 0,61 17 30-5,0 0-30-1,-58-13 31 6,2 1-31-3,56 12 29-1,0 0-29 1,-56-13 29 5,-2 9-29 0,58 4 28-7,0 0-28-1,-59-5 28 5,-12 0-28-1,71 5 23-1,0 0-23 1,-78-3 24 1,-3 3-24-2,81 0 23-1,0 0-23 0,-82 8 24 6,11 1-24 0,71-9 21-8,0 0-21 0,-76 13 21 6,8 9-21-3,68-22 13-1,0 0-13 1,-71 25 14 4,-10 3-14-2,81-28 7-4,0 0-7 2,-82 29 7 5,-1 6-7-1,83-35 5-6,0 0-5-1,-79 30 5 6,5 5-5 3,74-35 2-9,0 0-2 0,-66 30 3 6,6 10-3 0,60-40 1-6,0 0-1 1,-56 35 2 8,-3-1-2-4,59-34 1-2,0 0-1-3,-58 40 1 5,0-2-1-1,58-38 1-3,0 0-1 2,-61 39 1 4,-5 1-1-3,66-40 3-2,0 0-3 0,-61 40 4 5,3 2-4-3,58-42 6-2,0 0-6 0,-54 45 6 5,6-3-6-3,48-42 8-3,0 0-8 2,-43 45 9 5,5 7-9-1,38-52 9-6,0 0-9-1,-33 53 9 6,8-1-9-2,25-52 9-2,0 0-9 0,-26 47 10 6,3-7-10 1,23-40 7-8,0 0-7-1,-12 37 8 5,-6 8-8 1,18-45 7-3,0 0-7-3,-13 40 8 6,3 7-8 0,10-47 7-6,0 0-7 2,-5 45 7 3,5 7-7 0,0-52 6-4,0 0-6 3,0 60 6 2,5-3-6-2,-5-57 5-3,0 0-5 2,8 60 5 4,2-8-5-3,-10-52 3-3,0 0-3 2,10 53 4 4,3-1-4-3,-13-52 2-2,0 0-2 0,18 45 2 5,9-3-2-3,-27-42 1-2,0 0-1 0,33 40 2 5,11 0-2-2,-44-40 2-5,0 0-2 3,58 29 2 4,15 1-2-2,-73-30 2-4,0 0-2 1,89 30 2 6,18 5-2-5,-107-35 3-2,0 0-3 2,116 32 3 6,1-2-3-1,-117-30 5-7,0 0-5-1,119 18 5 4,29-13-5 0,-148-5 7-1,0 0-7-1,154-3 7 4,-1-4-7-1,-153 7 9-5,0 0-9 4,162-18 9 2,10-4-9-1,-172 22 9-4,0 0-9 1,173-25 10 5,-8-15-10-3,-165 40 11-3,0 0-11 2,170-40 11 5,10 3-11-5,-180 37 10-1,0 0-10 1,170-52 11 3,-15-5-11-2,-155 57 10-3,0 0-10 3,144-70 10 2,-7-12-10-2,-137 82 7-2,0 0-7 0,127-92 7 6,-23-5-7-5,-104 97 5-2,0 0-5 3,89-102 6 2,-21-3-6-2,-68 105 4-3,0 0-4 3,51-110 4 2,-18-21-4-2,-33 131 4-2,0 0-4 0,18-130 5 7,-18 13-5-3,0 117 6-3,0 0-6-3,-18-109 6 5,-18 4-6 5,36 105 13-10,0 0-13 0,-65-92 13 4,-34 0-13 1,99 92 19-4,0 0-19 1,-122-75 19 5,-33 16-19-1,155 59 21-6,0 0-21 2,-170-43 22 5,-10 21-22-2,180 22 21-2,0 0-21-3,-180-13 21 8,20 16-21-5,160-3 17 0,0 0-17-2,-150 17 18 6,13 16-18-3,137-33 5-2,0 0-5 0,-116 47 6 5,14 18-6-3,102-65 0-2,0 0 0 0,-81 52 0 7,30-17 0-1,6-5-1395-7</inkml:trace>
    </iact:actionData>
  </iact:action>
  <iact:action type="add" startTime="49400">
    <iact:property name="dataType"/>
    <iact:actionData xml:id="d17">
      <inkml:trace xmlns:inkml="http://www.w3.org/2003/InkML" xml:id="stk17" contextRef="#ctx0" brushRef="#br0">24959 1678 583 0,'0'0'0'1,"0"0"0"5,-7 10 0-2,7-10 0-3,0 0 0 1,0 0 0 5,-18 0 0-3,18 0-1-3,0 0 1 2,-26-5 0 3,-4 5 0-2,30 0 18-1,0 0-18-1,-43 5 18 5,-13 2-18-3,56-7 43-2,0 0-43 0,-61 5 44 4,-7 3-44-1,68-8 36-3,0 0-36 1,-74 17 37 3,-4 6-37-2,78-23 29-3,0 0-29 2,-92 35 30 4,-7 17-30-3,99-52 47-2,0 0-47 0,-114 65 47 4,-15 14-47-1,129-79 57-4,0 0-57 1,-135 82 58 7,6-7-58-2,129-75 51-5,0 0-51-2,-132 65 51 4,-10-3-51 3,142-62 47-4,0 0-47 0,-140 60 48 2,19-3-48 3,121-57 40-8,0 0-40 0,-115 55 41 4,11-11-41 1,104-44 31-3,0 0-31 0,-101 43 31 5,7-8-31-3,94-35 30-3,0 0-30 2,-73 32 31 4,14-15-31-3,59-17 25-3,0 0-25 2,-43 13 26 5,18-8-26-5,25-5 22-2,0 0-22 2,-16-10 22 4,11-8-22-3,5 18 19-3,0 0-19 2,11-37 20 4,16-25-20-3,-27 62 16-2,0 0-16 0,51-65 17 5,20 8-17-3,-71 57 12-2,0 0-12 0,86-60 12 6,13 5-12 2,-99 55 7-10,0 0-7 0,115-54 8 6,14-11-8 0,-129 65 6-4,0 0-6-2,137-67 6 6,2-3-6-3,-139 70 4-1,0 0-4 0,140-65 5 6,-3 1-5 0,-137 64 4-7,0 0-4-1,132-48 5 5,0 4-5-2,-132 44 5-1,0 0-5 1,122-30 5 6,-29 7-5 0,-93 23 4-8,0 0-4-1,66-22 5 4,-20 9-5 2,-46 13 4-6,0 0-4 1,33-12 4 6,-8 7-4-3,-25 5 4-3,0 0-4 2,18-7 4 6,-18 7-4 0,0 0 3-9,0 0-3 0,0 0 4 6,-10-5-4 0,10 5 3-3,0 0-3-3,-33 5 4 5,-20 7-4 1,53-12 3-6,0 0-3 2,-84 17 3 5,-17 1-3 0,101-18 2-5,0 0-2-2,-107 17 3 6,-2 1-3-3,109-18 2-1,0 0-2 0,-99 22 2 7,15-5-2-1,84-17 1-7,0 0-1-1,-71 13 1 5,13-13-1 1,58 0 0-3,0 0 0-3,-41 0 0 4,13 0 0 1,28 0 0-3,0 0 0 0,-15 0 0 7,5 0 0-1,10 0 0-6,0 0 0-2,0 0 0 5,20-10 0 0,-20 10 0-5,0 0 0 1,38-12 0 6,26-6 0-3,-64 18 0-2,0 0 0 0,84-12 0 5,7-11 0-2,-91 23 0-4,0 0 0 2,106-22 0 4,19 2 0 2,-125 20 1-8,0 0-1-1,119-10 1 6,-13 3-1 0,-106 7 2-5,0 0-2-1,99-10 2 6,-7 2-2-2,-92 8 3-2,0 0-3 0,86-10 3 5,-10 5-3-2,-76 5 2-4,0 0-2 2,58 0 3 3,-19 0-3-2,-39 0 2-3,0 0-2 2,20 5 3 4,0 8-3-3,-20-13 3-2,0 0-3 1,10 27 3 6,-15 8-3-1,5-35 3-8,0 0-3 0,-20 40 3 7,-18 12-3-6,38-52 3 1,0 0-3 0,-46 55 4 6,-5 14-4-4,51-69 2-3,0 0-2 1,-50 70 2 7,-1-3-2-7,51-67 0 0,0 0 0 1,-48 60 0 3,5 2 0-1,43-62-1-4,0 0 1 2,-36 60-1 3,-2-18 1-2,5 3-1284-3</inkml:trace>
    </iact:actionData>
  </iact:action>
  <iact:action type="add" startTime="50406">
    <iact:property name="dataType"/>
    <iact:actionData xml:id="d18">
      <inkml:trace xmlns:inkml="http://www.w3.org/2003/InkML" xml:id="stk18" contextRef="#ctx0" brushRef="#br0">25938 1270 807 0,'0'0'0'1,"0"0"0"4,0-10 0 1,0 10 13-6,0 0-13 2,0 0 14 4,0-8-14-2,0 8 29-1,0 0-29-1,0 0 30 4,0 0-30-1,0 0 34-2,0 0-34-2,8 13 34 7,-10 27-34 1,2-40 29-9,0 0-29 0,-6 59 30 4,4 21-30 0,2-80 26-2,0 0-26 0,-3 100 27 5,-7 12-27-3,10-112 23-2,0 0-23 1,-10 122 23 4,5 22-23-3,5-144 21-2,0 0-21 1,0 132 21 2,5-38-21 1,-5-94 21-5,0 0-21 1,3 78 22 5,-3-26-22-3,0-52 19-2,0 0-19 1,0 32 20 3,-3-14-20 0,3-18 18-6,0 0-18 1,-13 2 19 8,-4-9-19 2,17 7 18-11,0 0-18 0,-28-25 18 8,-8-20-18-6,36 45 17-2,0 0-17 1,-38-75 17 7,-5-19-17 0,43 94 25-6,0 0-25-2,-35-115 26 4,17-9-26 0,18 124 24 0,0 0-24-3,-5-127 24 5,12-8-24-2,-7 135 19-3,0 0-19 2,18-126 20 5,7 16-20 2,-25 110 14-9,0 0-14-1,33-95 14 5,13 33-14 0,-46 62 12-3,0 0-12 0,58-42 12 3,11 15-12-2,-69 27 5 0,0 0-5-2,71-13 6 6,-5 26-6-3,-66-13 2-2,0 0-2-1,58 29 2 8,-10 24-2 0,-48-53 1-8,0 0-1-1,33 67 1 4,-12 15-1 0,-21-82 0-3,0 0 0 2,0 75 1 4,-16-3-1-3,16-72 0-3,0 0 0 2,-30 67 1 6,-16-12-1-1,46-55 0-8,0 0 0 1,-63 50 1 4,-3-16-1 7,66-34 0-10,0 0 0-2,-63 30 0 0,9-7 0 3,54-23-1 0,0 0 1-1,-40 17 0 7,7 8 0-3,33-25-2-2,0 0 2-4,-18 17-2 3,10-7 2 2,3 3-1107-4</inkml:trace>
    </iact:actionData>
  </iact:action>
  <iact:action type="add" startTime="51022">
    <iact:property name="dataType"/>
    <iact:actionData xml:id="d19">
      <inkml:trace xmlns:inkml="http://www.w3.org/2003/InkML" xml:id="stk19" contextRef="#ctx0" brushRef="#br0">26304 2235 180 0,'0'0'0'1,"0"0"0"2,-10 8 0 1,10-8 13-2,0 0-13 2,-11 5 14 1,1-5-14 0,10 0 8-3,0 0-8 1,0 0 8 3,-12 5-8-2,12-5 5-2,0 0-5 0,0 0 6 5,-13 0-6-3,13 0 11-2,0 0-11 0,0 0 11 5,-13 0-11-3,13 0 17-2,0 0-17 1,0 0 18 3,0 0-18-1,0 0 30-4,0 0-30 1,0 0 31 5,-2-13-31-3,2 13 40 0,0 0-40 1,0 0 40-4,0 0-40 4,0 0 41-3,0 0-41 0,-13-5 41 5,13 5-41-2,0 0 45-2,0 0-45-1,0 0 45 3,0 0-45 0,0 0 46-4,0 0-46 1,-10 0 46 6,10 0-46 1,0 0 47-9,0 0-47 1,0 0 47 4,0 0-47 3,0 0 44-8,0 0-44 0,-3-9 45 6,3 9-45-2,0 0 46-2,0 0-46 1,0 0 46 4,0 0-46-4,0 0 43-1,0 0-43 1,0 0 44 2,18-25-44 0,-18 25 48-1,0 0-48-3,28-58 49 5,5-19-49-1,-33 77 59-4,0 0-59 2,38-97 59 4,8 3-59-3,-46 94 54-3,0 0-54 1,43-87 55 5,-15 34-55-2,-28 53 48-3,0 0-48 0,20-40 49 4,-2 16-49-2,-18 24 38-2,0 0-38 0,15-23 39 5,-10 11-39-3,-5 12 29-3,0 0-29 2,0 0 30 5,0 0-30 3,0 0 22-11,0 0-22 0,-13 17 22 5,1 13-22 3,12-30 15-7,0 0-15-1,-13 35 15 6,5 0-15 1,8-35 12-7,0 0-12 0,0 39 13 7,8-9-13-4,-8-30 8-1,0 0-8 1,15 30 8 4,6-2-8-3,-21-28 5-2,0 0-5 0,22 20 5 4,-1-11-5-2,-21-9 3-2,0 0-3 1,25 5 3 4,13 3-3-3,-38-8 1-3,0 0-1 1,38 10 2 5,-10 7-2-3,-28-17 0-2,0 0 0 0,25 20 0 6,-4 3 0-4,-21-23-3-3,0 0 3 2,17 22-2 3,-11-5 2-1,-6-17-7-4,0 0 7 1,7 13-6 6,6-3 6-4,-13-10-12-3,0 0 12 1,13 0-11 6,-13 0 11-4,0 0-20-2,0 0 20-1,20-15-20 9,8-10 20-2,-28 25-16-8,0 0 16 0,33-35-16 4,-8 0 16 0,-25 35-15-2,0 0 15 1,20-22-14 4,-4 0 14-3,-16 22-10-2,0 0 10 0,10-13-9 4,0 1 9-1,-10 12-6-3,0 0 6 0,13-13-5 5,2 8 5-3,-15 5-4-3,0 0 4 2,18 18-3 4,7 21 3-3,-25-39-1-3,0 0 1 2,23 53-1 5,-11 1 1 0,-12-54 0-7,0 0 0-1,13 50 0 5,-5-15 0-1,-8-35 0-3,0 0 0 2,7 20 0 4,1-8 0-4,-8-12 0 0,0 0 0-1,0 0 1 5,0 0-1-3,0 0 0-3,0 0 0 2,18-32 0 4,5-35 0-4,-23 67 0-1,0 0 0 1,25-72 0 4,-5 2 0-3,-5 0-1117-3</inkml:trace>
    </iact:actionData>
  </iact:action>
  <iact:action type="add" startTime="51744">
    <iact:property name="dataType"/>
    <iact:actionData xml:id="d20">
      <inkml:trace xmlns:inkml="http://www.w3.org/2003/InkML" xml:id="stk20" contextRef="#ctx0" brushRef="#br0">27143 1230 852 0,'0'0'0'0,"0"0"0"3,-17 0 0 1,17 0 1-1,0 0-1 0,-18 5 1 2,-2 7-1 0,20-12-1-4,0 0 1 2,-21 18-1 3,4-1 1-1,17-17-2-2,0 0 2-1,-16 25-2 4,9 8 2-1,7-33-10-4,0 0 10 1,-5 37-9 4,-5 13 9-2,-1 2-562-2</inkml:trace>
    </iact:actionData>
  </iact:action>
  <iact:action type="add" startTime="51953">
    <iact:property name="dataType"/>
    <iact:actionData xml:id="d21">
      <inkml:trace xmlns:inkml="http://www.w3.org/2003/InkML" xml:id="stk21" contextRef="#ctx0" brushRef="#br0">27359 1671 841 0,'0'0'0'0,"0"0"0"4,0 0 0 0,0 0-23-2,0 0 23 1,8 12-23 4,-6 0 23-3,-2-12 0-3,0 0 0 2,-2 23 0 4,-3 7 0-3,5-30 2-2,0 0-2 0,-5 40 3 5,-3 2-3-3,8-42 8-3,0 0-8 2,-5 45 8 4,5-3-8-4,0-42 15 0,0 0-15-1,5 32 15 5,3-19-15-4,-8-13 24-1,0 0-24 1,10 5 24 4,5-15-24-4,-15 10 28-1,0 0-28 1,18-18 28 4,12-17-28-3,-30 35 48-3,0 0-48 2,33-34 49 4,-10 4-49-3,-23 30 69-3,0 0-69 2,15-28 69 5,-7 4-69-5,-8 24 64 0,0 0-64-2,0-30 64 6,-8 2-64-3,8 28 50-3,0 0-50 3,-15-25 51 3,-18 15-51-3,33 10 39-2,0 0-39-1,-36-5 40 6,3 10-40-1,33-5 29-5,0 0-29 1,-35 13 30 4,2 14-30-2,33-27 11-3,0 0-11 2,-18 35 12 4,18 12-12-2,0 6-1122-4</inkml:trace>
    </iact:actionData>
  </iact:action>
  <iact:action type="add" startTime="52298">
    <iact:property name="dataType"/>
    <iact:actionData xml:id="d22">
      <inkml:trace xmlns:inkml="http://www.w3.org/2003/InkML" xml:id="stk22" contextRef="#ctx0" brushRef="#br0">27996 1944 539 0,'0'0'0'1,"0"0"0"3,0 18 0-1,0-18 7 0,0 0-7 0,-3 12 7 3,-4-2-7-2,7-10 11-2,0 0-11 1,-13 8 12 4,-5 2-12-4,18-10 14 0,0 0-14 0,-15 7 15 3,5-2-15-3,10-5 12-1,0 0-12 0,0 0 12 6,-10-10-12-5,10 10 18-1,0 0-18 0,0 0 18 5,-10-20-18-3,10 20 38-1,0 0-38-1,-3-27 39 4,3-21-39-2,0 48 59-1,0 0-59-1,10-52 60 5,10-5-60-4,-20 57 77-1,0 0-77 0,31-57 77 7,12-8-77-7,-43 65 80-1,0 0-80 2,46-70 80 3,-6 18-80 1,-40 52 68-2,0 0-68-4,28-42 68 4,-10 9-68 7,-18 33 66-12,0 0-66 0,15-19 67 1,-7 9-67 3,-8 10 57-3,0 0-57 2,10 0 57 5,10 10-57-4,-20-10 42-2,0 0-42-1,21 24 42 7,-9 21-42-5,-12-45 32-2,0 0-32 2,13 52 32 5,0-9-32-4,-13-43 14-3,0 0-14 1,17 45 15 6,4-3-15-4,-21-42 4-3,0 0-4 2,25 40 5 4,13-5-5-3,0-1-1248-2</inkml:trace>
    </iact:actionData>
  </iact:action>
  <iact:action type="add" startTime="52988">
    <iact:property name="dataType"/>
    <iact:actionData xml:id="d23">
      <inkml:trace xmlns:inkml="http://www.w3.org/2003/InkML" xml:id="stk23" contextRef="#ctx0" brushRef="#br0">25626 3654 628 0,'0'0'0'0,"0"0"0"5,0-37 0-1,0 37 28-2,0 0-28 1,-2-40 29 3,-3-2-29-1,5 42 50-3,0 0-50 0,-3-38 51 5,3 3-51-2,0 35 56-4,0 0-56 1,0-24 57 5,0 1-57-3,0 23 50-2,0 0-50 0,3-12 50 4,-1 2-50-1,-2 10 55-3,0 0-55 0,8 10 55 5,5 25-55-4,-13-35 44 0,0 0-44-1,7 52 45 5,1 17-45-4,-8-69 43-1,0 0-43 1,7 93 43 4,9 14-43-2,-16-107 35-4,0 0-35 1,20 109 36 5,-7-22-36-3,-13-87 28-2,0 0-28 0,12 70 28 6,-2-30-28-6,-10-40 23 0,0 0-23 1,11 22 24 4,-11-14-24-3,0-8 20-2,0 0-20 0,-5-13 21 7,-8-32-21-1,13 45 18-8,0 0-18 0,-15-69 19 6,-11-26-19 3,26 95 14-9,0 0-14 0,-23-109 14 5,6-8-14-1,17 117 13-3,0 0-13 2,-5-130 14 4,5-14-14-3,0 144 10-2,0 0-10 0,17-140 11 6,14 31-11-5,-31 109 4 0,0 0-4-2,33-87 5 6,-3 27-5-3,-30 60 1-1,0 0-1-2,38-40 1 7,18 10-1 0,-56 30 0-7,0 0 0-1,61-10 0 5,-3 23 0-1,-58-13-1-3,0 0 1 4,51 27 0 2,-18 13 0 7,-33-40-1-13,0 0 1-1,15 55 0 0,-17 20 0 10,2-75-1-10,0 0 1 0,-18 74-1 2,-15 1 1 3,33-75-2-3,0 0 2 0,-41 67-2 5,-2-15 2-3,43-52-2-3,0 0 2 2,-43 45-2 4,8-5 2-1,35-40-3-6,0 0 3 2,-38 37-3 5,2-2 3-3,1 2-1144-2</inkml:trace>
    </iact:actionData>
  </iact:action>
  <iact:action type="add" startTime="53545">
    <iact:property name="dataType"/>
    <iact:actionData xml:id="d24">
      <inkml:trace xmlns:inkml="http://www.w3.org/2003/InkML" xml:id="stk24" contextRef="#ctx0" brushRef="#br0">26235 4035 606 0,'0'0'0'0,"0"0"0"3,0 0 0 2,0 0 12-3,0 0-12 0,0 0 12 5,0 0-12-3,0 0 25-1,0 0-25-2,0 0 26 7,-7-18-26-6,7 18 29 1,0 0-29-1,-8-15 30 5,-5-9-30-3,13 24 37-1,0 0-37 0,-12-30 37 2,4-10-37-1,8 40 41-2,0 0-41 1,-10-40 41 3,5 15-41-2,5 25 44-1,0 0-44-2,-3-27 45 6,1-8-45-3,2 35 50-2,0 0-50 1,-3-35 51 2,3 5-51 0,0 30 46-2,0 0-46-1,3-27 46 4,2 2-46-1,-5 25 47-3,0 0-47-1,5-27 47 6,0 7-47-2,-5 20 44-3,0 0-44 0,8-18 44 5,2-9-44-4,-10 27 39-2,0 0-39 3,10-25 39 3,0-5-39-3,-10 30 33-3,0 0-33 1,13-22 33 7,-6-1-33 6,-7 23 27-14,0 0-27-1,8-39 27 0,-3-19-27 9,-5 58 23-9,0 0-23 0,5-54 23 4,3 6-23 2,-8 48 22-6,0 0-22 3,5-37 23 2,0 2-23 0,-5 35 16-4,0 0-16 1,2-25 16 7,-2 8-16-3,0 17 13-3,0 0-13-3,0 0 14 6,0-8-14 4,0 8 10-10,0 0-10 0,-5 13 10 4,-5 24-10 0,10-37 6-3,0 0-6 1,-13 50 7 6,1 5-7-4,12-55 5-2,0 0-5-1,-5 49 5 7,0-9-5-5,5-40 2-1,0 0-2 0,0 30 2 5,7-10-2-2,-7-20 0-4,0 0 0 1,10 15 1 5,1-13-1-3,-11-2 0-2,0 0 0 0,15 0 0 6,13 0 0-5,-28 0-2-1,0 0 2 1,33 0-2 4,-3 0 2-3,-30 0-5-3,0 0 5 1,25 0-5 6,-4 0 5-4,-21 0-11-3,0 0 11 2,15 5-10 4,0 8 10-4,-15-13-19-1,0 0 19 1,15 20-19 4,-12 5 19-3,-3-25-27-3,0 0 27 2,2 25-27 4,-2 7 27-3,0-32-28-2,0 0 28 0,3 25-28 5,2-3 28-4,-5-22-30-1,0 0 30 1,5 10-29 3,0 3 29-1,-5-13-26-4,0 0 26 2,0 0-25 4,21 5 25-4,-21-5-25-2,0 0 25 3,22-3-24 3,11-4 24-3,-33 7-22-2,0 0 22 0,33-13-22 5,-2-2 22-3,-31 15-11-2,0 0 11 0,25-15-10 4,-5 5 10-1,-20 10-5-4,0 0 5 2,21-17-5 4,-9-1 5-3,-12 18-2-2,0 0 2 0,11-17-2 6,-9 7 2-5,-2 10-1-2,0 0 1 3,0 0 0 2,0 0 0-3,0 0-1 0,0 0 1-1,10-2 0 5,-10 2 0-3,0 0 0-1,0 0 0-1,-2 17 0 3,12 0 0 0,-10-17 0-4,0 0 0 2,10 13 0 4,-2-3 0-4,-8-10 0 0,0 0 0-1,0 0 0 6,20 7 0-5,-20-7 0-2,0 0 0 1,15 5 0 6,-7-5 0-4,-8 0 0-1,0 0 0-2,0 0 0 5,17-5 0-1,-17 5 0-4,0 0 0 2,11-17 0 6,-4-1 0 0,-7 18-1-9,0 0 1 0,0-24-1 4,-7 1 1 0,7 23-2-2,0 0 2 0,-13-22-1 6,-2 9 1-1,15 13-6-5,0 0 6-2,-15-5-5 6,2 5 5 1,13 0-7-4,0 0 7-3,-13 0-7 5,13 0 7-2,0 0-8-1,0 0 8 0,-13 8-7 5,13-8 7-3,0 0-8-2,0 0 8 1,0 0-8 4,0 0 8 2,0 0-8-9,0 0 8 0,18-3-8 7,15-27 8-2,-33 30-7-5,0 0 7 1,36-37-6 6,-6 0 6-3,-30 37-2-2,0 0 2 0,28-52-2 5,0-18 2-3,-28 70 0-2,0 0 0 0,25-67 0 6,-9 17 0 2,-16 50 0-9,0 0 0-1,10-52 0 5,-3-11 0 1,-7 63 1-5,0 0-1-1,5-52 2 6,-5 17-2-2,0 35 5-3,0 0-5 2,0-17 6 4,3-1-6-3,-3 18 10-2,0 0-10 0,0 0 10 6,0 0-10-5,0 0 14-2,0 0-14 2,0 0 15 6,-3 40-15 1,3-40 16-10,0 0-16 0,-5 48 16 4,5 21-16 2,0-69 16-4,0 0-16-2,5 77 17 6,0 8-17-2,-5-85 13-2,0 0-13 0,6 75 13 5,4-16-13-3,-10-59 11-2,0 0-11 0,10 43 11 5,-3-16-11-3,-7-27 8-2,0 0-8 0,6 18 9 5,-4-6-9-4,-2-12 9-1,0 0-9 1,0 0 10 4,0 0-10-3,0 0 11-2,0 0-11 0,5-8 11 7,-5-21-11 0,0 29 10-9,0 0-10 0,3-33 11 5,2 3-11 4,-5 30 12-8,0 0-12-1,12-34 12 4,6-11-12 0,-18 45 11-2,0 0-11 0,18-38 11 5,2 16-11-3,-20 22 10-3,0 0-10 3,21-17 11 3,-1 9-11-4,-20 8 4-1,0 0-4 0,28 8 5 5,7 14-5-2,-35-22 2-4,0 0-2 1,33 30 3 5,-15 5-3-3,-18-35 2-3,0 0-2 2,8 35 2 4,-11-1-2-3,3-34 1-2,0 0-1 0,-15 35 1 6,-16-10-1-4,31-25 0-3,0 0 0 1,-35 23 1 7,-1-1-1 0,36-22 0-9,0 0 0 0,-33 12 0 4,8-2 0 0,25-10-4-2,0 0 4 0,-18 3-4 8,8-3 4-1,10 0-12-8,0 0 12-1,0 0-12 4,-13 0 12-1,13 0-16-1,0 0 16 0,0 0-16 3,0 0 16 0,0 0-16-3,0 0 16 0,0 0-15 6,51-25 15-4,-51 25-16-3,0 0 16 2,66-30-15 3,15-2 15-2,-81 32-12-3,0 0 12 2,81-35-11 6,-4 3 11 0,-77 32-9-8,0 0 9-1,60-33-9 5,-9-2 9 3,-51 35-7-8,0 0 7 0,38-30-7 5,-17 6 7-1,-21 24-6-3,0 0 6 3,15-15-5 2,-3 2 5-2,-12 13-5-1,0 0 5-2,11-10-4 6,-11 10 4-3,0 0-4-2,0 0 4 0,0 0-3 6,0 0 3-5,0 0-2-1,0 0 2 0,-16 20-2 5,4 15 2-1,12-35-1-4,0 0 1-1,-13 37 0 7,5-7 0 1,8-30 0-7,0 0 0-2,-5 20 0 4,3-7 0 3,2-13 0-5,0 0 0-2,0 0 0 5,0 12 0-1,0-12 0-2,0 0 0 1,0 0 0 2,0 0 0-1,0 0 0-3,0 0 0 3,10 0 0 3,0-7 0-4,-10 7 0-2,0 0 0 3,15-10 0 3,1-8 0-3,-16 18 0-3,0 0 0 1,12-12 0 5,-12 12 0-2,0 0-1-3,0 0 1-1,13-13 0 6,-13 13 0-2,0 0-1-4,0 0 1 1,13 3 0 5,4 2 0-2,-17-5-1-3,0 0 1 0,23 5 0 5,0 0 0-4,-23-5 0-1,0 0 0 1,23 2 0 4,5-4 0-4,-28 2-1-1,0 0 1 1,35-20 0 5,6-18 0-5,-41 38-1-1,0 0 1 0,43-49-1 5,-2 1 1-3,-41 48-1-1,0 0 1-3,33-47-1 9,-11 7 1-7,-22 40-1-1,0 0 1 4,21-42-1 1,-6-8 1-3,-15 50-1-1,0 0 1 1,15-55-1 4,-10-2 1-4,-5 57-2 0,0 0 2-1,0-47-1 5,0 17 1-2,0 30-2-5,0 0 2 3,3-20-2 4,-1 8 2-3,-2 12-3-3,0 0 3 1,0 0-3 6,-18 22 3 0,18-22-4-6,0 0 4-1,-17 35-4 5,-6 7 4-1,23-42-4 0,0 0 4-5,-18 53-3 3,8 9 3 3,10-62-1-6,0 0 1 2,0 59-1 5,10-4 1-3,-10-55 0-2,0 0 0 0,13 48 0 4,-3-19 0-1,-10-29 0-3,0 0 0 0,3 23 0 4,-1-11 0-2,-2-12 0-1,0 0 0-1,0 0 1 4,0 0-1-2,0 0 2-2,0 0-2 2,0 0 3 1,0 0-3-1,0 0 6-1,0 0-6-1,15-17 7 6,-2-1-7-5,-13 18 12-2,0 0-12 2,25-34 13 4,6-1-13-3,-31 35 11-3,0 0-11 2,30-30 11 4,-10 12-11-3,-20 18 5-2,0 0-5 0,18-12 6 5,3 7-6-3,-21 5 1-2,0 0-1 0,22 2 2 5,6 3-2-3,-28-5 0-2,0 0 0 0,28 15 0 5,-5 15 0-3,-23-30 0-3,0 0 0 2,13 35 0 4,-11 0 0-3,-2-35-2-3,0 0 2 2,-5 25-2 4,-5-8 2-4,10-17-4-1,0 0 4 1,-13 15-4 5,1 0 4-4,12-15-7-3,0 0 7 2,-8 10-6 2,8-10 6 0,0 0-6-4,0 0 6 3,0 0-6 2,-10-12 6-3,10 12-6-1,0 0 6 1,0-18-5 5,5 1 5-5,-5 17-4-2,0 0 4 2,10-18-3 4,8-14 3-1,-18 32-3-6,0 0 3 2,23-32-2 5,2 4 2-3,-25 28-2-2,0 0 2 0,28-22-1 4,2 9 1-1,-30 13-1-4,0 0 1 2,33 0 0 4,3 5 0-3,-36-5-1-2,0 0 1 0,35 18 0 4,-2 12 0-1,-33-30 0-3,0 0 0 1,23 30 0 4,-10-8 0-4,-13-22-1-2,0 0 1 2,8 17-1 5,-8-17 1-5,0 0-2-1,0 0 2 0,5 8-2 4,-5-8 2-1,0 0-4-3,0 0 4 0,0 0-4 5,2-15 4-3,-2 15-8-2,0 0 8 1,3-22-7 3,4-18 7-2,-7 40-12-2,0 0 12 0,8-43-11 5,0 9 11-3,-8 34-16-2,0 0 16 0,7-28-15 5,6 6 15-2,-13 22-13-4,0 0 13 1,10-20-13 5,-5 10 13-3,-5 10-10-2,0 0 10 0,5-13-10 7,-5 13 10 0,0 0-8-8,0 0 8-1,0 0-7 5,0 0 7 2,0 0-5-7,0 0 5 0,8 13-5 6,-3 9 5-2,-5-22-4-3,0 0 4 2,7 35-3 4,1 0 3-3,-8-35-4-2,0 0 4 0,10 35-4 4,3-5 4-1,-13-30-3-4,0 0 3 2,13 17-2 4,2-9 2-3,-15-8-7-3,0 0 7 2,18 2-7 4,7 1 7-3,-25-3-12-2,0 0 12 1,30-5-11 4,6-13 11-3,-36 18-12-1,0 0 12-2,35-25-11 5,-4-10 11-2,-31 35-9-2,0 0 9 1,25-42-8 3,-2-3 8-2,-23 45-8-2,0 0 8 0,20-52-8 5,-2-13 8-3,-18 65-5-3,0 0 5 3,18-62-5 2,-11 7 5-2,-7 55-3-3,0 0 3 2,3-39-2 5,-3 6 2-4,0 33 0-3,0 0 0 1,2-17 0 5,-2 17 0-3,0 0 4-2,0 0-4 0,0 0 5 5,0 17-5-3,0-17 12-2,0 0-12 0,0 40 12 5,3 17-12-2,-3-57 17-4,0 0-17 1,5 62 18 5,0-7-18-2,-5-55 23-3,0 0-23-1,5 52 23 6,0-2-23-2,-5-50 17-4,0 0-17 2,5 38 18 3,0-16-18-1,-5-22 11-4,0 0-11 2,0 17 11 3,0-17-11-1,0 0 8-3,0 0-8-1,0 0 9 6,0 0-9-3,0 0 5-3,0 0-5 3,0 0 5 2,0 0-5-1,0 0 3-3,0 0-3 0,21 0 3 4,4-10-3-1,-25 10 3-4,0 0-3 1,31-12 3 6,-1 0-3-5,-30 12 0-1,0 0 0 0,36-13 1 5,9-9-1-3,-45 22 0-2,0 0 0 0,43-23 0 5,-12 16 0-2,-31 7-3-4,0 0 3 2,28 0-2 3,2-5 2-1,-30 5-7-3,0 0 7-1,33-8-7 6,-2 3 7-3,-31 5-20-2,0 0 20 0,33 0-19 6,5-5 19-5,-38 5-17-1,0 0 17 2,40 0-17 1,1 0 17-1,-41 0-17-2,0 0 17 0,38 0-17 6,-5-9 17-4,-33 9-15-3,0 0 15 1,35-13-15 6,13-4 15-4,-48 17-15-3,0 0 15 1,51-18-14 6,-10 6 14-4,-41 12-7-3,0 0 7 2,43-18-7 4,13-7 7-4,-56 25-3-1,0 0 3 1,48-22-3 4,-25 7 3-4,-23 15-2-1,0 0 2 0,15-7-1 6,-5-1 1-5,-10 8 0-1,0 0 0 1,0 0 0 4,13-5 0-3,-13 5 1-3,0 0-1 2,0 0 1 3,0 0-1-2,0 0 6-2,0 0-6 1,18 5 7 4,-6 8-7-3,-12-13 15-3,0 0-15 2,13 17 16 3,0 13-16-1,-13-30 22-3,0 0-22 0,10 35 23 5,-5 0-23-3,-5-35 24-3,0 0-24 2,5 39 25 4,-3-4-25-3,-2-35 25-3,0 0-25 2,3 35 26 4,2 12-26-4,-5-47 22-1,0 0-22 1,5 58 23 5,-2 14-23-5,-3-72 22-2,0 0-22 1,7 79 23 6,1 9-23-3,-8-88 28-4,0 0-28 0,15 92 28 7,0-5-28-5,-15-87 24-1,0 0-24 0,18 99 24 6,0 13-24-4,-18-112 20-3,0 0-20 2,15 120 20 4,0-8-20-3,-15-112 16-2,0 0-16-1,8 109 17 9,-3-9-17-1,-5-100 17-8,0 0-17-1,-3 92 18 2,-4-10-18 2,7-82 15-1,0 0-15-2,-18 75 15 8,-10-23-15-3,28-52 13-2,0 0-13-4,-38 35 13 6,-10-30-13 1,48-5 15-7,0 0-15 0,-61-10 16 5,-13-25-16 0,74 35 19-4,0 0-19 1,-73-57 20 7,4-13-20-1,69 70 29-7,0 0-29-1,-53-90 29 7,20-24-29-2,33 114 34-3,0 0-34-2,-2-134 35 7,35-36-35-4,-33 170 29-1,0 0-29 0,66-179 29 5,43-5-29-3,-109 184 30-2,0 0-30 0,132-169 30 5,17 24-30-3,-149 145 28-2,0 0-28 0,170-124 28 4,10 22-28-1,-180 102 23-3,0 0-23 0,173-85 24 5,-29 16-24-2,-144 69 17 0,0 0-17-4,132-55 17 5,-7 18-17-1,-125 37 4-3,0 0-4 0,94-28 4 2,-39 16-4 0,1-1-1494-2</inkml:trace>
    </iact:actionData>
  </iact:action>
  <iact:action type="add" startTime="57207">
    <iact:property name="dataType"/>
    <iact:actionData xml:id="d25">
      <inkml:trace xmlns:inkml="http://www.w3.org/2003/InkML" xml:id="stk25" contextRef="#ctx0" brushRef="#br0">29848 2305 169 0,'0'0'0'1,"0"0"0"2,-21 0 0 2,1 0-67-2</inkml:trace>
    </iact:actionData>
  </iact:action>
  <iact:action type="add" startTime="69968">
    <iact:property name="dataType"/>
    <iact:actionData xml:id="d26">
      <inkml:trace xmlns:inkml="http://www.w3.org/2003/InkML" xml:id="stk26" contextRef="#ctx0" brushRef="#br0">10639 9298 987 0,'0'0'0'1,"0"0"0"2,0 0 0 2,0 0 30-2,0 0-30-1,0 0 31 5,0 0-31-3,0 0 64-1,0 0-64-2,0 0 65 5,0 0-65-2,0 0 48-1,0 0-48-1,7 48 49 4,-19 46-49-2,12-94 30-2,0 0-30 2,-13 120 30 1,0 19-30 0,13-139 19-3,0 0-19 0,-12 132 19 4,-4-15-19-2,16-117 14-2,0 0-14 0,-12 104 15 5,7-21-15-1,5-83 18-6,0 0-18 2,-8 52 18 6,3-25-18-4,5-27 20-3,0 0-20 2,0 10 20 3,0-10-20-2,0 0 24-1,0 0-24-1,-8-42 24 5,3-33-24-3,5 75 24-3,0 0-24 1,0-92 25 7,5-15-25-6,-5 107 24 0,0 0-24-2,13-122 25 5,10-27-25-1,-23 149 22-4,0 0-22 2,35-152 22 4,6 20-22-4,-41 132 16 0,0 0-16-1,41-117 16 5,9 23-16-3,-50 94 15-2,0 0-15 0,51-88 16 5,7 14-16-4,-58 74 13-1,0 0-13 1,59-55 13 4,12 23-13-3,-71 32 10-2,0 0-10 0,66-8 10 5,-3 21-10-3,-63-13 8-2,0 0-8 0,59 27 8 6,-11 25-8-1,-48-52 5-6,0 0-5-1,38 60 5 6,-20-3-5-2,-18-57 3-3,0 0-3 2,0 50 3 3,-23-5-3 0,23-45 3-5,0 0-3 1,-41 45 3 5,-22 2-3-4,63-47 2-1,0 0-2 1,-71 45 3 5,-8-3-3-5,79-42 1-1,0 0-1 0,-74 35 2 6,16-10-2-1,58-25 1-5,0 0-1-2,-51 17 1 6,21-7-1 0,30-10-1-4,0 0 1-1,-20 3-1 6,4-1 1-4,4 1-1307-2</inkml:trace>
    </iact:actionData>
  </iact:action>
  <iact:action type="add" startTime="70673">
    <iact:property name="dataType"/>
    <iact:actionData xml:id="d27">
      <inkml:trace xmlns:inkml="http://www.w3.org/2003/InkML" xml:id="stk27" contextRef="#ctx0" brushRef="#br0">12290 8514 975 0,'0'0'0'1,"0"0"0"5,-25-10 0-3,25 10 3-1,0 0-3 1,-25-12 3 3,-3 0-3-2,28 12 8-2,0 0-8 1,-38-10 9 3,-21 10-9-1,59 0 32-4,0 0-32 1,-66 15 32 5,-5 14-32-3,71-29 31-2,0 0-31 1,-83 48 32 3,-9 19-32-2,92-67 27-2,0 0-27 1,-91 104 28 2,2 48-28 1,89-152 35-4,0 0-35 0,-73 182 36 4,4 32-36-1,69-214 34-4,0 0-34 1,-48 204 34 6,28-5-34-4,20-199 36-2,0 0-36-1,0 184 37 6,20-12-37-2,-20-172 32-3,0 0-32-1,38 147 33 6,20-23-33-3,-58-124 29-3,0 0-29 3,84 95 29 2,28-35-29-2,-112-60 20-3,0 0-20 2,116 29 20 7,-4-29-20-5,0 0-1107-4</inkml:trace>
    </iact:actionData>
  </iact:action>
  <iact:action type="add" startTime="71482">
    <iact:property name="dataType"/>
    <iact:actionData xml:id="d28">
      <inkml:trace xmlns:inkml="http://www.w3.org/2003/InkML" xml:id="stk28" contextRef="#ctx0" brushRef="#br0">12460 9169 1076 0,'0'0'0'1,"0"0"0"6,10-3 0-3,-10 3 1-3,0 0-1 1,11-2 2 6,1 2-2-4,-12 0 7-2,0 0-7 2,21 12 7 0,9 6-7 0,-30-18 11-1,0 0-11 0,38 27 12 3,3 18-12-2,-41-45 18-2,0 0-18 1,38 55 19 2,-8 9-19-1,-30-64 28-2,0 0-28 2,28 65 28 2,-8 2-28-3,-20-67 31 0,0 0-31-1,21 60 32 4,-4-25-32-1,-17-35 39-3,0 0-39 1,18 25 40 3,-3-8-40-2,-15-17 31-2,0 0-31 2,13 13 31 2,-5-8-31-3,-8-5 21-1,0 0-21 1,17-15 22 3,9-25-22-2,-26 40 9-3,0 0-9 2,28-55 10 3,-5 0-10 0,-1-2-1047-5</inkml:trace>
    </iact:actionData>
  </iact:action>
  <iact:action type="add" startTime="71692">
    <iact:property name="dataType"/>
    <iact:actionData xml:id="d29">
      <inkml:trace xmlns:inkml="http://www.w3.org/2003/InkML" xml:id="stk29" contextRef="#ctx0" brushRef="#br0">13077 9219 807 0,'0'0'0'1,"0"0"0"5,17-15 0 0,-17 15 0-4,0 0 0-1,13-10 0 6,-13 10 0-3,0 0 12-2,0 0-12 1,10-5 13 3,-10 5-13-1,0 0 49-5,0 0-49 3,0 0 49 4,0 0-49-3,0 0 60-2,0 0-60 0,0 0 60 4,-10 7-60-1,10-7 62-3,0 0-62 0,-13 10 62 5,-12 13-62-2,25-23 56-3,0 0-56 0,-33 27 57 4,-2 15-57-2,35-42 52-2,0 0-52 1,-33 55 53 3,7 15-53-2,26-70 57-2,0 0-57 1,-28 87 57 3,0 22-57-2,28-109 60-3,0 0-60 2,-30 117 60 4,-3-7-60-3,33-110 54-2,0 0-54 1,-30 114 55 3,7-2-55-2,23-112 33-2,0 0-33 0,-26 115 33 5,6-18-33-3,20-97 21-2,0 0-21 0,-20 85 22 6,2-21-22-4,-2 3-1323-2</inkml:trace>
    </iact:actionData>
  </iact:action>
  <iact:action type="add" startTime="74247">
    <iact:property name="dataType"/>
    <iact:actionData xml:id="d30">
      <inkml:trace xmlns:inkml="http://www.w3.org/2003/InkML" xml:id="stk30" contextRef="#ctx0" brushRef="#br0">13868 8736 617 0,'0'0'0'1,"0"0"0"3,0-8 0 0,0 8 18-2,0 0-18 1,0 0 19 3,0-12-19-2,0 12 36-2,0 0-36 0,0 0 37 5,0 0-37-2,0 0 40-4,0 0-40 1,0 0 41 5,0 0-41-3,0 0 41-1,0 0-41-1,-20 12 41 4,0 18-41-2,20-30 42-2,0 0-42 1,-26 58 43 3,-4 29-43-1,30-87 48-4,0 0-48 1,-28 107 49 5,-3 15-49-2,31-122 60-3,0 0-60 0,-27 144 60 5,-4 25-60-4,31-169 54-1,0 0-54 0,-28 167 55 6,5-10-55-3,23-157 52-4,0 0-52 0,-20 142 53 6,-3-1-53-2,23-141 47-3,0 0-47-1,-23 130 47 6,1-13-47-2,22-117 40-4,0 0-40 2,-18 92 40 3,0-32-40-2,18-60 28-2,0 0-28 0,-13 37 29 6,3-15-29-3,10-22 17-4,0 0-17 0,-2 10 17 6,2-10-17-3,0 0 7-1,0 0-7-2,2-12 7 6,13-25-7-3,1-1-1204-2</inkml:trace>
    </iact:actionData>
  </iact:action>
  <iact:action type="add" startTime="75340">
    <iact:property name="dataType"/>
    <iact:actionData xml:id="d31">
      <inkml:trace xmlns:inkml="http://www.w3.org/2003/InkML" xml:id="stk31" contextRef="#ctx0" brushRef="#br0">14081 9269 460 0,'0'0'0'3,"0"0"0"3,0 0 0-3,0 0 14 0,0 0-14-2,0 0 14 6,8 0-14-2,-8 0 23-4,0 0-23 1,0 0 23 5,0 0-23-4,0 0 34-1,0 0-34 1,2-13 35 4,-2 13-35-4,0 0 36 0,0 0-36-1,13 0 36 5,2-2-36-2,-15 2 43-3,0 0-43 0,16-5 44 4,-4 2-44-2,-12 3 39-2,0 0-39 0,13 0 40 5,2 0-40-3,-15 0 40-2,0 0-40 0,13 0 40 5,-13 0-40-3,0 0 40-2,0 0-40 0,18 0 40 5,-18 0-40-3,0 0 40-1,0 0-40 0,12 0 40 2,-12 0-40 0,0 0 43-4,0 0-43 1,0 0 44 6,0 0-44-5,0 0 38-1,0 0-38 0,0 0 39 5,0 0-39-3,0 0 33-2,0 0-33 0,0 0 34 5,0 0-34-3,0 0 32-1,0 0-32-2,0 0 33 6,0 0-33-3,0 0 26-2,0 0-26 0,0 0 27 6,0 0-27-5,0 0 22-1,0 0-22 0,0 0 23 6,0 0-23-5,0 0 18-1,0 0-18 1,0 0 18 3,0 0-18-2,0 0 15-1,0 0-15-1,0 0 15 4,0 0-15-1,0 0 14-3,0 0-14 0,0 0 15 4,0 0-15-2,0 0 13-2,0 0-13 1,0 0 13 4,0 0-13 2,0 0 13-8,0 0-13 0,0 0 14 3,0 0-14 3,0 0 14-7,0 0-14 2,0 0 14 4,0 0-14-2,0 0 16-2,0 0-16 1,0 0 17 2,0 0-17-1,0 0 18-1,0 0-18-1,0 0 19 4,0 0-19-2,0 0 18-2,0 0-18 0,0 0 19 5,0 0-19-2,0 0 18-3,0 0-18 0,13 18 18 5,-3 4-18-3,-10-22 17-2,0 0-17 0,31 52 18 4,19 20-18 0,-50-72 15-6,0 0-15 2,51 82 15 7,7 16-15-6,-58-98 13 0,0 0-13-1,56 97 13 3,0-8-13 0,-56-89 11-1,0 0-11-4,51 72 12 8,-8-17-12-5,-43-55 4-1,0 0-4 0,30 40 4 6,-14-15-4 1,-16-25 0-8,0 0 0-1,10 17 0 3,-5-4 0 1,-5-13-2-2,0 0 2 1,0 0-1 5,-26-30 1 1,-4 0-1375-9</inkml:trace>
    </iact:actionData>
  </iact:action>
  <iact:action type="add" startTime="75974">
    <iact:property name="dataType"/>
    <iact:actionData xml:id="d32">
      <inkml:trace xmlns:inkml="http://www.w3.org/2003/InkML" xml:id="stk32" contextRef="#ctx0" brushRef="#br0">14759 9219 1188 0,'0'0'0'1,"0"0"0"3,10 5 0 0,-10-5 0-3,0 0 0 2,0 0 0 4,7 10 0-3,-7-10 0-3,0 0 0 2,0 0 0 3,-12 22 0 0,12-22 15-4,0 0-15 0,-13 30 16 5,-10 20-16 2,23-50 27-8,0 0-27 0,-30 67 28 2,-6 20-28 1,36-87 36 2,0 0-36-6,-45 97 36 4,-9 15-36 1,54-112 38-3,0 0-38 0,-53 105 38 5,2-23-38 2,51-82 28-8,0 0-28 2,-45 82 28 0,1-10-28 5,44-72 16-8,0 0-16 0,-32 65 17 8,11-13-17-3,21-52 6-5,0 0-6 3,-5 35 6 1,15-15-6 1,3 0-1083-4</inkml:trace>
    </iact:actionData>
  </iact:action>
  <iact:action type="add" startTime="76349">
    <iact:property name="dataType"/>
    <iact:actionData xml:id="d33">
      <inkml:trace xmlns:inkml="http://www.w3.org/2003/InkML" xml:id="stk33" contextRef="#ctx0" brushRef="#br0">14972 8619 841 0,'0'0'0'1,"0"0"0"3,0 0 0 0,0 0 19-2,0 0-19 2,12 0 19 0,-4 5-19 2,-8-5 25-5,0 0-25 1,25 2 26 5,13 8-26-2,-38-10 20-3,0 0-20 0,54 10 21 4,4 10-21-1,-58-20 44-3,0 0-44 0,53 35 45 4,-7 22-45-2,-46-57 63-1,0 0-63-1,43 75 64 4,-7 34-64-2,-36-109 79-1,0 0-79-2,30 122 79 7,-17 3-79 1,-13-125 50-9,0 0-50 0,5 134 51 7,-10 11-51-2,5-145 49-5,0 0-49 2,-18 139 50 4,-7-12-50-2,25-127 48-2,0 0-48 0,-36 104 48 7,-20-9-48-1,56-95 43-7,0 0-43-1,-61 90 44 5,-20-1-44 2,81-89 39-5,0 0-39-2,-81 77 39 5,-3-9-39 1,84-68 16-5,0 0-16 0,-73 52 17 11,22-7-17-8,-7-1-1320-4</inkml:trace>
    </iact:actionData>
  </iact:action>
  <iact:action type="add" startTime="76934">
    <iact:property name="dataType"/>
    <iact:actionData xml:id="d34">
      <inkml:trace xmlns:inkml="http://www.w3.org/2003/InkML" xml:id="stk34" contextRef="#ctx0" brushRef="#br0">16012 9358 427 0,'0'0'0'0,"0"0"0"5,-15-7 0-1,15 7 73-2,0 0-73 1,-5 0 74 3,5 0-74-2,0 0 54-1,0 0-54 0,0 0 55 3,-13 0-55-3,13 0 47-1,0 0-47 1,0 0 48 4,0 0-48 4,0 0 57-11,0 0-57 0,0 0 58 5,0 0-58 4,0 0 56-9,0 0-56 0,0 0 57 6,0 0-57 0,0 0 60-6,0 0-60 1,13 5 61 5,12 7-61-1,-25-12 52-4,0 0-52 1,46 8 52 5,12-6-52-2,-58-2 47-4,0 0-47 2,66-5 47 4,10 0-47-4,-76 5 50 0,0 0-50-1,79-10 50 6,-11 8-50 1,-68 2 33-8,0 0-33-1,64-3 33 6,-14 1-33 1,-50 2 19-6,0 0-19-1,33-8 20 4,-7 8-20 3,-26 0 5-7,0 0-5 3,12 8 5 3,-12 2-5-3,0 0-1095-1</inkml:trace>
    </iact:actionData>
  </iact:action>
  <iact:action type="add" startTime="77234">
    <iact:property name="dataType"/>
    <iact:actionData xml:id="d35">
      <inkml:trace xmlns:inkml="http://www.w3.org/2003/InkML" xml:id="stk35" contextRef="#ctx0" brushRef="#br0">15984 9796 1065 0,'0'0'0'1,"0"0"0"3,20 0 0 0,-20 0 0-2,0 0 0 1,28-5 0 5,18-7 0-6,-46 12 2 1,0 0-2 0,63-10 2 3,13-8-2-3,-76 18 0-1,0 0 0 2,87-17 0 4,-9-5 0-3,-78 22-4-1,0 0 4-4,76-23-3 5,-17-2 3 0,-1-5-737-5</inkml:trace>
    </iact:actionData>
  </iact:action>
  <iact:action type="add" startTime="77700">
    <iact:property name="dataType"/>
    <iact:actionData xml:id="d36">
      <inkml:trace xmlns:inkml="http://www.w3.org/2003/InkML" xml:id="stk36" contextRef="#ctx0" brushRef="#br0">18615 8589 695 0,'0'0'0'0,"0"0"0"4,0 0 0 1,0 0 4-3,0 0-4 0,-13-12 4 5,13 12-4-2,0 0-1-2,0 0 1-2,-20-10 0 5,-6 2 0-2,26 8 5-2,0 0-5 1,-38-5 5 4,-18-5-5-4,56 10 11-1,0 0-11 1,-68-12 12 2,-21-1-12 0,89 13 21-3,0 0-21 0,-86-15 21 5,-5-2-21-2,91 17 26-4,0 0-26 2,-82-15 26 4,14 5-26-4,68 10 26-1,0 0-26 0,-56-12 27 5,15-3-27-2,41 15 43-5,0 0-43 3,-33-8 43 5,3-2-43 2,30 10 49-9,0 0-49-1,-20-7 49 5,5 7-49 0,15 0 43-2,0 0-43-3,0 0 44 6,-13-5-44-1,13 5 39-4,0 0-39 0,0 0 40 7,0 0-40-5,0 0 39-1,0 0-39 1,-5 10 39 4,5-10-39-4,0 0 33-1,0 0-33 0,5 17 33 6,8 13-33-4,-13-30 32-2,0 0-32-1,15 35 32 7,-5 5-32-4,-10-40 34-3,0 0-34 2,8 47 35 3,-1 10-35-1,-7-57 28-4,0 0-28 1,8 65 29 6,-3 5-29-4,-5-70 26-2,0 0-26 0,0 79 27 4,0 8-27-1,0-87 31-5,0 0-31 4,2 85 31 2,1-5-31-1,-3-80 31-4,0 0-31 1,0 69 31 7,-3-11-31 0,3-58 29-8,0 0-29-1,-2 52 29 5,-8 3-29 1,10-55 30-2,0 0-30-4,-10 54 30 4,-1-4-30 0,11-50 28-1,0 0-28-2,-7 47 28 6,4 8-28-3,3-55 24 0,0 0-24-3,-2 48 24 5,2-19-24-3,0-29 19-1,0 0-19 0,5 23 19 5,5-3-19-3,-10-20 20-2,0 0-20 1,15 20 20 4,0-3-20 3,-15-17 16-10,0 0-16 0,28 15 17 4,13 0-17 0,-41-15 16-2,0 0-16 0,48 7 16 6,8-2-16-5,-56-5 16-1,0 0-16 1,58 5 16 5,3-5-16 1,-61 0 15-9,0 0-15 0,63-5 16 6,1 0-16 4,-64 5 4-10,0 0-4 0,53-2 4 3,-12 7-4 2,-41-5-1-4,0 0 1 2,35 15 0 4,6 12 0-2,-41-27-7 1,0 0 7-6,35 23-6 6,-17-11 6 0,0-2-1564-5</inkml:trace>
    </iact:actionData>
  </iact:action>
  <iact:action type="add" startTime="78465">
    <iact:property name="dataType"/>
    <iact:actionData xml:id="d37">
      <inkml:trace xmlns:inkml="http://www.w3.org/2003/InkML" xml:id="stk37" contextRef="#ctx0" brushRef="#br0">19066 8689 1076 0,'0'0'0'1,"0"0"0"5,0 0 0-3,0 0-2 0,0 0 2 0,0 0-1 2,0-13 1-1,0 13-4-2,0 0 4 0,0 0-4 5,0 0 4-3,0 0 3-2,0 0-3 0,13 18 3 4,-3-1-3-1,-10-17 14-5,0 0-14 4,13 40 15 3,-1 20-15-2,-12-60 35-4,0 0-35 1,13 79 35 5,0 16-35-3,-13-95 57-2,0 0-57 0,10 97 58 5,0-17-58-2,-10-80 59-3,0 0-59-1,8 69 60 6,-1-17-60-2,-7-52 44-3,0 0-44-1,5 43 44 13,-2-1-44-12,-3-42 30 0,0 0-30-2,0 27 31 6,0-9-31 3,0-18 20-9,0 0-20 0,2 10 20 3,-2-10-20 2,0 0-1135-3</inkml:trace>
    </iact:actionData>
  </iact:action>
  <iact:action type="add" startTime="78751">
    <iact:property name="dataType"/>
    <iact:actionData xml:id="d38">
      <inkml:trace xmlns:inkml="http://www.w3.org/2003/InkML" xml:id="stk38" contextRef="#ctx0" brushRef="#br0">19513 8746 1267 0,'0'0'0'1,"0"0"0"3,-8 17 0-1,8-17 2 0,0 0-2-1,-20 35 3 4,-13 37-3-1,33-72 13-2,0 0-13 0,-38 80 14 2,-3-8-14-2,41-72 16-1,0 0-16 1,-38 62 16 4,5-9-16-3,33-53 16-2,0 0-16 0,-28 42 17 5,5-17-17-3,23-25 20-1,0 0-20-1,-12 15 21 5,-1-5-21-5,13-10 22 0,0 0-22 1,0 0 23 4,-13 2-23-3,13-2 24-1,0 0-24-2,0 0 24 6,0 0-24-4,0 0 21 0,0 0-21 0,-2 15 22 3,12-12-22-2,-10-3 20-2,0 0-20 1,20 5 20 3,16 0-20-1,-36-5 16-5,0 0-16 3,45 5 17 4,-4 0-17-1,-41-5 16-6,0 0-16 2,51 4 16 6,7 4-16-5,-58-8 6-1,0 0-6 0,58 10 6 5,-9 0-6-3,1 0-1184 0</inkml:trace>
    </iact:actionData>
  </iact:action>
  <iact:action type="add" startTime="79308">
    <iact:property name="dataType"/>
    <iact:actionData xml:id="d39">
      <inkml:trace xmlns:inkml="http://www.w3.org/2003/InkML" xml:id="stk39" contextRef="#ctx0" brushRef="#br0">19655 8427 673 0,'0'0'0'1,"0"0"0"2,0 0 0 3,0 0 0-6,0 0 0 2,0 0 0 5,0 0 0-3,0 0-1 0,0 0 1-4,0 0 0 6,12-7 0-1,-12 7 10-3,0 0-10 0,18-5 11 5,23-10-11-4,-41 15 40 1,0 0-40-3,40-12 40 5,3 4-40-2,-43 8 69-1,0 0-69-1,46-15 70 4,15-5-70-2,-61 20 69-2,0 0-69 1,61-22 69 4,-5 4-69-3,-56 18 52-1,0 0-52-2,56-12 53 6,4 0-53-2,-60 12 37 0,0 0-37-4,46-10 37 11,-16 10-37-12,-30 0 31 4,0 0-31-4,18 0 31 4,5 5-31-1,-23-5 25 1,0 0-25-4,20 0 25 7,-20 0-25-3,0 0 26-2,0 0-26 0,13 5 26 5,-8 7-26-3,-5-12 30-2,0 0-30 0,5 17 31 6,-2 3-31-5,-3-20 29-1,0 0-29 0,0 28 29 5,-3-3-29-3,3-25 30-2,0 0-30 0,-5 27 30 5,0-5-30-3,5-22 28-1,0 0-28-2,0 30 29 8,3 10-29-1,-3-40 26-8,0 0-26 0,2 47 27 6,3-7-27 3,-5-40 23-8,0 0-23-1,8 40 23 5,5 2-23-2,-13-42 21 0,0 0-21-2,12 48 21 6,1 14-21-3,-13-62 21-2,0 0-21 0,20 77 22 7,6 15-22 1,-26-92 17-10,0 0-17 0,20 92 18 3,0-7-18 1,-20-85 18-3,0 0-18 2,20 79 19 4,3-4-19-2,-23-75 18-4,0 0-18 1,21 72 18 5,-4-2-18-3,-17-70 19-3,0 0-19 2,16 67 20 4,-11-7-20 0,-5-60 19-4,0 0-19-3,7 47 19 4,-12-15-19 3,5-32 22-3,0 0-22-3,-7 20 23 4,-14 3-23 3,21-23 21-6,0 0-21-2,-35 20 21 4,-21-5-21 2,56-15 22-5,0 0-22 1,-71 9 22 4,-13-9-22-2,84 0 22-1,0 0-22-2,-91 0 23 6,2 0-23-3,89 0 18-3,0 0-18 2,-81 5 19 4,12-2-19-3,69-3 8-2,0 0-8 0,-53 0 9 4,10 0-9-1,43 0 0-4,0 0 0 3,-33 2 1 2,5 6-1-2,28-8-2-3,0 0 2 2,-28 0-1 4,10-10 1-3,-4 2-1610-2</inkml:trace>
    </iact:actionData>
  </iact:action>
  <iact:action type="add" startTime="81105">
    <iact:property name="dataType"/>
    <iact:actionData xml:id="d40">
      <inkml:trace xmlns:inkml="http://www.w3.org/2003/InkML" xml:id="stk40" contextRef="#ctx0" brushRef="#br0">21527 8607 1099 0,'0'0'0'2,"0"0"0"4,0 0 0-2,0 0 31-2,0 0-31 0,0 0 31 5,0 0-31 1,0 0 82-4,0 0-82-4,0 0 82 2,0 0-82 2,0 0 59-1,0 0-59-1,0 0 60 5,0 0-60-3,0 0 34-2,0 0-34 0,-10 52 35 5,0 20-35-3,10-72 23-2,0 0-23 0,-5 102 24 5,5 37-24-3,0-139 20-1,0 0-20-2,5 145 20 6,0-13-20-4,-5-132 16-1,0 0-16 2,7 124 16 2,3-5-16-2,-10-119 11-3,0 0-11 2,11 103 12 4,-4-34-12-2,-7-69 18-5,0 0-18 4,5 45 18 3,-5-20-18-4,0-25 22-2,0 0-22 2,0 0 22 4,-23 2-22-2,23-2 21-4,0 0-21 1,-33-29 22 6,-15-31-22-5,48 60 18-1,0 0-18 0,-48-87 18 6,10-15-18-5,38 102 17 0,0 0-17-2,-33-130 17 7,10-27-17-5,23 157 16-1,0 0-16 0,-2-161 17 6,17 1-17-4,-15 160 14-3,0 0-14 1,30-136 14 6,6 29-14-5,-36 107 13-1,0 0-13 0,48-85 13 5,10 25-13-3,-58 60 8-3,0 0-8 2,56-42 8 4,-5 22-8-3,-51 20 5-2,0 0-5 0,48 2 5 5,-2 23-5-3,-46-25 1-2,0 0-1 0,35 43 1 5,-12 19-1-3,-23-62 0-2,0 0 0 1,10 57 0 4,-10 0 0-3,0-57 0-3,0 0 0 1,-12 55 0 5,-16-3 0-3,28-52-1-3,0 0 1 3,-33 45 0 3,-13-3 0-4,46-42-1-1,0 0 1 1,-53 40-1 4,-3-5 1-3,56-35-5-3,0 0 5 1,-53 30-4 7,7-3 4-7,46-27-22 1,0 0 22-1,-33 23-22 4,15-13 22 0,1 0-1371-6</inkml:trace>
    </iact:actionData>
  </iact:action>
  <iact:action type="add" startTime="82111">
    <iact:property name="dataType"/>
    <iact:actionData xml:id="d41">
      <inkml:trace xmlns:inkml="http://www.w3.org/2003/InkML" xml:id="stk41" contextRef="#ctx0" brushRef="#br0">22752 8069 662 0,'0'0'0'2,"0"0"0"3,-13-20 0 0,13 20 0-3,0 0 0 1,-12-17 0 3,4 4 0-2,8 13 0-2,0 0 0 1,-12-5 1 3,-4-5-1-2,16 10 13 1,0 0-13-5,-17-7 14 6,-6 2-14-2,23 5 50-2,0 0-50 0,-23 5 50 5,-13 12-50-3,36-17 75-1,0 0-75-1,-40 30 75 6,2 17-75-1,38-47 83-6,0 0-83-1,-33 80 83 6,0 44-83 3,33-124 70-9,0 0-70 0,-31 145 70 5,11 17-70-1,20-162 48-2,0 0-48 0,-3 174 48 5,21 7-48-3,-18-181 34-2,0 0-34 0,36 177 35 6,14-13-35-4,-50-164 24-2,0 0-24 0,72 157 25 4,14-17-25-1,-86-140 20-1,0 0-20-4,96 112 21 6,-2-38-21-2,-94-74 5-3,0 0-5 2,94 30 6 5,-13-47-6-1,3-1-1074-6</inkml:trace>
    </iact:actionData>
  </iact:action>
  <iact:action type="add" startTime="82519">
    <iact:property name="dataType"/>
    <iact:actionData xml:id="d42">
      <inkml:trace xmlns:inkml="http://www.w3.org/2003/InkML" xml:id="stk42" contextRef="#ctx0" brushRef="#br0">23044 8646 729 0,'0'0'0'0,"0"0"0"5,15-10 0-1,-15 10 0-2,0 0 0 1,10-12 0 3,-10 12 0-2,0 0-2-2,0 0 2 1,21 7-1 3,4 28 1-1,-25-35 2-3,0 0-2 1,23 50 2 2,7 15-2 0,-30-65 10-4,0 0-10 1,38 64 10 5,-2-1-10-2,-36-63 18-3,0 0-18 0,40 52 19 5,-9-22-19-4,-31-30 24-2,0 0-24 3,33 17 24 2,7-9-24-1,-40-8 20-3,0 0-20 1,44-8 21 2,-1-19-21 0,-43 27 15-3,0 0-15 0,38-40 15 5,-5-7-15-3,-33 47 7-2,0 0-7 0,25-48 8 5,-2 1-8-4,-23 47 0-1,0 0 0 1,13-45 0 4,-6 8 0-4,-7 37-1-1,0 0 1 0,8-40-1 5,7-5 1-3,-15 45-2-2,0 0 2 0,8-37-1 6,-11 20 1-2,3 17 0-6,0 0 0 2,-2-10 0 5,2 10 0-3,0 0 3-3,0 0-3 3,0 0 3 2,-13-10-3-2,13 10 21-2,0 0-21 0,0 0 22 5,-10-3-22-3,10 3 49-3,0 0-49 2,0 0 49 3,0 0-49 0,0 0 65-5,0 0-65 1,0 0 65 5,-10 3-65-3,10-3 63-2,0 0-63-1,-3 15 63 7,-7 15-63-3,10-30 52-4,0 0-52 1,-13 57 53 6,1 25-53 1,12-82 50-8,0 0-50-1,-16 109 50 3,-4 26-50 2,20-135 45-3,0 0-45 0,-20 149 46 6,-1 10-46 1,21-159 36-9,0 0-36 0,-15 152 37 6,5-12-37 3,10-140 31-8,0 0-31-1,-10 117 32 3,2-33-32 2,8-84 21-4,0 0-21 2,-5 52 21 4,3-27-21-3,2 3-1285-2</inkml:trace>
    </iact:actionData>
  </iact:action>
  <iact:action type="add" startTime="83120">
    <iact:property name="dataType"/>
    <iact:actionData xml:id="d43">
      <inkml:trace xmlns:inkml="http://www.w3.org/2003/InkML" xml:id="stk43" contextRef="#ctx0" brushRef="#br0">24026 8049 863 0,'0'0'0'1,"0"0"0"3,22-10 0 0,-22 10 9-2,0 0-9 1,21-7 9 2,-1 7-9 0,-20 0 19-2,0 0-19-2,36 0 20 5,22 12-20-1,-58-12 39-2,0 0-39-2,63 18 40 6,1 16-40-3,-64-34 52-2,0 0-52 1,58 63 53 3,3 39-53-2,-61-102 93-2,0 0-93 1,53 122 93 3,-15 9-93-2,-38-131 91-2,0 0-91 0,21 157 92 6,-19 17-92 3,-2-174 61-11,0 0-61 0,-23 180 62 5,-27-6-62 3,50-174 42-7,0 0-42-1,-82 172 43 5,-27 2-43 1,109-174 25-6,0 0-25 3,-144 171 26 2,-24-24-26-1,168-147 15-1,0 0-15-1,-162 115 15 4,15-43-15-2,2 0-1262-2</inkml:trace>
    </iact:actionData>
  </iact:action>
  <iact:action type="add" startTime="85881">
    <iact:property name="dataType"/>
    <iact:actionData xml:id="d44">
      <inkml:trace xmlns:inkml="http://www.w3.org/2003/InkML" xml:id="stk44" contextRef="#ctx0" brushRef="#br0">7640 10682 471 0,'0'0'0'1,"0"0"0"4,0 0 0-2,0 0 16 1,0 0-16-3,0 0 17 7,0 0-17-5,0 0 46-1,0 0-46 1,0 0 46 4,0 0-46-4,0 0 50-1,0 0-50 0,-7-25 50 5,7 25-50-3,0 0 67-1,0 0-67-1,0 0 67 6,0 0-67-2,0 0 34-6,0 0-34 3,-13 0 34 3,13 0-34 3,0 0 42-9,0 0-42 0,-5 0 42 5,5 0-42-1,0 0 47-2,0 0-47 1,-13-5 48 2,13 5-48 0,0 0 44-3,0 0-44 0,0 0 44 5,-12-5-44-3,12 5 49-3,0 0-49 1,0 0 50 5,0 0-50-2,0 0 46-3,0 0-46-1,0 0 46 6,-8 0-46-3,8 0 37-2,0 0-37 1,0 0 37 3,8 0-37-1,-8 0 29-3,0 0-29 0,25-2 29 4,26-11-29-2,-51 13 21-2,0 0-21 1,78-20 22 4,31-4-22-2,-109 24 17-5,0 0-17 3,125-30 17 3,-1-5-17-2,-124 35 16-2,0 0-16 0,142-45 16 5,25-2-16-2,-167 47 15-3,0 0-15 0,178-60 16 6,-3-7-16-1,-175 67 15-5,0 0-15-1,178-70 16 3,14 5-16 7,-192 65 16-10,0 0-16-1,188-59 16 4,-13 4-16 0,-175 55 18-4,0 0-18 3,163-50 18 4,4 8-18-4,-167 42 19-1,0 0-19 1,150-37 20 3,-23-3-20-2,-127 40 19-1,0 0-19-1,114-35 19 5,-10 5-19-3,-104 30 16-4,0 0-16 6,91-30 17 0,-12 3-17 0,-79 27 14-3,0 0-14-3,58-23 14 11,-20 8-14-11,-38 15 18 0,0 0-18 2,25-7 18 4,-14 4-18 0,-11 3 17-1,0 0-17-4,0 0 18 5,15 0-18-4,-15 0 19 3,0 0-19-5,0 0 20 5,0 0-20-1,0 0 19-1,0 0-19-1,0 0 19 6,7-12-19 1,-7 12 18-9,0 0-18 1,-12 3 19 2,-14 6-19 2,26-9 7-3,0 0-7 0,-45 23 7 6,-19 7-7-1,3 0-1488-7</inkml:trace>
    </iact:actionData>
  </iact:action>
  <iact:action type="add" startTime="87291">
    <iact:property name="dataType"/>
    <iact:actionData xml:id="d45">
      <inkml:trace xmlns:inkml="http://www.w3.org/2003/InkML" xml:id="stk45" contextRef="#ctx0" brushRef="#br0">7899 10055 527 0,'0'0'0'3,"0"0"0"1,0 0 0 0,0 0 19-2,0 0-19 1,0-13 19 3,0 13-19-2,0 0 47-2,0 0-47 1,0 0 48 3,0-9-48-2,0 9 44-2,0 0-44 1,0 0 44 3,0 0-44-1,0 0 32-3,0 0-32-1,0 0 32 6,0 0-32-2,0 0 28-3,0 0-28-1,0 0 28 7,0 0-28-5,0 0 25 0,0 0-25-1,0 0 26 5,0 0-26-4,0 0 24 0,0 0-24-1,-13 0 25 4,13 0-25-1,0 0 24-2,0 0-24-2,0 0 24 6,0 0-24-3,0 0 29-2,0 0-29 0,0 0 30 4,0 0-30-2,0 0 30-2,0 0-30 1,0 0 31 4,0 0-31 2,0 0 31-7,0 0-31-1,0 0 32 3,0 0-32 2,0 0 29-6,0 0-29 2,0 0 29 6,0 0-29-6,0 0 22 0,0 0-22 2,0 0 23 1,0 0-23-1,0 0 18-2,0 0-18 0,0 0 18 4,0 0-18-1,0 0 13-3,0 0-13 0,0 0 13 5,0 0-13-3,0 0 11-2,0 0-11 1,0 0 11 4,0 0-11 2,0 0 11-9,0 0-11 0,0 0 12 6,0 0-12 3,0 0 14-9,0 0-14 0,0 0 14 5,-10 7-14 1,10-7 13-6,0 0-13 2,0 0 14 5,-15 20-14-4,15-20 16 0,0 0-16-1,-8 22 16 5,-2 3-16-3,10-25 14-2,0 0-14 0,-15 40 14 5,-3 10-14-2,18-50 13-4,0 0-13 1,-20 55 13 5,0-8-13-3,20-47 11-3,0 0-11 2,-26 47 12 5,6 8-12-5,20-55 12-1,0 0-12 0,-23 52 12 6,3-5-12-6,20-47 9 0,0 0-9 1,-20 35 10 4,-1 0-10-3,21-35 7-2,0 0-7 1,-20 35 8 3,2 0-8-2,18-35 7-3,0 0-7 2,-20 35 8 4,7-15-8-4,13-20 6-1,0 0-6 1,-12 17 6 4,-1-2-6-3,13-15 4-2,0 0-4 0,-5 12 4 5,5-2-4-2,0-10 2-5,0 0-2 3,0 13 3 4,0-13-3-3,0 0 0-2,0 0 0 0,5 12 1 6,8-7-1-5,-13-5 0-1,0 0 0 0,17 0 1 5,16 0-1-3,-33 0 0-3,0 0 0 2,46-10 0 4,12 3 0-3,-58 7 0-3,0 0 0 2,61-5 0 4,15 10 0-2,-76-5 0-3,0 0 0-1,74 5 0 8,2 7 0-2,-76-12 0-5,0 0 0-2,71 8 0 6,-10 2 0 2,-61-10 0-8,0 0 0 0,51 17 0 4,-13 3 0 0,-38-20-1-1,0 0 1-1,30 27 0 5,-2-4 0-3,-28-23-3-3,0 0 3 2,25 20-3 4,13 12 3-3,-5-2-1190-3</inkml:trace>
    </iact:actionData>
  </iact:action>
  <iact:action type="add" startTime="88822">
    <iact:property name="dataType"/>
    <iact:actionData xml:id="d46">
      <inkml:trace xmlns:inkml="http://www.w3.org/2003/InkML" xml:id="stk46" contextRef="#ctx0" brushRef="#br0">24716 9072 348 0,'0'0'0'2,"0"0"0"3,0 0 0 0,0 0 32-4,0 0-32 2,-33 0 33 4,20-8-33-3,13 8 77-2,0 0-77 1,0 0 78 3,-13-10-78-3,13 10 90-1,0 0-90 1,0 0 91 4,0 0-91-3,0 0 76-2,0 0-76 0,-12-4 76 4,12 4-76 1,0 0 50-3,0 0-50-3,-18 0 50 4,18 0-50 4,0 0 38-8,0 0-38-1,-13-8 39 6,13 8-39 0,0 0 35-3,0 0-35-3,0 0 35 5,-10-2-35-1,10 2 36-3,0 0-36 1,0 0 36 5,0 0-36-3,0 0 34-1,0 0-34-2,0 0 34 7,0 0-34-5,0 0 33-1,0 0-33 1,0 0 34 3,0 0-34-2,0 0 30-2,0 0-30 0,23-3 30 4,35-14-30-1,-58 17 28-3,0 0-28 0,76-18 28 7,13 1-28-7,-89 17 21 0,0 0-21 0,97-18 22 5,-1-11-22-3,-96 29 17-2,0 0-17 0,112-35 17 5,22 2-17-3,-134 33 16-2,0 0-16 0,145-35 17 6,-13-2-17-4,-132 37 13-3,0 0-13 1,139-32 14 5,8 2-14-3,-147 30 18-2,0 0-18 0,142-25 18 6,-15 3-18-4,-127 22 20-2,0 0-20-1,112-18 20 7,-16-4-20-4,-96 22 19-3,0 0-19 1,91-20 20 5,-9 5-20-3,-82 15 21-3,0 0-21 2,71-12 21 5,-10 4-21-4,-61 8 19-2,0 0-19 0,45-5 20 4,-12-5-20-2,-33 10 18-2,0 0-18 0,23-2 19 6,-8 2-19-5,-15 0 17-2,0 0-17 2,10 0 18 4,-10 0-18-2,0 0 15-3,0 0-15-1,0 0 15 5,0 0-15-2,0 0 11-2,0 0-11 1,0 0 12 5,0 0-12-5,0 0 7 0,0 0-7-1,-5-10 8 5,-30-3-8-4,35 13 1-2,0 0-1 2,-53-15 1 4,-3 0-1-3,-3 0-1400-3</inkml:trace>
    </iact:actionData>
  </iact:action>
  <iact:action type="add" startTime="93973">
    <iact:property name="dataType"/>
    <iact:actionData xml:id="d47">
      <inkml:trace xmlns:inkml="http://www.w3.org/2003/InkML" xml:id="stk47" contextRef="#ctx0" brushRef="#br0">12379 12860 863 0,'0'0'0'1,"0"0"0"3,-13-30 0 0,13 30 41-1,0 0-41 0,-12-25 42 3,2 3-42-1,10 22 118-2,0 0-118-1,-3-18 119 3,3 6-119-1,0 12 98-2,0 0-98 1,0 0 99 4,-10-10-99-3,10 10 66-2,0 0-66 1,0 0 67 2,0 0-67-1,0 0 39-1,0 0-39-2,-3 25 40 7,-4 39-40-4,7-64 29-1,0 0-29 0,-5 95 30 2,-3 27-30 3,8-122 24-7,0 0-24-1,-2 152 24 6,2 27-24-3,0-179 20-1,0 0-20 0,5 182 20 5,2-26-20-3,-7-156 18-2,0 0-18 0,13 147 19 6,-3-12-19-4,-10-135 16-1,0 0-16-3,8 114 16 8,-3-27-16-5,-5-87 13-1,0 0-13 0,0 62 14 5,0-29-14-3,0-33 5-2,0 0-5 1,2 20 5 4,3-5-5-4,-5-15 1-1,0 0-1 1,0 0 1 3,13-25-1-1,2-5-1326-3</inkml:trace>
    </iact:actionData>
  </iact:action>
  <iact:action type="add" startTime="94335">
    <iact:property name="dataType"/>
    <iact:actionData xml:id="d48">
      <inkml:trace xmlns:inkml="http://www.w3.org/2003/InkML" xml:id="stk48" contextRef="#ctx0" brushRef="#br0">12955 13007 1289 0,'0'0'0'1,"0"0"0"2,0 0 0 1,0 0 1-2,0 0-1 1,0 0 2 4,-8 0-2-3,8 0 0-2,0 0 0 1,0 0 0 3,-7 14 0-2,7-14 23-3,0 0-23 2,-15 28 23 3,-16 24-23-2,31-52 30-1,0 0-30 1,-43 65 30 0,-3 7-30 0,46-72 28-2,0 0-28 1,-48 80 29 4,-5 2-29-3,53-82 24-2,0 0-24 0,-56 79 25 4,-2-9-25-1,58-70 19-4,0 0-19 2,-54 55 20 3,-4-13-20-1,58-42 19-3,0 0-19 1,-46 30 20 3,21-15-20-2,25-15 18-2,0 0-18 0,-13 5 18 4,-2-3-18-1,15-2 13-3,0 0-13 0,0 0 14 5,-13 5-14-3,13-5 13-2,0 0-13 0,0 0 14 4,28 10-14 0,-28-10 10-5,0 0-10 1,38 10 11 5,16 10-11-3,-54-20 9-2,0 0-9 1,63 30 10 3,3 7-10-2,-66-37 7-3,0 0-7 2,71 48 8 4,-5 9-8-2,-66-57 4-5,0 0-4 3,66 62 4 4,2 3-4-3,-68-65 1-2,0 0-1 0,66 62 2 5,5-7-2-4,-71-55 0-1,0 0 0 1,66 45 0 4,-7-8 0-3,-6 0-1244-3</inkml:trace>
    </iact:actionData>
  </iact:action>
  <iact:action type="add" startTime="94812">
    <iact:property name="dataType"/>
    <iact:actionData xml:id="d49">
      <inkml:trace xmlns:inkml="http://www.w3.org/2003/InkML" xml:id="stk49" contextRef="#ctx0" brushRef="#br0">13848 13355 1311 0,'0'0'0'1,"0"0"0"5,25-8 0-1,-25 8-21-4,0 0 21 2,26-5-20 4,2-2 20-3,-28 7-45-2,0 0 45 0,25-12-44 4,3 7 44-1,-28 5-4-4,0 0 4 3,25-10-4 2,-5 7 4-2,-20 3-5-2,0 0 5 0,18 3-4 5,-3-1 4-3,-15-2-5-2,0 0 5 1,18 3-4 2,-3 2 4 0,8 0-807-3</inkml:trace>
    </iact:actionData>
  </iact:action>
  <iact:action type="add" startTime="95038">
    <iact:property name="dataType"/>
    <iact:actionData xml:id="d50">
      <inkml:trace xmlns:inkml="http://www.w3.org/2003/InkML" xml:id="stk50" contextRef="#ctx0" brushRef="#br0">13972 13644 1054 0,'0'0'0'1,"21"-3"0"5,29-2 0-2,-50 5-3-2,0 0 3 0,66-7-2 5,18-8 2-2,-84 15-2-4,0 0 2 1,84-18-1 6,2-4 1-5,3 0-725-1</inkml:trace>
    </iact:actionData>
  </iact:action>
  <iact:action type="add" startTime="95625">
    <iact:property name="dataType"/>
    <iact:actionData xml:id="d51">
      <inkml:trace xmlns:inkml="http://www.w3.org/2003/InkML" xml:id="stk51" contextRef="#ctx0" brushRef="#br0">16012 12083 841 0,'0'0'0'1,"0"0"0"4,-3-20 0-2,3 20-15-1,0 0 15 1,-2-22-14 4,2 9 14-2,0 13 2-1,0 0-2-4,2-14 3 7,1 4-3-1,-3 10 44-6,0 0-44 2,0 0 45 5,-8-10-45-3,8 10 58-2,0 0-58 1,0 0 58 3,0 0-58 1,0 0 54-6,0 0-54-1,-7 17 54 5,2 53-54-1,5-70 52-2,0 0-52 1,-13 92 53 4,8 27-53-3,5-119 46-3,0 0-46 3,0 140 46 6,5 19-46-10,-5-159 36 1,0 0-36 2,13 152 37 5,-6-30-37-5,-7-122 34-1,0 0-34 0,13 97 34 5,-6-38-34-3,-7-59 30-3,0 0-30 2,8 40 30 5,2-2-30 2,-10-38 28-10,0 0-28 0,3 27 28 4,-1-17-28 0,-2-10 23-2,0 0-23 0,0 0 24 6,8 12-24 1,-8-12 21-9,0 0-21 0,0 0 21 5,0 0-21-1,0 0 17-2,0 0-17 0,0 0 17 6,-13-22-17-2,13 22 9-3,0 0-9-3,-12-30 10 4,-9-15-10 0,21 45 5-1,0 0-5-1,-20-52 6 5,0-5-6-3,20 57 3-1,0 0-3-1,-16-72 3 4,4-18-3-3,12 90 3-1,0 0-3 1,-8-99 3 5,6 4-3-5,2 95 2-1,0 0-2 0,7-102 3 5,1-13-3-2,-8 115 1-3,0 0-1-1,18-119 2 6,4-8-2-3,-22 127 2-2,0 0-2 0,31-112 3 5,12 25-3-3,-43 87 3-3,0 0-3 2,53-65 4 4,0 18-4-2,-53 47 2-3,0 0-2-1,66-32 3 6,11 14-3-3,-77 18 3-3,0 0-3 2,71 5 3 4,-11 18-3-3,-60-23 2-2,0 0-2 0,51 37 3 5,-13 10-3-2,-38-47 3-5,0 0-3 3,21 52 3 5,-16 6-3-4,-5-58 3-3,0 0-3 2,-21 64 3 3,-14 4-3-3,35-68 2-1,0 0-2 2,-53 62 3 4,-13-10-3 0,66-52 2-8,0 0-2 0,-79 42 3 5,-5-12-3-1,84-30-1-3,0 0 1 2,-68 25 0 4,20-10 0-3,48-15-12-2,0 0 12 1,-44 12-12 4,9 1 12-4,2-1-1277-2</inkml:trace>
    </iact:actionData>
  </iact:action>
  <iact:action type="add" startTime="96406">
    <iact:property name="dataType"/>
    <iact:actionData xml:id="d52">
      <inkml:trace xmlns:inkml="http://www.w3.org/2003/InkML" xml:id="stk52" contextRef="#ctx0" brushRef="#br0">17407 11655 1043 0,'0'0'0'1,"0"0"0"3,-23-32 0 0,23 32-5-3,0 0 5 3,-23-28-4 3,-2 4 4-3,25 24-4-1,0 0 4-2,-33-20-3 6,-5 12 3-3,38 8 14-3,0 0-14 1,-46 8 15 6,-15 17-15 1,61-25 56-8,0 0-56-1,-63 44 57 5,-21 33-57 4,84-77 80-8,0 0-80-1,-78 107 81 7,-3 40-81-5,81-147 74-1,0 0-74 2,-61 177 75 5,18 20-75-1,43-197 53-7,0 0-53 2,-16 204 54 7,32 10-54-8,-16-214 43 0,0 0-43 1,43 194 44 5,33-30-44-3,-76-164 26-3,0 0-26 1,94 147 27 7,10-33-27 0,-104-114 15-8,0 0-15-1,114 90 16 5,15-38-16 2,-129-52 2-7,0 0-2 0,132 13 3 6,-20-38-3-2,4-5-1262-2</inkml:trace>
    </iact:actionData>
  </iact:action>
  <iact:action type="add" startTime="96826">
    <iact:property name="dataType"/>
    <iact:actionData xml:id="d53">
      <inkml:trace xmlns:inkml="http://www.w3.org/2003/InkML" xml:id="stk53" contextRef="#ctx0" brushRef="#br0">17793 11924 1121 0,'0'0'0'1,"0"0"0"5,0 0 0-3,0 0 13-1,0 0-13 1,0 0 14 2,0 0-14-1,0 0 31-2,0 0-31 1,0 0 32 4,0 0-32-3,0 0 53-2,0 0-53 0,15-8 54 4,5 18-54-1,-20-10 41-3,0 0-41 0,33 33 41 5,15 29-41-3,-48-62 37-2,0 0-37 2,64 87 37 1,9 20-37-2,-73-107 32 1,0 0-32-2,82 102 32 4,1-12-32-2,-83-90 24-1,0 0-24-2,79 87 24 5,-8 0-24 0,-71-87 18-5,0 0-18 1,56 75 19 5,-16-16-19-3,-40-59 13-3,0 0-13 2,28 45 14 4,-13-20-14-3,-15-25 3-2,0 0-3 0,0 0 4 6,11-30-4-5,-1 0-1183-1</inkml:trace>
    </iact:actionData>
  </iact:action>
  <iact:action type="add" startTime="97127">
    <iact:property name="dataType"/>
    <iact:actionData xml:id="d54">
      <inkml:trace xmlns:inkml="http://www.w3.org/2003/InkML" xml:id="stk54" contextRef="#ctx0" brushRef="#br0">18480 11804 1479 0,'0'0'0'1,"0"0"0"4,0 15 0-2,0-15 11 5,0 0-11-8,-2 13 12 2,-3 4-12 2,5-17 32-1,0 0-32-1,-13 33 32 4,-15 21-32-1,28-54 52-3,0 0-52 1,-38 75 53 3,-8 30-53-3,46-105 40 0,0 0-40-1,-63 107 41 4,-3 0-41 0,66-107 36-4,0 0-36 0,-71 112 37 4,5 0-37-3,66-112 32 0,0 0-32 0,-51 112 33 4,13 2-33-2,38-114 17-5,0 0-17 3,-28 105 18 4,3-21-18-3,25-84 5-3,0 0-5 1,-18 72 5 7,8-9-5-2,10-63 1-6,0 0-1-1,0 44 1 8,15-24-1-3,0 0-1393-5</inkml:trace>
    </iact:actionData>
  </iact:action>
  <iact:action type="add" startTime="98161">
    <iact:property name="dataType"/>
    <iact:actionData xml:id="d55">
      <inkml:trace xmlns:inkml="http://www.w3.org/2003/InkML" xml:id="stk55" contextRef="#ctx0" brushRef="#br0">19229 11419 987 0,'0'0'0'1,"0"0"0"4,0-13 0 0,0 13 3-2,0 0-3-2,0 0 4 6,0-10-4-3,0 10 1-1,0 0-1-1,0 0 2 3,0 18-2 0,0-18 21-3,0 0-21 0,0 42 22 4,-3 43-22-2,3-85 36-1,0 0-36 0,-5 104 36 3,2 23-36-2,3-127 50-2,0 0-50 0,-5 154 51 6,3 26-51 1,2-180 50-9,0 0-50 0,0 186 50 13,2-9-50-12,-2-177 49 0,0 0-49-1,5 169 50 4,0-12-50 1,-5-157 39-4,0 0-39 2,3 139 39 4,-3-34-39-3,0-105 27-2,0 0-27 0,3 72 28 5,-3-32-28-3,0-40 14-3,0 0-14 2,2 20 14 6,6-5-14-1,-1 0-1120-7</inkml:trace>
    </iact:actionData>
  </iact:action>
  <iact:action type="add" startTime="98507">
    <iact:property name="dataType"/>
    <iact:actionData xml:id="d56">
      <inkml:trace xmlns:inkml="http://www.w3.org/2003/InkML" xml:id="stk56" contextRef="#ctx0" brushRef="#br0">19726 11837 1267 0,'0'0'0'1,"0"0"0"3,2-13 0 1,-2 13 2-2,0 0-2-2,5-10 3 5,-5 10-3 0,0 0 13-4,0 0-13-1,18-7 14 6,-5 14-14-3,-13-7 27-1,0 0-27-2,28 23 28 7,15 24-28 2,-43-47 23-10,0 0-23 0,48 65 24 3,3 27-24 2,-51-92 23-3,0 0-23 1,53 97 24 3,0-10-24-1,-53-87 19-3,0 0-19 0,54 70 20 5,-4-18-20 0,-50-52 20-4,0 0-20-2,38 35 21 4,-7-13-21-2,-31-22 8-1,0 0-8 2,25 15 9 1,-15-5-9-1,-10-10 3-3,0 0-3 1,8-10 3 5,-3-20-3-3,0 0-1104-1</inkml:trace>
    </iact:actionData>
  </iact:action>
  <iact:action type="add" startTime="98778">
    <iact:property name="dataType"/>
    <iact:actionData xml:id="d57">
      <inkml:trace xmlns:inkml="http://www.w3.org/2003/InkML" xml:id="stk57" contextRef="#ctx0" brushRef="#br0">20413 11837 1356 0,'0'0'0'0,"0"0"0"5,0 0 0-1,0 0 3-2,0 0-3 1,-18 35 4 4,-2 34-4-4,20-69 2-1,0 0-2 1,-33 90 3 3,-10 17-3-1,43-107 3-2,0 0-3-1,-51 109 3 3,-10 3-3 0,61-112 22-3,0 0-22 0,-53 122 22 4,5 10-22 0,48-132 45-5,0 0-45 1,-41 132 46 4,6-12-46-1,35-120 49-4,0 0-49 1,-28 97 49 8,10-30-49-2,18-67 20-7,0 0-20-1,-10 57 20 5,10-5-20 3,0 1-1176-7</inkml:trace>
    </iact:actionData>
  </iact:action>
  <iact:action type="add" startTime="99211">
    <iact:property name="dataType"/>
    <iact:actionData xml:id="d58">
      <inkml:trace xmlns:inkml="http://www.w3.org/2003/InkML" xml:id="stk58" contextRef="#ctx0" brushRef="#br0">21141 11170 729 0,'0'0'0'2,"0"0"0"3,13 5 0-1,-13-5 53-2,0 0-53 1,0 0 53 3,0 0-53-2,0 0 74-2,0 0-74 1,0 0 75 5,0 0-75-5,0 0 51-1,0 0-51 0,0 0 51 4,-5-10-51-1,5 10 39-3,0 0-39-1,0 0 40 7,0 0-40-4,0 0 36-2,0 0-36 0,0 0 37 6,0-8-37 0,0 8 46-6,0 0-46-2,0 0 46 6,0 0-46-3,0 0 44 2,0 0-44-5,13-7 45 5,7 14-45-1,-20-7 43-2,0 0-43 0,43 23 44 5,15 19-44-3,-58-42 36-1,0 0-36-1,61 67 36 4,3 45-36-3,-64-112 36-1,0 0-36 1,58 127 37 7,-12 10-37-2,-46-137 37-8,0 0-37 0,15 159 38 4,-23 38-38 0,8-197 35-2,0 0-35 0,-40 209 36 7,-31-5-36 0,71-204 34-9,0 0-34 0,-112 207 35 4,-30-11-35-1,142-196 28-1,0 0-28 1,-175 197 28 5,-18 2-28-6,193-199 21 1,0 0-21-1,-208 177 22 5,-10-25-22-3,0-3-1414-2</inkml:trace>
    </iact:actionData>
  </iact:action>
  <iact:action type="add" startTime="99873">
    <iact:property name="dataType"/>
    <iact:actionData xml:id="d59">
      <inkml:trace xmlns:inkml="http://www.w3.org/2003/InkML" xml:id="stk59" contextRef="#ctx0" brushRef="#br0">14779 14467 483 0,'0'0'0'1,"0"0"0"4,-28 3 0-1,28-3 31-3,0 0-31 3,-23 5 32 2,5 0-32-2,18-5 60-2,0 0-60 1,-12 0 61 4,-3 0-61-3,15 0 50-2,0 0-50-1,-16 0 50 7,-9 0-50-5,25 0 38-1,0 0-38 1,-20 0 38 4,7 0-38-4,13 0 37-1,0 0-37 1,-8 0 37 5,8 0-37-2,0 0 37-6,0 0-37 3,-12 0 37 3,12 0-37 0,0 0 41-6,0 0-41 3,-10 0 42 3,10 0-42 0,0 0 41-6,0 0-41 2,-16-8 41 5,16 8-41-4,0 0 47-1,0 0-47 1,0 0 48 2,-7-7-48-1,7 7 48-1,0 0-48-1,0 0 49 4,0 0-49-1,0 0 38-4,0 0-38 1,0 0 39 6,0 0-39-1,0 0 33-5,0 0-33 0,15 0 33 3,5-3-33 3,-20 3 24-8,0 0-24 0,33-12 24 5,15 2-24 0,-48 10 14-3,0 0-14 0,56-12 15 4,18-6-15 0,-74 18 10-5,0 0-10 1,91-15 10 4,38 8-10-2,-129 7 9-1,0 0-9-1,150-8 9 5,10 3-9-4,-160 5 11-1,0 0-11 1,185-7 12 4,36 4-12-4,-221 3 9-1,0 0-9 1,254-2 10 4,52 4-10-3,-306-2 12-2,0 0-12-1,368 3 13 6,48-6-13-2,-416 3 19-4,0 0-19 1,432-7 20 6,14 2-20-3,-446 5 26-4,0 0-26 1,436-10 27 4,-14-7-27-1,-422 17 27-4,0 0-27 2,405-20 27 5,-6-8-27 0,-399 28 27-6,0 0-27-2,370-25 27 6,-20-5-27 5,-350 30 25-11,0 0-25 0,312-22 26 1,-28-5-26 3,-284 27 22-2,0 0-22 1,251-20 23 6,-30 5-23 0,-221 15 23-9,0 0-23 0,175-8 23 3,-56 8-23 1,-119 0 18-2,0 0-18 1,82 3 19 3,-39-6-19-2,-43 3 5-2,0 0-5 1,10 13 5 6,-30 22-5 0,20-35-1-9,0 0 1 0,-66 42 0 3,-56 0 0 1,-2 1-1486-2</inkml:trace>
    </iact:actionData>
  </iact:action>
  <iact:action type="add" startTime="100925">
    <iact:property name="dataType"/>
    <iact:actionData xml:id="d60">
      <inkml:trace xmlns:inkml="http://www.w3.org/2003/InkML" xml:id="stk60" contextRef="#ctx0" brushRef="#br0">16732 15090 1222 0,'0'0'0'1,"0"0"0"3,0 0 0-1,0 0 47-1,0 0-47 1,-25 0 48 4,17 0-48-2,8 0 98-3,0 0-98 0,0 0 99 4,-7 10-99-2,7-10 54-1,0 0-54 0,-3 49 55 2,3 73-55-1,0-122 26-2,0 0-26 1,0 150 27 3,0 9-27-1,0-159 18-4,0 0-18 2,3 172 18 4,-1 4-18-1,-2-176 13-6,0 0-13 2,8 169 14 5,2-37-14-3,-10-132 12-2,0 0-12 0,3 107 12 4,-1-32-12-2,-2-75 10-2,0 0-10 1,0 52 11 3,-2-22-11-1,2-30 13-4,0 0-13 1,-3 15 14 6,3-5-14-3,0-10 18-3,0 0-18 1,-10-15 18 5,-18-35-18-7,28 50 18 0,0 0-18 1,-31-72 19 5,9-20-19-2,22 92 18-4,0 0-18 1,-18-117 19 5,10-27-19-2,8 144 15-4,0 0-15 2,-5-157 16 4,18 13-16-4,-13 144 13-1,0 0-13 1,25-140 14 7,13 11-14-7,-38 129 8-1,0 0-8 0,49-107 9 4,6 20-9 3,-55 87 4-9,0 0-4 0,61-67 5 6,8 22-5-1,-69 45 2-4,0 0-2 3,71-23 3 1,-5 23-3-2,-66 0 0 0,0 0 0-2,53 20 1 6,-12 13-1-3,-41-33 0-3,0 0 0 1,30 47 0 5,-5 13 0-2,-25-60-1-3,0 0 1 0,5 62 0 4,-10-10 0-1,5-52-2-4,0 0 2 2,-33 52-1 4,-12-4 1-3,45-48-3-2,0 0 3-1,-69 44-2 7,-9-6 2-4,78-38-8-2,0 0 8 0,-79 35-7 4,13-8 7 0,66-27-24-4,0 0 24-1,-53 30-24 6,22 10 24-3,-7 0-1395-2</inkml:trace>
    </iact:actionData>
  </iact:action>
  <iact:action type="add" startTime="101689">
    <iact:property name="dataType"/>
    <iact:actionData xml:id="d61">
      <inkml:trace xmlns:inkml="http://www.w3.org/2003/InkML" xml:id="stk61" contextRef="#ctx0" brushRef="#br0">18219 14876 919 0,'0'0'0'1,"0"0"0"4,-31-28 0 0,31 28-2-3,0 0 2 0,-35-20-2 5,-3 13 2-3,38 7 0-2,0 0 0 0,-46 7 1 5,-7 21-1-3,53-28 13-2,0 0-13 0,-56 47 14 5,-2 20-14-3,58-67 46-2,0 0-46 0,-54 102 46 4,4 30-46-1,50-132 58-3,0 0-58 1,-41 154 58 3,16 3-58-1,25-157 53-3,0 0-53 0,0 167 54 4,33 10-54-2,-33-177 42-3,0 0-42 5,53 169 42 0,26-35-42 2,-79-134 31-8,0 0-31 0,106 115 31 7,31-21-31-2,-137-94 12-2,0 0-12-3,145 67 13 7,-1-29-13-5,-144-38 3 0,0 0-3 0,130 10 4 5,-24-30-4-2,6 0-1017-4</inkml:trace>
    </iact:actionData>
  </iact:action>
  <iact:action type="add" startTime="102081">
    <iact:property name="dataType"/>
    <iact:actionData xml:id="d62">
      <inkml:trace xmlns:inkml="http://www.w3.org/2003/InkML" xml:id="stk62" contextRef="#ctx0" brushRef="#br0">18511 15214 1121 0,'0'0'0'1,"0"0"0"2,10-10 0 2,-10 10 24-3,0 0-24 1,10-5 24 3,3 5-24-2,-13 0 6-2,0 0-6 0,33 25 6 5,25 32-6-3,-58-57 30-1,0 0-30 0,73 70 31 2,24 12-31-1,-97-82 34-2,0 0-34 0,101 92 34 5,-2 8-34-3,-99-100 27-1,0 0-27-1,87 102 28 5,-11 2-28-3,-76-104 14-3,0 0-14 2,73 100 15 3,-4-21-15 0,-69-79 18-6,0 0-18 2,58 58 18 5,-12-26-18-2,-1 0-1013-4</inkml:trace>
    </iact:actionData>
  </iact:action>
  <iact:action type="add" startTime="102395">
    <iact:property name="dataType"/>
    <iact:actionData xml:id="d63">
      <inkml:trace xmlns:inkml="http://www.w3.org/2003/InkML" xml:id="stk63" contextRef="#ctx0" brushRef="#br0">19452 15037 1043 0,'0'0'0'1,"0"0"0"4,-10-12 0 0,10 12 52-3,0 0-52 0,-11-10 53 4,11 10-53-1,0 0 86-2,0 0-86-2,-17 0 87 5,-11 17-87-2,28-17 65-1,0 0-65-1,-36 50 65 5,-12 45-65 0,48-95 40-7,0 0-40 5,-51 117 40-1,-4 15-40 2,55-132 37-4,0 0-37-2,-54 139 37 6,1 3-37-2,53-142 31-2,0 0-31 0,-53 137 32 12,7-10-32-11,46-127 26-2,0 0-26-1,-46 109 26 4,8-24-26 0,38-85 12-2,0 0-12 0,-25 57 13 6,5-32-13 1,2 0-1249-8</inkml:trace>
    </iact:actionData>
  </iact:action>
  <iact:action type="add" startTime="102725">
    <iact:property name="dataType"/>
    <iact:actionData xml:id="d64">
      <inkml:trace xmlns:inkml="http://www.w3.org/2003/InkML" xml:id="stk64" contextRef="#ctx0" brushRef="#br0">19624 14796 1087 0,'0'0'0'1,"0"0"0"4,10 0 0 0,-10 0 0-4,0 0 0 2,0 0 1 4,18-8-1-3,-18 8 0-2,0 0 0 0,23 0 0 4,20 8 0-1,-43-8 25-3,0 0-25 0,53 17 26 5,6 18-26-3,-59-35 65-2,0 0-65 0,61 52 66 5,7 23-66-2,-68-75 75-3,0 0-75 0,61 110 76 3,-5 34-76 0,-56-144 71-4,0 0-71 3,48 157 71 2,-15-13-71-2,-33-144 60-2,0 0-60 1,5 152 61 2,-33 2-61 0,28-154 46-3,0 0-46 0,-53 157 46 6,-23-20-46-5,76-137 31-1,0 0-31 0,-114 119 31 5,-39-7-31-3,-1 0-1319-2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8T17:07:47.09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act:action type="add" startTime="7919">
    <iact:property name="dataType"/>
    <iact:actionData xml:id="d0">
      <inkml:trace xmlns:inkml="http://www.w3.org/2003/InkML" xml:id="stk0" contextRef="#ctx0" brushRef="#br0">9373 1220 147 0,'0'0'0'1,"0"0"0"3,8-25 0 1,-8 25 3-4,0 0-3 3,5-22 3 2,-3 4-3-2,-2 18 21-3,0 0-21 2,0 0 22 5,0-12-22-4,0 12 49-3,0 0-49 2,0 0 50 3,0 0-50-2,0 0 82-2,0 0-82 1,0 0 82 3,0 0-82-2,0 0 44-1,0 0-44-1,0 0 44 4,0 0-44-2,0 0 40-2,0 0-40 0,0 0 40 6,8 12-40-4,-8-12 36-3,0 0-36 1,5 23 36 5,-5 17-36-3,0-40 33-2,0 0-33 1,0 52 33 3,7 8-33-1,-7-60 32-5,0 0-32 3,11 69 33 4,-4 6-33-2,-7-75 29-4,0 0-29 1,3 87 30 6,-1 0-30 0,-2-87 25-6,0 0-25-2,0 95 25 6,-2 14-25-1,2-109 22-4,0 0-22 1,-3 115 22 3,3 7-22-1,0-122 17 0,0 0-17-4,3 124 18 7,2 3-18-2,-5-127 16-2,0 0-16-1,5 127 17 4,-5 25-17-3,0-152 14-1,0 0-14 1,0 144 14 3,0-15-14-2,0-129 12-3,0 0-12 3,-5 137 13 2,-3 15-13-2,8-152 11-2,0 0-11 1,-7 157 11 4,-6-13-11-4,13-144 13 0,0 0-13-2,-10 155 14 7,-3 19-14-4,13-174 11-2,0 0-11-1,-15 174 11 6,-3 0-11-3,18-174 10-2,0 0-10 1,-15 174 10 4,-3 16-10-4,18-190 17 0,0 0-17-2,-15 191 17 6,2 8-17-3,13-199 19-2,0 0-19 0,-12 192 20 5,-1-18-20-3,13-174 15-1,0 0-15-1,-13 182 15 4,0 14-15-2,13-196 17-2,0 0-17 2,-15 197 18 1,0-18-18-1,15-179 14-1,0 0-14-1,-10 192 15 4,-3 7-15-2,13-199 13-2,0 0-13 1,-12 214 13 3,-1 2-13-2,13-216 15-1,0 0-15-1,-13 219 16 4,0-2-16-1,13-217 13-3,0 0-13 0,-7 214 14 5,-1 13-14-3,8-227 12-2,0 0-12 0,-5 231 13 4,0 8-13-1,5-239 9-3,0 0-9 0,-5 244 10 4,3 5-10-1,2-249 6-3,0 0-6 0,-8 244 7 4,8-6-7-1,0-238 6-4,0 0-6 2,0 247 6 3,10 2-6 0,-10-249 5-3,0 0-5 0,18 246 5 1,2-2-5 4,-20-244 5-7,0 0-5-1,23 234 5 6,-3-18-5-2,-20-216 4-3,0 0-4 2,13 197 5 3,-5-35-5-2,-8-162 2-2,0 0-2 1,5 164 2 3,-5 8-2 1,0-172 0-3,0 0 0-4,-3 159 1 6,-5-27-1-1,8-132 0-4,0 0 0 1,-12 122 0 4,-3-13 0-2,15-109-2-2,0 0 2 0,-18 100-2 5,10-10 2-3,3 2-1099-2</inkml:trace>
    </iact:actionData>
  </iact:action>
  <iact:action type="add" startTime="9599">
    <iact:property name="dataType"/>
    <iact:actionData xml:id="d1">
      <inkml:trace xmlns:inkml="http://www.w3.org/2003/InkML" xml:id="stk1" contextRef="#ctx0" brushRef="#br0">9335 11785 315 0,'0'0'0'2,"0"0"0"3,0 0 0-1,0 0 6-2,0 0-6 2,5 29 7 1,-5-29-7-1,0 0 40-2,0 0-40 1,3 10 40 4,-3-10-40-4,0 0 52 0,0 0-52-1,-8 18 53 4,-2 4-53-1,10-22 68-4,0 0-68 2,-10 30 68 3,-8 5-68-1,18-35 42-4,0 0-42 2,-15 40 42 4,2 7-42-4,13-47 37-1,0 0-37 1,-13 52 38 3,-5 13-38-1,18-65 40-4,0 0-40 2,-7 55 41 4,-1-15-41-3,8-40 39-3,0 0-39 2,-5 32 40 3,-2-2-40-1,7-30 37-4,0 0-37 1,-11 27 37 6,4 3-37-4,7-30 27-1,0 0-27-2,-13 37 27 5,0 13-27-2,13-50 25-2,0 0-25 1,-7 52 25 3,2 1-25-1,5-53 22-2,0 0-22-1,5 64 22 3,0 6-22-1,-5-70 24-1,0 0-24-1,8 77 24 4,-1 3-24-1,-7-80 24-4,0 0-24 2,8 74 25 4,2 9-25-3,-10-83 22-2,0 0-22 0,8 89 22 4,4 21-22-1,-12-110 18-3,0 0-18 0,13 117 18 6,2 5-18 1,-15-122 13-8,0 0-13-1,20 124 13 9,-2-7-13-7,-18-117 10-2,0 0-10 4,13 112 10 0,0 7-10 0,-13-119 12-2,0 0-12 0,5 112 12 4,-5-22-12 4,0-90 9-9,0 0-9-1,-5 70 10 5,-1-28-10-1,6-42 7-2,0 0-7 0,-2 27 8 4,2-9-8-1,0-18 4-3,0 0-4 0,0 15 4 5,0-15-4-3,0 0 0-3,0 0 0 3,-5-18 0 1,-8-41 0 0,0-1-1050-3</inkml:trace>
    </iact:actionData>
  </iact:action>
  <iact:action type="add" startTime="12061">
    <iact:property name="dataType"/>
    <iact:actionData xml:id="d2">
      <inkml:trace xmlns:inkml="http://www.w3.org/2003/InkML" xml:id="stk2" contextRef="#ctx0" brushRef="#br0">5629 3955 583 0,'0'0'0'3,"0"0"0"2,0 0 0-1,0 0 4-1,0 0-4-1,0 0 5 4,0 0-5-2,0 0 16-3,0 0-16 2,0 0 16 3,33 18-16-1,-33-18 15-4,0 0-15 3,17-5 15 1,-4-3-15 0,-13 8 18-3,0 0-18 0,15-10 18 5,-2 3-18-3,-13 7 11-3,0 0-11 2,23-13 12 3,10-2-12-2,-33 15 10-2,0 0-10 1,45-17 10 3,9 0-10 0,-54 17 11-6,0 0-11 3,71-13 11 4,7 1-11-3,-78 12 12-3,0 0-12 2,89-18 12 4,15 1-12-3,-104 17 21-1,0 0-21-2,112-23 22 5,22-6-22-2,-134 29 25-2,0 0-25 1,152-30 26 3,18-3-26-1,-170 33 29-3,0 0-29 0,188-32 29 5,20-8-29-3,-208 40 23-2,0 0-23 0,231-35 24 5,10-5-24-4,-241 40 20 0,0 0-20 0,256-34 21 2,3 4-21 0,-259 30 17-3,0 0-17 1,264-30 17 3,2 7-17-2,-266 23 16-2,0 0-16 0,269-22 16 5,8 5-16-4,-277 17 13-1,0 0-13 2,291-18 14 2,16-9-14-2,-307 27 12-2,0 0-12 0,295-25 13 5,-6 3-13-4,-289 22 14-1,0 0-14 1,271-18 15 4,-10 6-15-3,-261 12 13-1,0 0-13-2,241-13 14 6,-25 3-14-4,-216 10 13-1,0 0-13 2,206-12 14 2,-9-18-14-2,-197 30 20-3,0 0-20 2,186-30 21 3,-34 3-21-1,-152 27 25-2,0 0-25-2,129-30 25 6,-15 0-25-3,-114 30 25-3,0 0-25 2,87-20 26 4,-42 13-26-4,-45 7 23 0,0 0-23 0,26-13 23 3,-19 3-23-2,-7 10 11-2,0 0-11 1,-33-17 11 2,-53-8-11 0,2-5-1013-3</inkml:trace>
    </iact:actionData>
  </iact:action>
  <iact:action type="add" startTime="12997">
    <iact:property name="dataType"/>
    <iact:actionData xml:id="d3">
      <inkml:trace xmlns:inkml="http://www.w3.org/2003/InkML" xml:id="stk3" contextRef="#ctx0" brushRef="#br0">6763 2323 561 0,'0'0'0'1,"0"0"0"1,0 0 0 4,0 0 25-6,0 0-25 2,33-23 25 4,0 6-25-1,-33 17 42-2,0 0-42-2,32-18 42 6,1 6-42-3,-33 12 21-3,0 0-21 2,41-10 22 3,15 2-22-1,-56 8 8-4,0 0-8 2,61-4 9 3,2 8-9-1,-63-4 3-4,0 0-3 2,59 13 3 4,-6 14-3-4,-53-27 5-1,0 0-5 1,43 35 6 3,-10 17-6-2,-33-52 7-1,0 0-7 0,13 65 7 2,-11 15-7-1,-2-80 9-2,0 0-9 1,-10 87 10 3,-8-5-10-2,18-82 10-2,0 0-10 1,-33 65 10 3,0-13-10-2,33-52 13-1,0 0-13-1,-38 35 13 5,18-13-13-3,20-22 16-3,0 0-16 2,-18 13 16 4,5-6-16-3,13-7 16-2,0 0-16 0,0 0 17 5,-12 5-17-4,12-5 13 0,0 0-13-1,0 0 13 4,-3-17-13-1,3 17 17-3,0 0-17 0,0-30 18 4,13-22-18-1,-13 52 17-3,0 0-17 0,20-70 17 4,13-5-17-1,-33 75 21-4,0 0-21 2,41-74 22 4,-6 4-22-3,-35 70 16-2,0 0-16 0,36-60 16 4,-3 8-16-2,-33 52 10 1,0 0-10-4,30-45 11 4,-4 3-11-1,-26 42 8-2,0 0-8 2,20-43 8 1,-5 16-8 0,-15 27 7-4,0 0-7 2,10-17 7 4,-7 4-7-4,-3 13 10 0,0 0-10 0,0 0 10 3,5-12-10-3,-5 12 11 0,0 0-11 0,5 17 12 3,-5 25-12-2,0-42 13-2,0 0-13 0,-5 60 13 4,0 25-13-1,5-85 12-3,0 0-12 0,0 89 12 4,10 26-12-1,-10-115 9-3,0 0-9 1,25 109 10 2,8-21-10 0,-33-88 7-2,0 0-7-2,49 69 8 6,14-27-8-3,-63-42 4-2,0 0-4 0,71 18 4 5,20-31-4-3,1 1-894-1</inkml:trace>
    </iact:actionData>
  </iact:action>
  <iact:action type="add" startTime="15349">
    <iact:property name="dataType"/>
    <iact:actionData xml:id="d4">
      <inkml:trace xmlns:inkml="http://www.w3.org/2003/InkML" xml:id="stk4" contextRef="#ctx0" brushRef="#br0">10405 1566 191 0,'0'0'0'1,"0"0"0"5,0 0 0-2,0 0 1-1,0 0-1-2,0 0 2 6,46 12-2-3,-46-12 19-2,0 0-19 1,28 5 20 3,-3 8-20-2,-25-13 44-1,0 0-44-1,18 12 45 4,5 6-45-1,-23-18 58-4,0 0-58 2,23 27 58 4,5 10-58-3,-28-37 42-3,0 0-42 2,20 53 42 4,0 9-42-3,-20-62 41-3,0 0-41 2,23 75 41 3,2 7-41-1,-25-82 40-3,0 0-40 0,28 77 40 4,0-10-40-1,-28-67 45-4,0 0-45 2,26 60 46 4,-9-18-46-4,-17-42 44-1,0 0-44 1,16 35 44 3,1-3-44 4,-17-32 33-9,0 0-33-1,13 18 33 5,-13-18-33-2,0 0 24-1,0 0-24 1,13 12 25 3,-13-12-25-2,0 0 21-1,0 0-21-1,12-10 21 4,-12 10-21-1,0 0 16-4,0 0-16 2,13-12 17 3,-10-6-17-1,-3 18 10-3,0 0-10 0,10-30 11 5,0-9-11-3,-10 39 8-3,0 0-8 2,13-43 8 4,-3-4-8-3,-10 47 6-3,0 0-6 3,7-45 6 2,6-19-6-3,-13 64 4 0,0 0-4-1,13-58 5 5,-6 23-5-3,-7 35 4-2,0 0-4 0,5-29 4 4,1-1-4-1,-6 30 5-3,0 0-5 0,7-28 5 4,-7 3-5-1,0 25 4-3,0 0-4 0,0-14 5 5,3 6-5-4,-3 8 5 0,0 0-5-1,5-12 5 5,0 7-5-4,-5 5 5-1,0 0-5 1,0 0 6 4,2-18-6-3,-2 18 6-2,0 0-6 0,0 0 6 5,5-10-6-3,-5 10 6-2,0 0-6 0,0 0 7 4,0 0-7-2,0 0 8-2,0 0-8 1,0 10 9 4,-7 25-9-4,7-35 8-1,0 0-8 1,-5 65 9 4,-8 32-9-3,13-97 7-2,0 0-7 1,-13 112 7 3,1 0-7-2,12-112 6-3,0 0-6 2,-16 127 6 4,-6 17-6-3,22-144 7-2,0 0-7 0,-23 135 7 5,5-9-7-4,18-126 6 1,0 0-6-3,-15 110 6 5,0-20-6-1,15-90 3-3,0 0-3 0,-16 74 4 4,-4-22-4-1,20-52 2-2,0 0-2-1,-13 40 2 4,-4-15-2-2,1 3-901-2</inkml:trace>
    </iact:actionData>
  </iact:action>
  <iact:action type="add" startTime="20664">
    <iact:property name="dataType"/>
    <iact:actionData xml:id="d5">
      <inkml:trace xmlns:inkml="http://www.w3.org/2003/InkML" xml:id="stk5" contextRef="#ctx0" brushRef="#br0">7016 4540 113 0,'0'0'0'0,"0"0"0"7,0 0 0-2,0 0 1-5,0 0-1 5,0 0 1 0,0 0-1-1,0 0 8-3,0 0-8 3,13-37 8 2,7 12-8-1,-20 25 39-4,0 0-39 2,26-28 39 2,1 13-39-1,-27 15 45-2,0 0-45 1,39-4 46 3,1-1-46-1,-40 5 37-3,0 0-37 0,46 12 37 5,-8 18-37-3,-38-30 27-2,0 0-27 1,38 40 27 3,-5 4-27-2,-33-44 20-2,0 0-20 0,33 48 20 5,-8 4-20-3,-25-52 12-2,0 0-12 0,18 57 12 6,-10-4-12-4,-8-53 12-2,0 0-12 0,-8 52 12 4,-15 3-12-2,23-55 10 0,0 0-10-3,-33 62 11 6,-12 2-11-4,45-64 13 1,0 0-13-3,-54 75 13 6,1 0-13-3,53-75 12-2,0 0-12 0,-51 69 13 4,11-16-13-2,40-53 13-2,0 0-13 1,-26 37 14 3,9-17-14-2,17-20 22-2,0 0-22 2,-8 12 23 1,3 1-23-1,5-13 26-2,0 0-26 1,13 5 26 4,25 0-26-4,-38-5 29-2,0 0-29 3,58-5 30 2,33-10-30-2,-91 15 40-1,0 0-40-1,99-15 40 5,3 5-40-4,-102 10 24-1,0 0-24 0,94 0 24 5,-18 5-24-2,-76-5 16-4,0 0-16 2,66 25 17 3,-11 20-17-2,1 2-639-1</inkml:trace>
    </iact:actionData>
  </iact:action>
  <iact:action type="add" startTime="21387">
    <iact:property name="dataType"/>
    <iact:actionData xml:id="d6">
      <inkml:trace xmlns:inkml="http://www.w3.org/2003/InkML" xml:id="stk6" contextRef="#ctx0" brushRef="#br0">7037 6150 617 0,'0'0'0'1,"0"0"0"4,0 0 0-3,0 0 7 1,0 0-7-1,0 0 8 4,0 0-8-2,0 0 24-2,0 0-24 1,0 0 25 3,0 0-25-1,0 0 29-4,0 0-29 2,0-12 29 4,0 12-29-3,0 0 31-3,0 0-31 2,5-10 31 4,17-3-31-4,-22 13 31 0,0 0-31-1,36-17 32 4,10 0-32-1,-46 17 31-4,0 0-31 2,53-13 32 3,5 8-32-1,-58 5 35-4,0 0-35 2,59 5 35 3,-9 8-35-1,-50-13 31-4,0 0-31 2,46 24 31 4,-5 11-31-4,-41-35 28 0,0 0-28-1,25 45 29 5,-10 7-29-3,-15-52 27-3,0 0-27 3,5 58 27 1,-20-1-27 1,15-57 25-4,0 0-25 0,-18 64 26 3,-7-11-26 0,25-53 25-3,0 0-25 0,-20 40 25 5,7-16-25-3,13-24 22-2,0 0-22 0,-8 8 22 5,8-8-22-3,0 0 20-2,0 0-20 0,0 0 20 4,-10 10-20-1,10-10 16-3,0 0-16 0,0 0 17 4,31 10-17-1,-31-10 14-3,0 0-14 0,38 15 14 5,7 5-14-3,-45-20 7-2,0 0-7 0,46 25 8 5,-11 2-8-3,-35-27 7-2,0 0-7 0,31 25 7 5,-11 2-7-3,-20-27 8-2,0 0-8 1,13 25 8 3,-8-8-8-2,-5-17 11-2,0 0-11 0,-13 25 11 5,-20 20-11-3,33-45 14-2,0 0-14 1,-58 45 15 3,-33-3-15-2,91-42 18-2,0 0-18 0,-115 35 18 4,-4 0-18-1,119-35 20-2,0 0-20-1,-116 35 20 4,19-8-20-3,97-27 13-1,0 0-13 2,-78 25 14 2,19-15-14-3,59-10 6 0,0 0-6 0,-51 12 6 3,-2 11-6-2,-5 2-1161-2</inkml:trace>
    </iact:actionData>
  </iact:action>
  <iact:action type="add" startTime="23021">
    <iact:property name="dataType"/>
    <iact:actionData xml:id="d7">
      <inkml:trace xmlns:inkml="http://www.w3.org/2003/InkML" xml:id="stk7" contextRef="#ctx0" brushRef="#br0">6704 8380 505 0,'0'0'0'3,"0"0"0"0,0 0 0 2,0 0 12-3,0 0-12 1,-5-30 12 5,-2-15-12-5,7 45 31-2,0 0-31 2,-6-52 32 3,1 5-32-1,5 47 40-4,0 0-40 2,5-40 40 2,1 13-40 0,-6 27 36-3,0 0-36 0,7-20 36 5,-2 10-36-3,-5 10 37-2,0 0-37 1,0 0 37 4,0 0-37-3,0 0 34-3,0 0-34 2,13 30 35 3,-3 39-35-2,-10-69 34-2,0 0-34 0,10 87 34 5,3 15-34-1,-13-102 42-6,0 0-42 2,20 93 42 5,-2-16-42-2,-18-77 45-2,0 0-45-2,28 57 45 6,-3-22-45-4,-25-35 37 0,0 0-37-2,20 17 37 6,6-14-37-2,-26-3 32-5,0 0-32 4,33-13 33 2,0-12-33-1,-33 25 26-3,0 0-26-1,38-34 26 6,-5-6-26-2,-33 40 22-4,0 0-22 2,25-53 23 3,1-9-23-2,-26 62 18-1,0 0-18-1,20-55 18 5,-5 8-18-3,-15 47 14-3,0 0-14 2,13-37 15 4,-8 17-15-4,-5 20 16 2,0 0-16-5,0 0 17 6,13 30-17-2,-13-30 12-2,0 0-12 1,7 52 13 4,1 23-13-3,-8-75 9-2,0 0-9 0,10 94 10 4,-8 16-10-2,-2-110 7-2,0 0-7 1,11 122 8 3,1 30-8-2,-12-152 4-2,0 0-4 1,21 154 5 4,-1-22-5-4,-20-132 3-1,0 0-3 1,18 114 3 4,-16-29-3-4,3-3-1093-1</inkml:trace>
    </iact:actionData>
  </iact:action>
  <iact:action type="add" startTime="23684">
    <iact:property name="dataType"/>
    <iact:actionData xml:id="d8">
      <inkml:trace xmlns:inkml="http://www.w3.org/2003/InkML" xml:id="stk8" contextRef="#ctx0" brushRef="#br0">6973 10154 763 0,'0'0'0'0,"0"0"0"4,-8-19 0 0,8 19 2-2,0 0-2 1,0-15 2 3,0 5-2-1,0 10 5-4,0 0-5 3,0 0 5 1,0 0-5 0,0 0 46-4,0 0-46 2,0 0 46 3,0 0-46-2,0 0 54-2,0 0-54 2,-7 10 55 2,-11 39-55-3,18-49 51 0,0 0-51 0,-20 60 52 2,-8 20-52 0,28-80 42-4,0 0-42 2,-18 77 42 4,5-10-42-2,13-67 31-5,0 0-31 3,0 55 32 3,6-15-32-1,-6-40 33-4,0 0-33 2,20 40 33 3,5-3-33-1,-25-37 32-3,0 0-32 1,38 40 32 3,16-1-32-2,-54-39 26-2,0 0-26 0,58 35 27 5,8 5-27-2,-66-40 21-3,0 0-21-1,71 42 21 6,-5 3-21-4,-66-45 19-1,0 0-19 1,63 40 19 4,-15 2-19-3,-48-42 17-3,0 0-17 2,31 45 18 3,-18 2-18-1,-13-47 11-3,0 0-11 0,-13 53 11 5,-28-6-11-3,41-47 7-1,0 0-7-2,-63 52 7 6,-16-7-7-4,1 5-1112-1</inkml:trace>
    </iact:actionData>
  </iact:action>
  <iact:action type="add" startTime="24209">
    <iact:property name="dataType"/>
    <iact:actionData xml:id="d9">
      <inkml:trace xmlns:inkml="http://www.w3.org/2003/InkML" xml:id="stk9" contextRef="#ctx0" brushRef="#br0">6933 10212 337 0,'0'0'0'2,"0"0"0"1,-8-8 0 1,8 8 54-2,0 0-54 1,0 0 55 3,-13-12-55-2,13 12 97-2,0 0-97 0,0 0 97 5,0 0-97-3,0 0 55-2,0 0-55 1,0 0 56 3,0 0-56-1,0 0 46-4,0 0-46 2,0 0 46 4,-10 0-46-4,10 0 41-1,0 0-41 1,10-3 41 3,13-4-41-1,-23 7 42-2,0 0-42-1,48-20 42 4,18-7-42-2,-66 27 38-2,0 0-38 1,74-30 39 3,17-3-39-2,-91 33 45-3,0 0-45 1,94-32 46 5,-3 5-46-3,-91 27 50-3,0 0-50 4,81-25 50 0,-12 7-50 0,-69 18 46-4,0 0-46 2,58-10 46 4,-12 0-46-3,-46 10 41-3,0 0-41 2,33-2 41 3,-8 4-41-1,-25-2 34-3,0 0-34 0,21 3 34 4,-21-3-34-2,0 0-1080-2</inkml:trace>
    </iact:actionData>
  </iact:action>
  <iact:action type="add" startTime="26806">
    <iact:property name="dataType"/>
    <iact:actionData xml:id="d10">
      <inkml:trace xmlns:inkml="http://www.w3.org/2003/InkML" xml:id="stk10" contextRef="#ctx0" brushRef="#br0">10446 3965 527 0,'0'0'0'1,"0"0"0"3,0 0 0 0,0 0 9-2,0 0-9 1,0 0 10 3,0 0-10-1,0 0 39-4,0 0-39 2,0 0 40 3,0 0-40-1,0 0 46-4,0 0-46 2,0 30 47 3,0 5-47-2,0-35 46-2,0 0-46 2,0 47 47 1,-8 18-47-1,8-65 31-2,0 0-31 1,-12 79 32 3,-14 16-32-2,26-95 23-1,0 0-23-1,-25 102 23 5,0 10-23-4,25-112 29-1,0 0-29 2,-21 97 30 2,6-25-30-2,15-72 39-3,0 0-39 2,-13 50 40 4,3-20-40-4,10-30 34-1,0 0-34 1,-2 17 34 4,-3-4-34-4,5-13 31-1,0 0-31 1,0 0 32 3,0 0-32-1,0 0 26-3,0 0-26 0,17 0 26 4,16-8-26-1,-33 8 20-3,0 0-20 0,49-10 20 4,14-7-20-1,-63 17 16-3,0 0-16 0,63-17 16 5,6 4-16-3,-69 13 13-3,0 0-13 2,68-15 14 4,-2-2-14-3,-66 17 11-1,0 0-11-1,54-20 12 3,-11-8-12-1,-43 28 2-2,0 0-2 2,35-29 3 1,1-1-3 0,-36 30 1-3,0 0-1 0,23-30 1 4,-6 2-1-1,-17 28 1-3,0 0-1 0,13-29 1 4,-5-1-1-2,-8 30 1-2,0 0-1 1,5-28 2 3,-3-1-2-1,-2 29 5-4,0 0-5 2,-2-33 6 3,-3 8-6-2,5 25 11-1,0 0-11-1,-3-17 11 4,-2-1-11-1,5 18 18-3,0 0-18 0,-8-7 18 5,8 7-18-3,0 0 28-2,0 0-28 1,-10-10 29 3,10 10-29-2,0 0 31-3,0 0-31 2,-15 17 32 3,-10 46-32-2,25-63 32 0,0 0-32-3,-26 94 33 6,11 23-33-3,15-117 27 0,0 0-27-2,-13 145 27 3,1 11-27-2,12-156 18-1,0 0-18 1,-18 162 19 4,10-10-19-3,8-152 15-3,0 0-15 2,-12 132 16 4,-1-20-16-3,-5-3-1254-3</inkml:trace>
    </iact:actionData>
  </iact:action>
  <iact:action type="add" startTime="28425">
    <iact:property name="dataType"/>
    <iact:actionData xml:id="d11">
      <inkml:trace xmlns:inkml="http://www.w3.org/2003/InkML" xml:id="stk11" contextRef="#ctx0" brushRef="#br0">10809 5981 998 0,'0'0'0'1,"0"0"0"7,0 0 0-5,0 0 34-2,0 0-34 2,-10-27 34 3,10 27-34-1,0 0 46-3,0 0-46 0,-13-8 46 5,13 8-46-3,0 0 60-3,0 0-60 2,-23 8 60 3,-20 14-60-2,43-22 38 0,0 0-38-3,-53 45 38 6,-1 19-38-2,54-64 28-5,0 0-28 4,-58 88 28 1,0 34-28 0,58-122 24-4,0 0-24 3,-51 126 24 2,13 4-24-3,38-130 16 0,0 0-16-1,-15 114 17 5,10-19-17-2,5-95 13-4,0 0-13 1,17 80 14 4,24-21-14-1,-41-59 11-3,0 0-11 0,46 43 12 5,12-16-12-3,-58-27 7-2,0 0-7 0,58 7 8 5,-4-14-8-3,-54 7 7-2,0 0-7 0,50-22 7 5,-4-16-7-3,-46 38 13-2,0 0-13 0,38-45 13 4,-10-2-13-1,-28 47 18-3,0 0-18 1,18-40 19 3,-6 8-19-2,-12 32 21-2,0 0-21 1,-5-20 22 3,-2 3-22-2,7 17 23-1,0 0-23-2,-26-8 24 6,-24 6-24-3,50 2 21-2,0 0-21 1,-61 10 22 3,-5 12-22-2,66-22 17-2,0 0-17 2,-69 40 18 1,6 12-18-2,63-52 4-1,0 0-4 1,-48 60 5 3,10 10-5-1,38-70-1-3,0 0 1 1,-21 62 0 3,16-20 0-2,3 3-1297-2</inkml:trace>
    </iact:actionData>
  </iact:action>
  <iact:action type="add" startTime="29194">
    <iact:property name="dataType"/>
    <iact:actionData xml:id="d12">
      <inkml:trace xmlns:inkml="http://www.w3.org/2003/InkML" xml:id="stk12" contextRef="#ctx0" brushRef="#br0">10903 8318 606 0,'0'0'0'1,"-3"-8"0"3,-15-21 0 1,18 29 10-4,0 0-10 2,-15-28 11 3,-3 11-11-3,18 17 11-1,0 0-11 1,-20-13 11 3,-13 3-11-2,33 10 39-2,0 0-39 1,-46 5 39 3,-22 18-39-1,68-23 42-3,0 0-42 0,-69 42 42 4,-9 20-42-2,78-62 36-2,0 0-36 1,-76 72 36 4,12 1-36-4,64-73 29 0,0 0-29-1,-48 77 30 5,15-13-30-4,33-64 24-1,0 0-24 1,-18 63 25 4,11-11-25-3,7-52 21-2,0 0-21 1,10 40 21 2,13-3-21 0,-23-37 17-4,0 0-17 2,40 30 17 4,16-8-17-4,-56-22 16 0,0 0-16 0,69 10 17 2,7-25-17-1,-76 15 20-2,0 0-20 1,73-25 20 4,-9-17-20-3,-64 42 24-2,0 0-24 0,53-40 24 5,-10 0-24-3,-43 40 41-2,0 0-41 0,33-34 41 4,-8 4-41-2,-25 30 49-2,0 0-49 1,13-33 50 4,-5 9-50-4,-8 24 43 0,0 0-43-1,-5-30 44 5,-11-18-44-3,16 48 33-2,0 0-33 0,-33-54 34 4,-12-1-34-1,45 55 32-2,0 0-32-2,-59-65 32 6,-4-9-32-4,63 74 26-1,0 0-26 1,-76-75 26 4,2 10-26-3,74 65 25-2,0 0-25 0,-66-50 25 5,21 13-25-4,45 37 24-1,0 0-24 1,-33-32 24 4,10 7-24-4,23 25 21 0,0 0-21 0,-15-23 22 3,10 11-22-2,5 12 16-3,0 0-16 2,0-12 16 4,5-1-16-3,-5 13 13-3,0 0-13 2,15-5 14 4,28 8-14-3,-43-3 10-2,0 0-10 0,48 15 10 4,11 14-10-1,-59-29 5-2,0 0-5-1,58 43 5 4,-2 9-5-2,-56-52 2-2,0 0-2 0,48 55 2 5,-13 9-2-4,-35-64 1 1,0 0-1-2,33 65 1 3,-10 5-1-1,-23-70-1-2,0 0 1 1,18 62 0 4,-13-20 0-3,3-2-1346-2</inkml:trace>
    </iact:actionData>
  </iact:action>
  <iact:action type="add" startTime="30755">
    <iact:property name="dataType"/>
    <iact:actionData xml:id="d13">
      <inkml:trace xmlns:inkml="http://www.w3.org/2003/InkML" xml:id="stk13" contextRef="#ctx0" brushRef="#br0">10426 9806 1177 0,'0'0'0'0,"0"0"0"4,0 0 0 1,0 0 41-3,0 0-41 0,0 0 41 4,0 0-41-1,0 0 73-3,0 0-73 0,0 0 74 4,0 0-74-2,0 0 57-1,0 0-57 0,0 0 57 2,-5 60-57-1,5-60 29-2,0 0-29 1,12 72 30 4,9 25-30-3,-21-97 20-2,0 0-20 2,22 119 20 0,-1 18-20 1,-21-137 14-3,0 0-14 0,15 140 14 5,-5-8-14-3,-10-132 10-2,0 0-10 0,8 134 10 4,-3-5-10 0,-5-129 9-6,0 0-9 3,7 110 9 4,-7-20-9-3,0-90 7-3,0 0-7 2,3 67 7 4,2-37-7-3,-5 4-1215-2</inkml:trace>
    </iact:actionData>
  </iact:action>
  <iact:action type="add" startTime="31143">
    <iact:property name="dataType"/>
    <iact:actionData xml:id="d14">
      <inkml:trace xmlns:inkml="http://www.w3.org/2003/InkML" xml:id="stk14" contextRef="#ctx0" brushRef="#br0">11458 9866 393 0,'0'0'0'3,"0"0"0"0,0 0 0 1,0 0-1-2,0 0 1 1,-10-8-1 3,10 8 1-1,0 0-1-3,0 0 1 0,-13-2 0 5,13 2 0-3,0 0 5-2,0 0-5 0,0 0 6 5,-15 0-6-3,15 0 30-2,0 0-30 1,-28 5 30 3,-15 10-30-1,43-15 41-3,0 0-41 0,-40 20 42 4,1 2-42-2,39-22 52-2,0 0-52 1,-32 35 53 3,-7 15-53-2,39-50 62-2,0 0-62 0,-40 62 63 5,7 15-63-3,33-77 45-2,0 0-45 0,-23 82 45 5,15 5-45-3,8-87 43-3,0 0-43 4,0 85 43 0,18-13-43-1,-18-72 35-2,0 0-35 2,28 57 35 0,5-17-35 2,-33-40 30-4,0 0-30 0,41 40 31 4,7-10-31-1,-48-30 20-4,0 0-20 2,48 22 21 4,8-17-21-4,-56-5 22-1,0 0-22 1,53-12 23 3,-2-16-23-2,-51 28 39-2,0 0-39 0,48-34 40 5,-2-1-40-3,-46 35 44-2,0 0-44 1,43-45 44 3,-8-10-44-2,-35 55 37-2,0 0-37 1,28-67 38 3,-7-10-38-1,-21 77 38-3,0 0-38 0,7-75 39 4,-14 10-39-2,7 65 33 0,0 0-33-3,-13-62 33 5,-10 15-33-1,23 47 29-2,0 0-29-2,-28-37 30 8,-5 9-30 0,33 28 32-9,0 0-32 0,-43-17 33 4,0-1-33 0,43 18 35-2,0 0-35 1,-43-10 35 2,-8 8-35-1,51 2 29-2,0 0-29 1,-61 2 29 3,-10 8-29-2,71-10 22-2,0 0-22 2,-76 25 23 2,-8 15-23-3,3 0-1327-1</inkml:trace>
    </iact:actionData>
  </iact:action>
  <iact:action type="add" startTime="33710">
    <iact:property name="dataType"/>
    <iact:actionData xml:id="d15">
      <inkml:trace xmlns:inkml="http://www.w3.org/2003/InkML" xml:id="stk15" contextRef="#ctx0" brushRef="#br0">4654 12890 774 0,'0'0'0'1,"0"0"0"5,-27 10 0-2,27-10 18-2,0 0-18 1,-21 2 18 3,9 0-18-2,12-2 31-2,0 0-31 0,0 0 32 5,-11 8-32-3,11-8 32-2,0 0-32 0,0 0 32 6,0 0-32-5,0 0 25 0,0 0-25-1,-7 7 26 4,7-7-26-2,0 0 19-2,0 0-19 1,0 0 20 4,0 15-20-4,0-15 13 0,0 0-13-1,12 5 14 5,9 3-14-4,-21-8 13 0,0 0-13-1,43 5 14 4,15-13-14-2,-58 8 13-2,0 0-13 1,66-7 14 4,0-6-14-4,-66 13 12 1,0 0-12-3,84-20 13 6,2-7-13-4,-86 27 13-1,0 0-13 1,114-35 14 3,31-7-14-2,-145 42 12-2,0 0-12 2,155-47 12 1,2-8-12-1,-157 55 11-2,0 0-11 1,170-55 11 4,23 5-11-4,-193 50 15 0,0 0-15-2,200-49 16 6,16-1-16-3,-216 50 18-1,0 0-18-1,215-52 19 4,4-6-19-1,-219 58 16-2,0 0-16-2,220-59 16 5,16-11-16-2,-236 70 16-1,0 0-16-1,246-75 17 4,13-7-17-1,-259 82 12-3,0 0-12 0,261-77 13 4,3 10-13-1,-264 67 16-3,0 0-16 0,261-62 17 5,6-1-17-3,-267 63 16-1,0 0-16-2,271-67 17 6,-9-12-17-3,-262 79 16-2,0 0-16 0,266-88 17 5,8-1-17-4,-274 89 14-1,0 0-14 1,276-92 15 4,-2 17-15-3,-274 75 13-2,0 0-13 1,279-65 13 3,0 18-13-2,-279 47 15-2,0 0-15 0,279-45 15 5,-7 8-15-3,-272 37 15-2,0 0-15 0,274-47 16 4,5-8-16-1,-279 55 16-3,0 0-16 0,266-65 16 5,-12-9-16-3,-254 74 14-1,0 0-14-2,254-73 14 6,-1-1-14-3,-253 74 10-1,0 0-10-2,252-70 11 5,1 8-11 1,-253 62 13-4,0 0-13-1,221-55 13 2,-18 3-13 0,-203 52 12-1,0 0-12-2,180-50 12 6,-8 3-12-3,-172 47 11-3,0 0-11 2,143-43 11 4,-27 9-11-4,-116 34 14 0,0 0-14-1,102-33 14 6,-24 13-14-5,-78 20 13-1,0 0-13 1,54-17 13 3,-21 9-13-2,-33 8 13-2,0 0-13 1,20-2 14 2,-10 2-14 0,-10 0 4-4,0 0-4 2,-13 10 4 4,-25 2-4-3,0 3-1306-1</inkml:trace>
    </iact:actionData>
  </iact:action>
  <iact:action type="add" startTime="49115">
    <iact:property name="dataType"/>
    <iact:actionData xml:id="d16">
      <inkml:trace xmlns:inkml="http://www.w3.org/2003/InkML" xml:id="stk16" contextRef="#ctx0" brushRef="#br0">5821 13278 270 0,'0'0'0'0,"0"0"0"6,0 0 0-2,0 0 26-3,0 0-26 3,0 0 26 2,0 0-26-3,0 0 44 0,0 0-44 0,0 0 45 3,0 0-45-3,0 0 47 0,0 0-47-1,0 0 48 5,0 0-48-3,0 0 38-2,0 0-38 0,0 0 39 5,0 0-39-4,0 0 29-1,0 0-29 1,-17-25 29 4,24 15-29-3,-7 10 21-3,0 0-21 3,18-8 22 1,0 4-22 0,-18 4 21-4,0 0-21 2,33 0 22 4,7-5-22-3,-40 5 31-3,0 0-31 2,51 0 32 4,-5 5-32-3,-46-5 35-3,0 0-35 2,50 12 36 4,-9 10-36-3,-41-22 32-1,0 0-32-2,46 25 33 5,-8 13-33 0,-38-38 38-2,0 0-38-3,38 42 39 4,-10 10-39-1,-28-52 36-2,0 0-36 0,17 57 36 4,4 3-36-1,-21-60 32-4,0 0-32 3,7 57 32 2,-7-7-32-2,0-50 24-1,0 0-24-2,-15 52 24 6,-10 16-24-3,25-68 14-2,0 0-14 0,-33 69 15 6,-5-2-15-5,38-67 7-1,0 0-7 0,-33 60 8 5,0-13-8-3,33-47 4-3,0 0-4 2,-26 35 4 4,14-17-4-2,12-18 3-5,0 0-3 3,-10 10 3 4,10-10-3-3,0 0 2-2,0 0-2 0,-11 10 2 5,11-10-2-3,0 0 2-2,0 0-2 1,-5-23 2 3,18-19-2-2,-13 42 2-3,0 0-2 3,20-60 3 2,6-5-3-2,-26 65 4-2,0 0-4 1,33-67 4 3,5-2-4-2,-38 69 5-3,0 0-5 2,38-73 5 4,-5-9-5-2,-33 82 8-4,0 0-8 2,28-87 8 3,5-2-8-2,-33 89 10-3,0 0-10 2,33-87 11 5,-3 7-11-5,-30 80 10-1,0 0-10 1,15-72 11 2,-5 12-11 0,-10 60 10-2,0 0-10-2,8-42 10 6,-3 14-10-3,-5 28 15-1,0 0-15-2,0-17 15 6,0 4-15-3,0 13 20-2,0 0-20 1,0 0 20 3,0-12-20-2,0 12 19-1,0 0-19-1,0 0 20 4,-10 15-20-2,10-15 21-3,0 0-21 4,-10 45 22 0,0 44-22-1,10-89 22-3,0 0-22 2,-3 120 23 4,11 14-23-3,-8-134 18-2,0 0-18 0,20 137 19 5,5-25-19-3,-25-112 13-3,0 0-13 3,38 85 14 3,16-23-14-4,-54-62 7 0,0 0-7 0,73 35 7 2,11-30-7 0,-84-5 1-3,0 0-1-1,89-35 2 6,-11-42-2-1,-4 2-1164-4</inkml:trace>
    </iact:actionData>
  </iact:action>
  <iact:action type="add" startTime="50001">
    <iact:property name="dataType"/>
    <iact:actionData xml:id="d17">
      <inkml:trace xmlns:inkml="http://www.w3.org/2003/InkML" xml:id="stk17" contextRef="#ctx0" brushRef="#br0">7146 14281 471 0,'0'0'0'1,"0"0"0"3,0 12 0 0,0-12 43-1,0 0-43-1,-5 13 43 4,5-13-43-2,0 0 44-2,0 0-44 1,0 0 45 4,-6 7-45-4,6-7 44-1,0 0-44 1,0 0 45 3,0 0-45-2,0 0 41-1,0 0-41-1,0 0 41 5,0 0-41-4,0 0 41-1,0 0-41 1,0 0 41 3,-2-25-41-1,2 25 62-4,0 0-62 1,8-47 62 6,-8-20-62-5,0 67 64 0,0 0-64 0,5-77 64 3,-5-16-64-2,0 93 57-2,0 0-57 0,2-92 58 4,3 10-58-1,-5 82 50-3,0 0-50 1,0-67 50 3,0 12-50-2,0 55 38-1,0 0-38-2,-5-37 39 6,10 20-39-3,-5 17 32-2,0 0-32 0,0 0 33 5,8 0-33-4,-8 0 26-1,0 0-26 1,7 22 26 3,11 28-26-1,-18-50 18-3,0 0-18 0,26 72 18 5,7 25-18-3,-33-97 13-1,0 0-13-2,45 97 13 6,14-22-13-4,-59-75 11 0,0 0-11-1,58 54 11 5,0-26-11-3,-58-28 2-3,0 0-2 2,64-10 2 3,-9-37-2-1,-55 47 0-3,0 0 0 0,51-65 0 4,5-17 0-1,-3 0-1176-3</inkml:trace>
    </iact:actionData>
  </iact:action>
  <iact:action type="add" startTime="50525">
    <iact:property name="dataType"/>
    <iact:actionData xml:id="d18">
      <inkml:trace xmlns:inkml="http://www.w3.org/2003/InkML" xml:id="stk18" contextRef="#ctx0" brushRef="#br0">7095 12989 606 0,'0'0'0'1,"0"0"0"5,-8 8 0-2,8-8 9-2,0 0-9 0,0 0 9 5,0 12-9-4,0-12 28 0,0 0-28 0,0 0 29 3,3 12-29-1,-3-12 35-4,0 0-35 1,0 0 35 5,5 18-35-3,-5-18 30-2,0 0-30 0,0 0 30 5,0 0-30-3,0 0 27-2,0 0-27 0,0 0 27 5,13 5-27-4,-13-5 25 0,0 0-25 0,0 0 26 4,0 0-26-4,0 0 25-1,0 0-25 1,0 0 25 2,0 0-25-1,0 0 30-1,0 0-30-1,0 0 30 5,0 0-30-4,0 0 36 1,0 0-36-2,0 0 37 4,0 0-37-2,0 0 38-1,0 0-38-2,0 0 39 7,0 0-39-5,0 0 40-1,0 0-40 0,0 0 40 5,0 0-40-3,0 0 37-2,0 0-37 1,0 0 37 2,0 0-37 0,0 0 32-3,0 0-32 0,0 0 32 5,-8 15-32-3,8-15 29-2,0 0-29 0,0 0 29 4,0 15-29-1,0-15 24-3,0 0-24 0,0 0 25 5,0 12-25-3,0-12 21-1,0 0-21-1,0 0 22 3,0 0-22 0,0 0 19-2,0 0-19-1,0 0 20 4,0 0-20-2,0 0 18-2,0 0-18 1,0 0 18 3,0 0-18-2,0 0 13-2,0 0-13 0,0 0 14 5,0 0-14-3,0 0 11-3,0 0-11 3,0 0 12 1,0 0-12 0,0 0-1192-3</inkml:trace>
    </iact:actionData>
  </iact:action>
  <iact:action type="add" startTime="54608">
    <iact:property name="dataType"/>
    <iact:actionData xml:id="d19">
      <inkml:trace xmlns:inkml="http://www.w3.org/2003/InkML" xml:id="stk19" contextRef="#ctx0" brushRef="#br0">10738 11976 382 0,'0'0'0'3,"0"0"0"1,0 0 0 0,0 0 8-2,0 0-8 1,0 0 9 3,0 0-9-2,0 0 46-1,0 0-46-1,0 0 46 4,0 0-46-2,0 0 57-2,0 0-57 1,0 0 57 3,0 0-57-1,0 0 58-4,0 0-58 2,0 0 58 4,-13-27-58-3,13 27 40-3,0 0-40 3,0 0 40 2,0-8-40-3,0 8 36 0,0 0-36-1,0-12 37 4,0-1-37-2,0 13 31-2,0 0-31 1,0-14 31 3,0 1-31-2,0 13 28-1,0 0-28 0,3-12 28 3,2-3-28-2,-5 15 28-3,0 0-28 1,12-20 29 5,14-3-29-2,-26 23 24-4,0 0-24 3,30-27 25 1,11 2-25-1,-41 25 24-1,0 0-24-1,45-25 24 5,6 3-24-4,-51 22 19 0,0 0-19-1,53-18 20 6,6 6-20-5,-59 12 20 0,0 0-20-2,58-5 20 5,0 10-20-1,-58-5 14-2,0 0-14-2,59 15 15 5,-8 12-15-1,-51-27 11-3,0 0-11 0,43 35 11 5,-8 5-11-4,-35-40 10-1,0 0-10 1,26 47 10 3,-6 8-10-1,-20-55 3-2,0 0-3-2,5 57 3 6,-3 8-3-3,-2-65 1-3,0 0-1 2,-5 67 2 3,-7 3-2-2,12-70 1-2,0 0-1 1,-23 70 1 3,-8-11-1-2,31-59 1-1,0 0-1 0,-33 55 1 3,0-10-1-3,33-45 2-1,0 0-2 2,-32 37 3 2,-1-5-3-2,33-32 3-2,0 0-3 0,-33 33 4 4,7-6-4-1,26-27 4-3,0 0-4 0,-23 33 5 5,8 1-5-3,15-34 5-2,0 0-5 0,-5 40 5 5,10 3-5-3,-5-43 4-2,0 0-4 0,13 49 5 5,0 4-5-3,-13-53 4-2,0 0-4 1,12 52 4 3,-4-17-4-2,-3 2-958-1</inkml:trace>
    </iact:actionData>
  </iact:action>
  <iact:action type="add" startTime="55434">
    <iact:property name="dataType"/>
    <iact:actionData xml:id="d20">
      <inkml:trace xmlns:inkml="http://www.w3.org/2003/InkML" xml:id="stk20" contextRef="#ctx0" brushRef="#br0">11258 13644 371 0,'0'0'0'3,"0"0"0"1,7 10 0 1,-7-10 23-3,0 0-23 0,0 0 24 4,13 5-24-2,-13-5 29-2,0 0-29 1,0 0 30 4,0 0-30-4,0 0 21 0,0 0-21-1,13-3 22 4,-13 3-22-2,0 0 14-2,0 0-14 1,12-12 15 3,-6 2-15-1,-6 10 16-4,0 0-16 1,0 0 17 5,0-13-17-3,0 13 25-2,0 0-25 0,0 0 25 5,2-10-25-3,-2 10 43-1,0 0-43-1,0 0 44 4,0 0-44-2,0 0 55-2,0 0-55 1,0 0 55 3,-8-10-55 1,8 10 50-7,0 0-50 2,0 0 50 4,0 0-50-1,0 0 33-4,0 0-33 2,0 0 34 3,-7 8-34-1,7-8 24-4,0 0-24 2,0 0 25 3,0 0-25-2,0 0 20-1,0 0-20-1,-13 10 21 4,13-10-21-2,0 0 16-2,0 0-16 2,0 0 17 2,0 0-17-3,0 0 13-1,0 0-13 1,0 0 14 3,8-5-14-1,-8 5 12-4,0 0-12 2,0 0 12 4,18-13-12-4,-18 13 11-1,0 0-11 1,0 0 11 4,0 0-11-3,0 0 8-2,0 0-8 0,0 0 9 4,-6-10-9-2,6 10 7-2,0 0-7 1,0 0 7 3,-7 10-7-2,7-10 3-2,0 0-3 1,-10 10 4 3,0 0-4-1,10-10 1-4,0 0-1 2,-11 3 1 3,4-16-1-1,-6 1-864-3</inkml:trace>
    </iact:actionData>
  </iact:action>
  <iact:action type="add" startTime="63616">
    <iact:property name="dataType"/>
    <iact:actionData xml:id="d21">
      <inkml:trace xmlns:inkml="http://www.w3.org/2003/InkML" xml:id="stk21" contextRef="#ctx0" brushRef="#br0">16745 3564 337 0,'0'0'0'2,"0"0"0"4,8 35 0-3,-8-35 5 0,0 0-5-1,12 30 5 4,16 5-5-2,-28-35 16-2,0 0-16 1,48 35 16 3,18-8-16-2,-66-27 39-1,0 0-39 0,84 15 40 2,2-17-40-1,-86 2 84-2,0 0-84 1,87-23 84 3,-4-12-84-2,-83 35 38-2,0 0-38 0,84-47 39 8,5-5-39-8,-89 52 40 1,0 0-40 1,81-62 41 1,0-13-41 4,-81 75 42-9,0 0-42 0,79-87 43 4,-18-8-43 0,-61 95 50-2,0 0-50 0,50-92 51 6,-17 10-51-5,-33 82 53 0,0 0-53-1,21-82 54 4,-6 2-54-1,-15 80 45-2,0 0-45-3,13-59 45 8,-6 29-45-5,-7 30 40 0,0 0-40-1,0-10 40 5,0 10-40-4,0 0 33-1,0 0-33 1,-18 40 33 3,-7 37-33-1,25-77 29-3,0 0-29 0,-28 122 30 4,-5 57-30-2,33-179 27-2,0 0-27 2,-25 209 27 1,15 12-27 0,10-221 28-3,0 0-28-1,-3 227 29 10,3-8-29-6,0-219 17-4,0 0-17 0,3 194 18 4,2-15-18-1,-5-179 11-2,0 0-11 0,5 147 11 4,0-27-11-2,-5-120 5-2,0 0-5 1,-5 89 6 4,-23-22-6-4,3-2-1104-1</inkml:trace>
    </iact:actionData>
  </iact:action>
  <iact:action type="add" startTime="64021">
    <iact:property name="dataType"/>
    <iact:actionData xml:id="d22">
      <inkml:trace xmlns:inkml="http://www.w3.org/2003/InkML" xml:id="stk22" contextRef="#ctx0" brushRef="#br0">16945 4321 1211 0,'0'0'0'3,"21"-5"0"2,24-7 0-2,-45 12 2-1,0 0-2 1,76-23 2 3,26-7-2-1,-102 30 6-3,0 0-6 0,122-35 7 4,15-7-7-1,-137 42 26-3,0 0-26 0,137-45 26 4,-3-2-26 0,-134 47 40-6,0 0-40 3,122-47 41 3,-31-5-41-1,-91 52 46-2,0 0-46-2,79-45 46 6,-13 2-46-4,-66 43 25-1,0 0-25 1,51-34 26 4,-18 16-26-4,-33 18 14-1,0 0-14 1,27-10 14 3,4-2-14-1,2 2-1089-2</inkml:trace>
    </iact:actionData>
  </iact:action>
  <iact:action type="add" startTime="64324">
    <iact:property name="dataType"/>
    <iact:actionData xml:id="d23">
      <inkml:trace xmlns:inkml="http://www.w3.org/2003/InkML" xml:id="stk23" contextRef="#ctx0" brushRef="#br0">19076 2701 852 0,'0'0'0'0,"0"0"0"4,-12 10 0 2,12-10 15-6,0 0-15 3,-26 22 16 3,-12 21-16-1,38-43 32-3,0 0-32 1,-56 57 33 3,-17 20-33 0,73-77 30-6,0 0-30 2,-69 114 31 4,8 38-31-1,61-152 20-4,0 0-20 2,-48 164 20 4,18-7-20-3,30-157 28-1,0 0-28-1,-13 150 29 4,13-11-29-2,0-139 30-3,0 0-30 3,15 122 30 2,26-28-30-2,-41-94 26-3,0 0-26 2,58 63 27 4,26-28-27-3,-84-35 21-2,0 0-21 0,81 0 21 5,-12-28-21-3,-3 3-886-3</inkml:trace>
    </iact:actionData>
  </iact:action>
  <iact:action type="add" startTime="64699">
    <iact:property name="dataType"/>
    <iact:actionData xml:id="d24">
      <inkml:trace xmlns:inkml="http://www.w3.org/2003/InkML" xml:id="stk24" contextRef="#ctx0" brushRef="#br0">19259 2990 796 0,'0'0'0'1,"0"0"0"3,18-5 0 0,-18 5-3-2,0 0 3 1,23-10-3 3,7 2 3-2,-30 8-12-2,0 0 12 1,38-5-12 3,10 15 12-3,-48-10 0 0,0 0 0 0,51 18 1 3,-5 6-1-2,-46-24 15-1,0 0-15-1,33 50 16 4,-13 32-16-2,-20-82 39-2,0 0-39 1,10 95 40 3,-18 7-40-2,8-102 45-2,0 0-45 1,-15 95 46 4,-5-33-46-3,20-62 38-3,0 0-38 1,-20 42 39 5,7-20-39-2,13-22 32-4,0 0-32 2,-5 13 33 3,5-13-33-2,0 0 25-2,0 0-25 1,-3 7 26 3,3-7-26-1,0 0 27-3,0 0-27 0,13-30 27 4,12-17-27-2,-25 47 21-2,0 0-21 1,23-74 21 4,5-16-21-4,-28 90 15-1,0 0-15 1,23-87 16 3,-5 12-16-1,-18 75 23-3,0 0-23 0,12-50 23 4,-4 26-23-1,-8 24 34-4,0 0-34 1,5-13 34 5,-5 13-34-3,0 0 32-1,0 0-32 0,0 0 32 3,-13 40-32-3,13-40 28 0,0 0-28-1,-10 60 28 5,20 27-28-4,-10-87 21-1,0 0-21 1,23 92 22 4,28-10-22-3,-51-82 17-3,0 0-17 2,63 60 17 4,11-11-17-3,-74-49 6-2,0 0-6 1,91 23 6 3,16-21-6-3,-107-2 1 1,0 0-1-3,104-25 1 6,-23-27-1-3,3 2-1150-3</inkml:trace>
    </iact:actionData>
  </iact:action>
  <iact:action type="add" startTime="65164">
    <iact:property name="dataType"/>
    <iact:actionData xml:id="d25">
      <inkml:trace xmlns:inkml="http://www.w3.org/2003/InkML" xml:id="stk25" contextRef="#ctx0" brushRef="#br0">20393 2522 1087 0,'0'0'0'1,"13"0"0"3,20 0 0 1,-33 0-10-4,0 0 10 2,45 10-10 4,9 2 10-4,-54-12-32-1,0 0 32 2,58 32-32 2,3 23 32-3,-61-55-1 0,0 0 1-1,56 75 0 4,-16 12 0-1,-40-87 3-3,0 0-3 0,26 92 4 5,-16 3-4-3,-10-95 37-3,0 0-37 2,-5 104 37 4,-18 16-37-3,23-120 61-3,0 0-61 2,-36 119 62 4,-7-14-62-4,43-105 59 0,0 0-59-1,-46 84 60 4,6-19-60-1,40-65 35-3,0 0-35 0,-38 52 36 5,5-17-36-3,33-35 16-1,0 0-16-2,-28 25 16 6,10-10-16-4,0-3-1011-1</inkml:trace>
    </iact:actionData>
  </iact:action>
  <iact:action type="add" startTime="65494">
    <iact:property name="dataType"/>
    <iact:actionData xml:id="d26">
      <inkml:trace xmlns:inkml="http://www.w3.org/2003/InkML" xml:id="stk26" contextRef="#ctx0" brushRef="#br0">21608 2711 1244 0,'0'0'0'0,"15"5"0"7,21 10 0-4,-36-15 9-1,0 0-9 1,40 17 10 3,-4-7-10-3,-36-10 14 0,0 0-14 0,25 5 15 3,-7-2-15-1,-18-3 18-5,0 0-18 3,13 2 18 3,-13-2-18-2,0 0 8-2,0 0-8 1,0 0 9 3,0 0-9 0,0 0 6-5,0 0-6 1,-8-10 6 5,-30 10-6-2,0 0-958-4</inkml:trace>
    </iact:actionData>
  </iact:action>
  <iact:action type="add" startTime="65642">
    <iact:property name="dataType"/>
    <iact:actionData xml:id="d27">
      <inkml:trace xmlns:inkml="http://www.w3.org/2003/InkML" xml:id="stk27" contextRef="#ctx0" brushRef="#br0">21306 3246 774 0,'0'0'0'3,"0"10"0"2,0 15 0-1,0-25 4-3,0 0-4 2,10 25 4 3,3-10-4 0,-13-15 1-6,0 0-1 3,38-10 1 5,38-30-1-5,-76 40 0-1,0 0 0 1,84-52 1 3,-8-3-1-2,0-2-529-3</inkml:trace>
    </iact:actionData>
  </iact:action>
  <iact:action type="add" startTime="66005">
    <iact:property name="dataType"/>
    <iact:actionData xml:id="d28">
      <inkml:trace xmlns:inkml="http://www.w3.org/2003/InkML" xml:id="stk28" contextRef="#ctx0" brushRef="#br0">22498 2263 1065 0,'0'0'0'1,"0"0"0"4,0 0 0-1,0 0-1-3,0 0 1 2,13 2 0 3,-13-2 0-1,0 0-2-3,0 0 2 0,13 23-1 4,7-1 1-2,-20-22 9-1,0 0-9-1,26 37 9 4,7 26-9-2,-33-63 22-2,0 0-22 1,30 77 22 3,3 20-22-1,-33-97 30-3,0 0-30 0,41 94 30 5,7-9-30-3,-48-85 29-3,0 0-29 2,48 65 30 4,-7-25-30-3,-41-40 25-3,0 0-25 2,38 20 26 3,-8-11-26-1,-30-9 19-4,0 0-19 2,28 5 20 3,-5-10-20-1,-23 5 22-4,0 0-22 2,23-17 22 4,-6-5-22-4,-17 22 25-1,0 0-25 1,21-35 25 3,1-7-25-1,-22 42 27-4,0 0-27 2,16-58 28 4,-11-1-28-3,-5 59 32-1,0 0-32-2,2-63 33 6,-2 1-33-3,0 62 32-3,0 0-32 2,3-47 33 3,-1 22-33-1,-2 25 33-2,0 0-33-1,3-13 33 4,-3 13-33-2,0 0 29-3,0 0-29 2,0 0 30 3,-20 3-30-2,20-3 28-2,0 0-28 1,-18 50 28 4,-2 49-28-3,20-99 21-2,0 0-21 0,-26 135 22 5,-9 21-22-4,35-156 19-1,0 0-19 1,-41 192 19 4,-7 27-19-3,48-219 14-2,0 0-14 0,-46 239 14 4,-12 17-14-1,58-256 5-2,0 0-5 0,-41 214 5 1,24-54-5 0,-6 1-1374-2</inkml:trace>
    </iact:actionData>
  </iact:action>
  <iact:action type="add" startTime="66667">
    <iact:property name="dataType"/>
    <iact:actionData xml:id="d29">
      <inkml:trace xmlns:inkml="http://www.w3.org/2003/InkML" xml:id="stk29" contextRef="#ctx0" brushRef="#br0">21456 2701 651 0,'0'0'0'1,"0"0"0"4,-13 0 0-3,13 0 15-1,0 0-15 3,-10 0 16 2,-8 0-16-3,18 0 16-1,0 0-16 1,-12 5 17 4,-1-5-17-2,13 0 19-5,0 0-19 3,-13 5 20 4,13-5-20-3,0 0 36-2,0 0-36 1,-12 0 36 3,12 0-36-1,0 0 57-5,0 0-57 4,0 0 58 2,0 0-58-1,0 0 59-4,0 0-59 1,30 5 60 4,18 2-60-2,-48-7 53-2,0 0-53 1,64 0 53 4,7 0-53-2,-71 0 40-4,0 0-40 1,71-7 41 6,-10 2-41-4,-61 5 21-2,0 0-21 0,50 0 21 5,-14 5-21-3,-36-5 0-2,0 0 0-1,35 7 0 6,8-2 0-2,3 3-907-1</inkml:trace>
    </iact:actionData>
  </iact:action>
  <iact:action type="add" startTime="66967">
    <iact:property name="dataType"/>
    <iact:actionData xml:id="d30">
      <inkml:trace xmlns:inkml="http://www.w3.org/2003/InkML" xml:id="stk30" contextRef="#ctx0" brushRef="#br0">21202 3268 908 0,'0'0'0'1,"0"0"0"3,0 0 0-1,0 0-1-1,0 0 1 1,10 13-1 4,-10-13 1-4,0 0-2-1,0 0 2 1,26 0-1 3,22-13 1-1,-48 13-4-4,0 0 4 1,63-17-3 5,21-6 3-3,-84 23 0-2,0 0 0 0,86-29 0 5,-5-6 0-3,-81 35 2-2,0 0-2 0,77-30 2 6,-6 8-2-4,2-6-615-3</inkml:trace>
    </iact:actionData>
  </iact:action>
  <iact:action type="add" startTime="74320">
    <iact:property name="dataType"/>
    <iact:actionData xml:id="d31">
      <inkml:trace xmlns:inkml="http://www.w3.org/2003/InkML" xml:id="stk31" contextRef="#ctx0" brushRef="#br0">20063 2850 539 0,'0'0'0'1,"0"0"0"5,0 0 0-1,0 0 17-3,0 0-17 0,0 0 17 4,0 0-17-2,0 0 59-2,0 0-59 1,0 0 60 3,0 0-60-2,0 0 78-1,0 0-78-1,0 0 79 4,0 0-79-2,0 0 47 0,0 0-47-3,-30 0 47 6,4 18-47-4,26-18 37 0,0 0-37-1,-35 34 38 5,-13 19-38-3,48-53 26-3,0 0-26 2,-54 69 26 3,-12 19-26-1,66-88 17-4,0 0-17 2,-73 77 18 3,-11-10-18-1,-5 0-769-2</inkml:trace>
    </iact:actionData>
  </iact:action>
  <iact:action type="add" startTime="78929">
    <iact:property name="dataType"/>
    <iact:actionData xml:id="d32">
      <inkml:trace xmlns:inkml="http://www.w3.org/2003/InkML" xml:id="stk32" contextRef="#ctx0" brushRef="#br0">14728 1934 763 0,'0'0'0'2,"0"0"0"3,-2-42 0-1,2 42 29-2,0 0-29 1,-5-30 30 3,2 13-30-2,3 17 52-1,0 0-52-1,0 0 53 4,0-15-53-1,0 15 55-4,0 0-55 2,0 0 56 3,20 27-56-2,-20-27 35-2,0 0-35 1,13 47 35 3,2 36-35-1,-15-83 21-4,0 0-21 2,13 97 22 3,-5-8-22-1,-8-89 17-4,0 0-17 2,5 85 17 3,0-15-17-1,-5-70 19-4,0 0-19 2,0 47 20 4,0-25-20-4,0-22 21 0,0 0-21 0,0 18 21 3,0-18-21-3,0 0 19 0,0 0-19 0,0 0 20 3,-13-30-20-3,13 30 19 0,0 0-19 0,-13-40 19 2,-2-12-19-1,15 52 20-1,0 0-20 0,-13-67 20 2,1-16-20 0,12 83 19-3,0 0-19 3,-5-87 19-1,-3-12-19 0,8 99 16-1,0 0-16-2,0-92 16 7,0 19-16 2,0 73 14-9,0 0-14-1,3-57 14 3,4-5-14 0,-7 62 9 0,0 0-9-1,10-55 9 5,6-7-9-4,-16 62 5 0,0 0-5-1,22-60 6 5,1 3-6-3,-23 57 4-1,0 0-4-2,36-45 4 6,-3 8-4-3,-33 37 3-2,0 0-3 0,40-32 4 5,11 19-4-3,-51 13 3-1,0 0-3-1,53 5 4 4,-2 25-4-3,-51-30 1-1,0 0-1 2,48 45 2 3,0 7-2-4,-48-52 1-1,0 0-1 0,36 65 1 5,-6 4-1-3,-30-69 0-2,0 0 0 0,13 70 1 5,-13-5-1-3,0-65 0-2,0 0 0 0,-10 57 1 5,-10 0-1-3,20-57 0-2,0 0 0 1,-26 48 1 4,3-6-1-4,23-42 1-1,0 0-1 1,-22 32 1 3,9-19-1-2,13-13 2-2,0 0-2 1,-10 5 2 3,10-5-2-1,0 0 3-5,0 0-3 3,-10-10 3 4,10 10-3-3,0 0 3-2,0 0-3 1,0-18 4 2,7 1-4 1,-7 17 4-4,0 0-4-1,18-18 5 7,12-6-5-5,-30 24 6 1,0 0-6-3,41-15 7 5,5 20-7-1,-46-5 6-4,0 0-6 2,43 17 6 3,-10 18-6-1,-33-35 1-4,0 0-1 1,23 45 2 5,-8 7-2-2,-15-52 1-3,0 0-1-1,7 55 1 6,-7-6-1-3,0-49 0-2,0 0 0 0,-12 50 1 5,-29 0-1-3,41-50 0-3,0 0 0 2,-56 47 1 4,-10-12-1-3,66-35 1-3,0 0-1 2,-76 25 1 4,-5-5-1-3,81-20 0-2,0 0 0 0,-76 20 0 5,13-3 0-2,63-17 0-3,0 0 0 0,-46 13 0 4,13-8 0-1,33-5-4-3,0 0 4-1,-18 0-4 6,18 0 4-3,0 0-1136-2</inkml:trace>
    </iact:actionData>
  </iact:action>
  <iact:action type="add" startTime="79653">
    <iact:property name="dataType"/>
    <iact:actionData xml:id="d33">
      <inkml:trace xmlns:inkml="http://www.w3.org/2003/InkML" xml:id="stk33" contextRef="#ctx0" brushRef="#br0">15893 1678 908 0,'0'0'0'0,"0"0"0"4,0 0 0 1,0 0 3-4,0 0-3 2,0 22 3 3,-13 8-3-2,13-30 10-2,0 0-10 1,-18 40 10 3,-2 20-10-2,20-60 31-2,0 0-31 1,-23 70 32 3,13-3-32-2,10-67 35-2,0 0-35 1,-5 47 35 3,2-22-35-2,3-25 38-2,0 0-38 1,0 15 38 3,0-15-38-2,0 0 34-2,0 0-34 1,0 0 34 3,15-40-34-2,-15 40 30-2,0 0-30 0,13-35 31 5,-8-5-31-3,-5 40 28-2,0 0-28 1,8-30 28 3,-8 3-28-2,0 27 28-1,0 0-28-2,2-17 29 6,1 9-29-2,-3 8 27-4,0 0-27 2,0 0 27 4,15 0-27-3,-15 0 23-3,0 0-23 2,13 18 24 2,7 29-24 0,-20-47 19-2,0 0-19 0,25 47 19 3,3-7-19-3,-28-40 10-1,0 0-10 1,31 22 10 3,-16-14-10-2,-15-8 6-2,0 0-6 2,23-13 6 1,10-29-6-1,-33 42 3-1,0 0-3 0,40-52 4 2,4-5-4-1,-44 57 2-1,0 0-2-1,33-53 3 4,-11 23-3-2,-22 30 1-2,0 0-1 1,16-27 2 3,-4 15-2 0,-12 12 0-2,0 0 0-3,13-13 1 4,2 8-1-1,-15 5 1-2,0 0-1-1,18 13 1 6,10 17-1-1,-28-30 1-4,0 0-1 0,28 34 1 4,-10-1-1-2,-18-33 1-2,0 0-1 0,7 17 1 4,-7-17-1-1,0 0 0-4,0 0 0 2,13 3 1 4,5-16-1-4,-18 13 1-1,0 0-1 1,25-30 1 4,10-9-1-4,-35 39 2-1,0 0-2 2,36-40 3 2,-11 15-3-3,-25 25 3-1,0 0-3 1,18-18 4 4,0-4-4-3,-18 22 5-3,0 0-5 2,18-12 6 4,-6 7-6-3,-12 5 5-3,0 0-5 2,13 10 5 3,7 19-5-2,-20-29 4-2,0 0-4 1,16 48 5 4,-4 14-5-3,-12-62 3-2,0 0-3 0,10 77 3 4,-2 28-3-2,-8-105 1-2,0 0-1 1,13 104 1 4,-1-12-1-3,-12-92 0-2,0 0 0 0,16 90 0 5,-6 2 0-3,-10-92 0-1,0 0 0-2,7 92 0 6,-4 12 0-4,-3-104 0 0,0 0 0-1,5 93 0 5,0-6 0-4,-5-87 0 0,0 0 0-1,3 69 0 5,-6-4 0-3,3-65 0-2,0 0 0 0,-5 47 0 5,-3-17 0-3,8-30 1-1,0 0-1-2,-12 20 1 5,-19-7-1-1,31-13 3-3,0 0-3 1,-33 0 3 3,0-5-3-2,33 5 5-2,0 0-5 0,-33-13 6 5,0-17-6-3,33 30 6-3,0 0-6 3,-30-45 7 2,2-17-7-2,28 62 10-2,0 0-10 0,-20-77 10 4,12-22-10-1,8 99 10-3,0 0-10 0,8-102 10 4,7 12-10-1,-15 90 8-2,0 0-8-1,30-87 9 4,3 5-9-2,-33 82 8 0,0 0-8-3,41-85 8 5,2-5-8-1,-43 90 6-2,0 0-6-1,46-92 7 3,2 0-7-1,-48 92 5-1,0 0-5-2,51-92 6 5,-1 15-6-2,-50 77 4-1,0 0-4 0,46-70 5 2,0 6-5 0,-46 64 3-4,0 0-3 2,38-58 4 4,-15 19-4-3,-23 39 5-2,0 0-5 1,15-30 5 3,-5 0-5-2,-10 30 7-2,0 0-7 0,5-17 7 5,0 2-7 0,-5 15 7-4,0 0-7-3,-8-13 8 6,-7 1-8-2,15 12 6 1,0 0-6-5,-23 0 7 5,-12 17-7-1,35-17 5-1,0 0-5-2,-33 35 6 6,8 17-6-3,25-52 4 1,0 0-4-5,-18 57 5 6,8 3-5-3,10-60 1 0,0 0-1-1,5 57 2 5,5-4-2-3,-10-53 0-3,0 0 0 2,25 39 0 11,13-4 0-14,-38-35 0 0,0 0 0 2,51 25 0 4,0-25 0-2,-51 0-1-2,0 0 1 0,53-12-1 5,5-23 1-3,-58 35-2-3,0 0 2 2,54-40-2 4,-9-2 2-3,-45 42-1-2,0 0 1 1,38-57 0 3,0-8 0-2,-38 65 0-3,0 0 0 2,33-70 0 4,-12 8 0-3,-21 62 2-2,0 0-2 0,12-47 2 5,-7 24-2-3,-5 23 6-1,0 0-6-2,0-17 6 6,0 17-6-3,0 0 7-3,0 0-7 4,0 0 8 0,-12 0-8-1,12 0 8-2,0 0-8 1,-18 22 9 3,5 8-9-2,13-30 7-3,0 0-7 2,-7 30 7 4,12-3-7-3,-5-27 4-2,0 0-4 0,5 23 5 5,10-3-5-1,-15-20 3-3,0 0-3-2,18 22 3 5,10 8-3-3,-28-30 1-1,0 0-1 0,28 32 2 4,-6-7-2-1,-22-25 0-3,0 0 0 0,16 28 1 5,-9-11-1-3,-7-17 0-1,0 0 0-1,0 20 1 4,-7 7-1-2,7-27 0-3,0 0 0 2,-13 23 1 4,0-11-1-3,13-12 0-1,0 0 0-2,-12 8 1 7,1-3-1-5,11-5 0-1,0 0 0 1,0 0 0 3,-15-13 0-2,15 13 0-3,0 0 0 3,0-17 0 3,10-13 0-4,-10 30-1-1,0 0 1 1,18-45 0 3,10-7 0-2,-28 52-1-2,0 0 1 1,25-48-1 3,1 9 1-2,-26 39-5-2,0 0 5 1,28-30-4 4,12 0 4-4,-40 30-7-1,0 0 7 1,38-27-7 3,-7 19 7-2,-31 8-11-2,0 0 11 1,23 0-11 3,5 18 11-2,-28-18-12-1,0 0 12-2,27 19-11 6,-6 14 11 1,-21-33-15-5,0 0 15-2,17 30-14 4,-4-5 14 1,-13-25-12-4,0 0 12-2,10 27-12 6,8-5 12-2,-18-22-10-3,0 0 10 2,18 13-9 3,-18-13 9-1,0 0-10-2,0 0 10 0,13 7-10 3,-3-14 10-1,-10 7-15-5,0 0 15 4,15-30-14 1,8-27 14-2,0-1-1242 0</inkml:trace>
    </iact:actionData>
  </iact:action>
  <iact:action type="add" startTime="80987">
    <iact:property name="dataType"/>
    <iact:actionData xml:id="d34">
      <inkml:trace xmlns:inkml="http://www.w3.org/2003/InkML" xml:id="stk34" contextRef="#ctx0" brushRef="#br0">17902 1078 908 0,'0'0'0'1,"0"0"0"4,0 0 0 0,0 0 1-4,0 0-1 2,0 0 2 3,-3 13-2-2,3-13-1-2,0 0 1 0,-10 17 0 5,-10 25 0-3,20-42-12-2,0 0 12 2,-18 58-11 1,5 4 11-1,1-2-606-2</inkml:trace>
    </iact:actionData>
  </iact:action>
  <iact:action type="add" startTime="81109">
    <iact:property name="dataType"/>
    <iact:actionData xml:id="d35">
      <inkml:trace xmlns:inkml="http://www.w3.org/2003/InkML" xml:id="stk35" contextRef="#ctx0" brushRef="#br0">18074 1417 494 0,'0'0'0'0,"10"-8"0"5,13-9 0-2,-23 17 0-1,0 0 0 1,23-23 0 4,-5-6 0-3,-18 29 3-2,0 0-3 0,13-23 3 4,-6 11-3-1,-7 12 20-3,0 0-20 0,5-10 20 4,-5 10-20-1,0 0 34-3,0 0-34 0,-18 5 34 4,-9 17-34-1,27-22 47-3,0 0-47 0,-33 35 47 4,7 7-47-1,26-42 72-2,0 0-72-1,-23 45 72 3,8-3-72-1,15-42 77-2,0 0-77 1,-7 35 78 3,-1-12-78-2,8-23 63-1,0 0-63-1,0 12 63 5,0-12-63-4,0 0 49-1,0 0-49 2,20 5 50 2,8-22-50-2,-28 17 29-2,0 0-29 0,33-23 30 5,-2-7-30-4,-31 30 24-1,0 0-24 1,33-39 24 4,-1-1-24-3,-32 40 16-2,0 0-16 0,33-35 16 5,-12 10-16-3,-21 25 13-3,0 0-13 2,12-12 13 4,-12 12-13-3,0 0 11-3,0 0-11 2,11-5 12 4,-4 12-12-3,-7-7 8-1,0 0-8-2,13 22 9 6,2 6-9-4,-15-28 11 1,0 0-11-3,13 30 12 6,-3-13-12-3,-10-17 11-3,0 0-11 3,13 8 11 1,7-3-11-1,-20-5 7-2,0 0-7 1,25 0 8 3,3-8-8-2,-28 8 7-2,0 0-7 1,33-22 7 4,5-6-7-3,-38 28 10-3,0 0-10 2,36-35 10 4,-6 6-10-4,-30 29 11-1,0 0-11 1,26-30 12 4,-6 7-12-3,-20 23 13-2,0 0-13 0,18-17 13 5,2 9-13-3,-20 8 12-2,0 0-12 0,18 0 12 5,-6 13-12-3,-12-13 11-2,0 0-11 0,16 22 12 4,-1 13-12 3,-15-35 7-7,0 0-7-1,12 25 8 5,-1-8-8-3,-11-17 4-1,0 0-4 0,7 5 5 4,8-5-5-3,-15 0 2-1,0 0-2 2,31-12 3 1,20-23-3 1,-51 35 3-4,0 0-3 0,48-35 4 4,-5 8-4-2,-43 27 6-2,0 0-6 0,33-18 7 5,-3 6-7-3,-30 12 9-1,0 0-9-2,31 0 9 6,-3 17-9-2,-28-17 9-3,0 0-9-1,28 30 10 6,-11 10-10-3,-17-40 5-2,0 0-5 0,21 40 6 5,-6-10-6-3,-15-30 1-2,0 0-1 0,18 17 1 5,-6-17-1-2,1 0-1230-4</inkml:trace>
    </iact:actionData>
  </iact:action>
  <iact:action type="add" startTime="81846">
    <iact:property name="dataType"/>
    <iact:actionData xml:id="d36">
      <inkml:trace xmlns:inkml="http://www.w3.org/2003/InkML" xml:id="stk36" contextRef="#ctx0" brushRef="#br0">20020 782 953 0,'0'0'0'1,"0"0"0"2,0 13 0 0,0-13 13-1,0 0-13 1,0 29 14 3,0 34-14-2,0-63 32-2,0 0-32 1,0 72 33 3,0 7-33-2,0-79 31-1,0 0-31-1,0 78 31 4,0 6-31-2,0-84 17-2,0 0-17 1,3 72 18 3,-1-22-18-1,-2-50 19-4,0 0-19 1,5 35 19 5,-5-23-19-3,0-12 20-2,0 0-20 0,0 0 20 5,5-27-20-3,-5 27 21-2,0 0-21 1,5-42 22 3,0-20-22-2,-5 62 20-1,0 0-20-1,8-65 21 4,2 8-21-2,-10 57 19-2,0 0-19 0,5-60 20 5,3-10-20-2,-8 70 20-3,0 0-20 0,10-70 20 5,-2 18-20-4,-8 52 21 0,0 0-21-1,5-40 22 4,-3 23-22-2,-2 17 20-2,0 0-20 2,0 0 20 1,20 5-20 0,-20-5 16-4,0 0-16 2,16 30 17 2,-6 15-17 1,-10-45 11-5,0 0-11 1,13 52 11 5,7 0-11-2,-20-52 5-3,0 0-5-1,28 47 6 7,2-12-6-5,-30-35 3 0,0 0-3-1,23 25 3 4,0-10-3-2,-23-15 1 0,0 0-1-3,23 8 1 5,7-16-1-2,-30 8 0-2,0 0 0 2,38-10 0 1,3-15 0 0,-41 25 1-4,0 0-1 2,38-22 1 4,-10-1-1-4,-28 23 2-1,0 0-2 0,23-22 3 5,2-8-3-3,-25 30 4-1,0 0-4-1,20-25 4 5,-12 15-4-4,-8 10 6-1,0 0-6 0,0 0 6 5,0-7-6-3,0 7 5-1,0 0-5 0,0 0 6 2,15 25-6 0,-15-25 5-4,0 0-5 2,13 40 5 3,-1 2-5-2,-12-42 4-1,0 0-4-1,13 45 4 4,-3-10-4-2,-10-35 2-2,0 0-2 1,5 24 3 4,5-9-3-3,-10-15 1-1,0 0-1-2,18 3 2 5,0-6-2-1,-18 3 1-4,0 0-1 3,28-5 1 1,7-12-1 0,-35 17 2-4,0 0-2 2,38-22 2 3,1-3-2-1,-39 25 3-3,0 0-3 0,35-23 3 5,-7 6-3-4,-28 17 3-1,0 0-3 1,23-18 4 4,-5 8-4-4,-18 10 4-1,0 0-4 1,17-2 5 4,-4-3-5-4,-13 5 3-1,0 0-3 1,23 5 3 3,15 7-3-1,-38-12 2-3,0 0-2 1,35 13 3 2,-9-3-3 0,-26-10 1-2,0 0-1-2,20 12 1 6,0-7-1-3,-20-5 0-2,0 0 0 0,23 0 1 4,3-5-1-1,-26 5 0-2,0 0 0-2,22-5 0 6,1-7 0-3,-23 12 0-3,0 0 0 3,20-13 1 2,-4 3-1-2,-16 10 0-3,0 0 0 2,12-7 1 4,-4-3-1-4,-8 10 2 0,0 0-2-1,0-12 2 5,-5-11-2-3,5 23 3-1,0 0-3-2,-8-25 3 6,-7 8-3-3,15 17 6-2,0 0-6 0,-23-5 7 5,-15 17-7 0,38-12 7-7,0 0-7 2,-38 18 8 4,10 12-8-2,28-30 6-2,0 0-6 0,-18 27 7 5,11-10-7-3,7-17 2-2,0 0-2 1,0 13 3 3,7-3-3-2,-7-10 0-2,0 0 0 0,18 7 0 4,13-2 0-1,-31-5-1-4,0 0 1 2,40 5-1 4,6-10 1-3,-46 5-4-3,0 0 4 2,51-10-4 4,7-2 4-3,-58 12-10-3,0 0 10 2,56-23-10 3,-8 6 10-2,-48 17-10-2,0 0 10 1,36-17-10 4,-11-1 10-4,-25 18-9 0,0 0 9-1,18-12-8 5,-6 7 8-3,-12 5-6-3,0 0 6 2,0 0-5 4,13 0 5-3,-13 0-4-2,0 0 4 0,0 0-4 5,-13-3 4-3,13 3-4-2,0 0 4 0,-20 0-3 4,-5 13 3 5,25-13-2-11,0 0 2 0,-26 17-2 7,9 1 2-2,17-18-2-5,0 0 2 3,-11 17-1 2,11-17 1-2,0 0-1-1,0 0 1 1,-2 12 0 4,2-12 0-4,0 0 0-1,0 0 0 2,13-5 0 1,9-7 0 0,-22 12 0-3,0 0 0 0,38-30 0 5,6-17 0-3,-44 47 0-1,0 0 0-2,38-57 0 5,-8-8 0-2,-30 65 0-2,0 0 0 1,25-70 1 4,-2-4-1-3,-23 74 0-2,0 0 0 0,18-70 1 6,-13 23-1-4,-5 47 1-2,0 0-1-1,3-35 1 7,-6 17-1-5,3 18 2 0,0 0-2-2,0 0 3 6,-13-10-3-3,13 10 4-2,0 0-4 0,-12 13 4 4,-1 32-4-1,13-45 3-3,0 0-3 0,-13 57 4 4,3 20-4-1,10-77 2-2,0 0-2-1,5 80 3 4,16 2-3-2,-21-82 1-2,0 0-1 0,33 69 2 5,2-21-2-3,-35-48 0-2,0 0 0 1,38 30 1 3,-2-15-1-2,-36-15 0-2,0 0 0 0,38 2 1 6,10-9-1-5,-48 7 0-1,0 0 0 1,48-13 1 3,-10-4-1-2,-38 17 0-1,0 0 0-1,33-28 1 5,0-11-1-4,-33 39 0-1,0 0 0 0,28-38 1 5,-15 11-1-3,-13 27 1-2,0 0-1 0,5-23 1 4,-5 11-1-1,0 12 1-3,0 0-1 1,0-12 2 3,0 12-2-3,0 0 2-1,0 0-2 2,-21 5 2 2,-1 19-2-2,22-24 0 0,0 0 0-3,-21 35 1 5,9 5-1-2,12-40 0-1,0 0 0-1,-3 40 0 4,11-15 0-2,-8-25 0-3,0 0 0 3,12 12 0 2,9-2 0-2,-21-10 0-2,0 0 0 1,33 0 0 3,17-5 0-2,-50 5 0-2,0 0 0 0,54-17 0 6,-1-13 0-4,-53 30 0-2,0 0 0 0,48-47 1 4,-7-6-1-2,-41 53 2-2,0 0-2 0,33-62 2 5,-8-13-2-3,-25 75 4-2,0 0-4 1,18-64 4 3,-11 16-4-1,-7 48 6-4,0 0-6 2,6-29 6 3,-4 11-6-2,-2 18 8-1,0 0-8-1,0-15 9 4,0 8-9-2,0 7 9-2,0 0-9 1,0 0 9 3,-20 30-9-2,20-30 7 0,0 0-7-3,-26 52 8 5,6 23-8-2,20-75 7-2,0 0-7 1,-13 82 8 3,6 5-8-2,7-87 5-1,0 0-5-1,7 74 5 5,6-21-5-3,-13-53 3-2,0 0-3 0,23 35 3 5,0-13-3-4,-23-22 2-1,0 0-2 1,30 12 3 4,11-17-3-3,-41 5 1-2,0 0-1 0,45-7 2 4,4-15-2-1,-49 22 0-3,0 0 0 0,48-28 1 4,-10 3-1-2,-38 25 1-1,0 0-1-2,30-27 1 7,-7 10-1-4,-23 17 1-1,0 0-1-2,21-13 1 6,-9 6-1-4,-12 7 1 0,0 0-1-1,18 7 2 4,10 20-2-1,-28-27 1-3,0 0-1 0,20 30 2 5,-10-7-2-4,-10-23 1 0,0 0-1-1,3 17 1 4,-3 1-1-2,0-18 0-2,0 0 0 1,0 7 1 4,0-7-1-3,0 0 0-3,0 0 0 2,-5-7 0 3,-10-26 0-2,15 33-1-2,0 0 1 1,-23-47 0 3,10-10 0-2,3 2-1273-2</inkml:trace>
    </iact:actionData>
  </iact:action>
  <iact:action type="add" startTime="83434">
    <iact:property name="dataType"/>
    <iact:actionData xml:id="d37">
      <inkml:trace xmlns:inkml="http://www.w3.org/2003/InkML" xml:id="stk37" contextRef="#ctx0" brushRef="#br0">22793 493 931 0,'0'0'0'1,"0"0"0"5,0 0 0-3,0 0 3-1,0 0-3 1,7 18 3 3,-9-1-3-2,2-17 3-1,0 0-3-2,-3 30 4 7,1 15-4-5,2-45 11-1,0 0-11 1,0 47 11 4,5 10-11-4,-5-57 16-1,0 0-16 1,7 58 17 3,11-6-17-1,-18-52 22-4,0 0-22 3,15 35 22 1,3-15-22 0,-18-20 19-3,0 0-19 0,26 10 20 5,7-20-20-3,-33 10 24-3,0 0-24 2,38-13 24 3,-5 1-24-1,-33 12 19-4,0 0-19 2,33-13 19 3,-6-4-19 0,-27 17 20-6,0 0-20 3,26-17 20 4,-8 7-20-3,-18 10 23-2,0 0-23 0,7-8 24 5,-7 8-24-3,0 0 24-3,0 0-24 3,13 3 24 1,2 7-24 0,-15-10 19-2,0 0-19-2,15 22 20 5,-7 3-20-1,-8-25 20-3,0 0-20 0,5 27 21 5,-2-2-21-4,-3-25 19-1,0 0-19 1,5 13 20 4,-5-13-20-3,0 0 22-3,0 0-22 2,25 5 23 3,8-18-23-1,-33 13 25-4,0 0-25 3,41-22 26 2,9-13-26-2,-50 35 16-2,0 0-16 0,51-35 17 5,-3 5-17-3,-48 30 14-2,0 0-14 0,46-22 14 4,-8 9-14-1,-38 13 12-3,0 0-12 1,38 0 12 3,8 13-12-2,-46-13 10-2,0 0-10 0,43 22 11 5,-3 13-11-3,-40-35 8-2,0 0-8 0,38 35 9 5,3-13-9-3,-41-22 7-1,0 0-7-2,36 18 7 5,-1-16-7-1,-35-2 5 0,0 0-5-5,38-7 6 6,8-11-6-3,-46 18 5-1,0 0-5 1,48-35 6 3,0-9-6-1,-48 44 4-4,0 0-4 2,43-38 5 4,-17 6-5-2,-26 32 6-4,0 0-6 1,17-20 6 5,-14 3-6-3,-3 17 8-3,0 0-8 2,-10-15 8 4,-16 7-8-3,26 8 11-2,0 0-11 1,-25 5 12 3,-5 15-12-2,30-20 11-2,0 0-11 0,-16 22 12 5,4-4-12-3,12-18 6-1,0 0-6-2,-8 10 7 6,8-10-7-4,0 0 4 0,0 0-4 0,13 0 4 3,2-5-4-2,-15 5 2-2,0 0-2 0,33-18 2 4,23-11-2-1,-56 29 0-3,0 0 0 0,53-33 1 5,-20 16-1-3,-33 17 0-1,0 0 0-2,25-13 0 7,-7 6 0-5,-18 7 0-2,0 0 0 2,20 0 1 4,1 0-1-3,-21 0 2-2,0 0-2 0,18 12 2 5,-8 18-2-3,-10-30 5-2,0 0-5 1,0 40 6 3,-8 7-6-1,8-47 8-3,0 0-8 0,-13 58 8 4,1 6-8-2,12-64 7-2,0 0-7 0,-13 62 8 5,3-2-8-3,10-60 5-1,0 0-5-1,-8 57 6 4,6 8-6-1,2-65 4-3,0 0-4-1,2 70 5 6,6 22-5-3,-8-92 4-3,0 0-4 2,7 99 5 4,1 11-5-3,-8-110 6-3,0 0-6 3,3 109 6 2,9 3-6-2,-12-112 9-2,0 0-9 1,13 110 9 3,-8 24-9-1,-5-134 11-3,0 0-11-1,3 127 12 6,-6-22-12-3,3-105 11-2,0 0-11 1,-8 87 11 3,-12-22-11-2,20-65 11-2,0 0-11 1,-28 44 11 3,-12-19-11-2,40-25 10-2,0 0-10 1,-56-5 10 3,-20-20-10-1,76 25 9-3,0 0-9 1,-71-52 10 2,2-30-10 0,69 82 7-4,0 0-7 2,-43-109 8 3,25-48-8-2,18 157 12-2,0 0-12 1,16-170 12 3,39-14-12-2,-55 184 15-1,0 0-15-1,92-169 16 5,40 35-16-4,-132 134 18-1,0 0-18 0,147-120 19 5,-3 31-19-2,-144 89 18-4,0 0-18 2,147-70 19 3,-7 18-19-2,-140 52 10-3,0 0-10 2,114-40 11 4,-35 22-11-3,-79 18 2-2,0 0-2 0,53-12 3 5,-20 12-3-3,-33 0-1-2,0 0 1 0,-2 8-1 5,-44 19 1-3,0 3-1565-1</inkml:trace>
    </iact:actionData>
  </iact:action>
  <iact:action type="add" startTime="84728">
    <iact:property name="dataType"/>
    <iact:actionData xml:id="d38">
      <inkml:trace xmlns:inkml="http://www.w3.org/2003/InkML" xml:id="stk38" contextRef="#ctx0" brushRef="#br0">15071 2960 886 0,'0'0'0'1,"0"0"0"2,-21 0 0 1,21 0-15-3,0 0 15 2,-20 2-15 3,-3 3 15-1,23-5 1-3,0 0-1 0,-10 0 1 5,10 0-1-3,0 0 12-1,0 0-12-2,0 0 12 5,0 0-12-2,0 0 29-2,0 0-29 1,10 0 30 3,33-7-30-1,-43 7 37-2,0 0-37-2,64-10 37 6,22-8-37-3,-86 18 37-1,0 0-37-2,104-12 37 6,31-3-37-3,-135 15 38-3,0 0-38 4,159-17 39 0,27-13-39-2,-186 30 33 0,0 0-33 0,210-35 33 2,49-3-33 0,-259 38 32-3,0 0-32 0,317-54 32 4,33-18-32-1,-350 72 29-3,0 0-29 0,386-83 29 5,35-1-29-3,-421 84 30-2,0 0-30 0,441-75 30 5,8 8-30-3,-449 67 30-3,0 0-30 2,464-70 31 3,8-4-31-1,-472 74 25-3,0 0-25 0,497-87 26 4,16-11-26-1,-513 98 27-3,0 0-27 0,512-89 28 4,19 9-28-1,-531 80 26-3,0 0-26 1,515-69 27 3,-18 21-27-2,-497 48 33-2,0 0-33 1,484-52 34 3,-19 7-34-2,-465 45 33-3,0 0-33 2,436-42 34 4,-30 7-34-3,-406 35 30-3,0 0-30 3,357-27 31 2,-52 2-31-2,-305 25 25-1,0 0-25-2,254-18 26 6,-49 1-26-3,-205 17 22-3,0 0-22 2,175-12 23 4,-30 2-23-3,-145 10 18-2,0 0-18 0,96-8 18 5,-40 8-18-3,-56 0 3-2,0 0-3 0,18 0 4 4,-39-5-4-1,1 0-1416-3</inkml:trace>
    </iact:actionData>
  </iact:action>
  <iact:action type="add" startTime="87685">
    <iact:property name="dataType"/>
    <iact:actionData xml:id="d39">
      <inkml:trace xmlns:inkml="http://www.w3.org/2003/InkML" xml:id="stk39" contextRef="#ctx0" brushRef="#br0">15416 8131 1222 0,'0'0'0'1,"0"0"0"4,0 0 0-2,0 0 26-1,0 0-26 0,0 0 27 4,10 60-27-1,-10-60 49-4,0 0-49 2,7 72 50 2,1 45-50 0,-8-117 49-3,0 0-49 1,10 122 49 3,0 0-49-1,-10-122 21-4,0 0-21 1,10 117 22 5,-10-18-22-2,0-99 13-4,0 0-13 2,0 80 14 3,0-38-14-2,0-42 9-1,0 0-9-2,0 23 10 6,0-23-10-3,0 0 7-2,0 0-7 1,-22-28 7 3,6-39-7-1,16 67 6-4,0 0-6 1,-20-89 7 5,7-13-7-2,13 102 8-4,0 0-8 2,-7-125 8 3,2-29-8-1,5 154 11-4,0 0-11 1,5-167 11 6,8 5-11-5,-13 162 11 0,0 0-11-1,27-146 11 4,17 11-11-2,-44 135 12-2,0 0-12 2,53-104 13 2,0 36-13-3,-53 68 13 0,0 0-13-1,58-29 14 5,3 36-14-3,-61-7 12-2,0 0-12 0,56 45 13 4,-5 34-13-2,-51-79 6-2,0 0-6 1,33 102 6 4,-13 6-6-4,-20-108 2 0,0 0-2-1,5 116 3 4,-10 6-3-1,5-122 0-3,0 0 0 0,-18 122 1 4,-15-22-1-1,33-100 0-3,0 0 0 0,-45 77 0 4,-9-20 0-1,54-57 0-3,0 0 0 0,-45 40 0 4,12-22 0-1,33-18 0-4,0 0 0 2,-20 5 0 4,9-5 0-3,11 0 0-1,0 0 0-2,0 0 1 5,0 0-1-2,0 0 1-2,0 0-1 1,21-13 1 3,35 11-1-2,-56 2 2-2,0 0-2 1,71 5 2 4,7 10-2-4,-78-15 3-1,0 0-3 0,71 24 3 7,0 6-3-7,-71-30 0 0,0 0 0 2,66 33 1 2,5-1-1-3,-71-32 0-1,0 0 0 1,81 20 0 4,6-13 0-3,-1-2-1258-2</inkml:trace>
    </iact:actionData>
  </iact:action>
  <iact:action type="add" startTime="88223">
    <iact:property name="dataType"/>
    <iact:actionData xml:id="d40">
      <inkml:trace xmlns:inkml="http://www.w3.org/2003/InkML" xml:id="stk40" contextRef="#ctx0" brushRef="#br0">16342 8619 1177 0,'0'0'0'1,"0"0"0"5,20 12 0-3,-20-12 44-1,0 0-44 1,18 10 45 3,4-10-45-1,-22 0 85-3,0 0-85 0,33-5 85 5,11-19-85-3,-44 24 61-3,0 0-61 2,45-38 62 3,-7-14-62-1,-38 52 40-4,0 0-40 2,23-60 41 3,-10 0-41 0,-13 60 28-4,0 0-28 2,2-57 29 0,-7 5-29 3,5 52 26-7,0 0-26 2,-20-40 26 4,-5 13-26-2,25 27 25-3,0 0-25 2,-38 0 25 4,-8 27-25-4,46-27 20 0,0 0-20 0,-46 52 20 3,13 18-20-1,33-70 16-5,0 0-16 3,-17 70 17 4,14 4-17-3,3-74 10-2,0 0-10 0,10 60 10 5,23-10-10-4,-33-50 7 0,0 0-7 0,51 37 8 2,12-14-8 4,-63-23 6-6,0 0-6-3,71 7 6 12,3-14-6-10,-74 7 5-2,0 0-5 0,76-28 6 6,3-9-6 0,-79 37 6-5,0 0-6 1,78-52 6 5,-9-11-6 0,-69 63 3-7,0 0-3 0,58-64 3 6,-12-1-3-2,-46 65 3 1,0 0-3-5,33-52 4 6,-26 17-4-1,-7 35 6 0,0 0-6-4,-7-27 6 3,-19 7-6 0,26 20 9-2,0 0-9 0,-40 2 10 5,-19 28-10-3,59-30 10-2,0 0-10 0,-60 45 10 5,4 7-10-3,56-52 10-2,0 0-10 1,-38 40 10 3,12-18-10 0,26-22 9-4,0 0-9 1,-17 15 10 2,17-15-10 1,0 0 6-5,0 0-6 0,-3 10 7 5,3-10-7-2,0 0 3-3,0 0-3 2,13-7 3 4,12-16-3-2,-25 23 1-4,0 0-1 1,33-22 2 5,0-5-2-3,-33 27 1-2,0 0-1 0,33-20 1 5,3 2-1-3,-36 18 1-3,0 0-1 4,35-15 1 1,-12 15-1 0,-23 0 1-5,0 0-1 1,25 18 2 4,6 19-2-3,-31-37 1-1,0 0-1 0,30 47 2 5,-2 18-2-4,-28-65 0-1,0 0 0 1,15 70 1 4,3 9-1-3,-18-79 0-1,0 0 0-2,20 95 1 7,11 14-1-4,-31-109 0-3,0 0 0 2,28 117 0 3,2 5 0-1,-30-122 0 1,0 0 0-5,28 117 0 3,-5 0 0 2,-23-117 0-5,0 0 0 2,20 115 0 4,0-11 0 0,-20-104 0-7,0 0 0 0,13 95 0 5,-10-8 0-1,-3-87 0-1,0 0 0-2,5 67 0 6,-10-30 0-3,5-37-1-2,0 0 1 1,-8 18 0 3,-7-8 0-1,15-10-1-4,0 0 1 2,-28-8 0 3,-15-12 0-2,43 20-1-2,0 0 1 1,-48-47 0 4,2-30 0-4,46 77-1 0,0 0 1-2,-36-102 0 7,3-20 0-5,33 122-1 0,0 0 1-1,-22-152 0 4,14-29 0-1,8 181 0-3,0 0 0-1,10-187 0 6,23 3 0-2,-33 184 0-4,0 0 0 2,41-169 0 3,-1-3 0-1,-40 172 0-4,0 0 0 2,46-142 0 3,0 22 0-1,-46 120 0-3,0 0 0 0,43-89 0 4,-10 24 0-2,-33 65 0-2,0 0 0 1,25-40 1 3,-12 18-1-2,-13 22 0-2,0 0 0 0,7-7 1 5,6 14-1-3,-13-7 0-2,0 0 0 1,13 17 0 3,5 13 0-2,-18-30-1-2,0 0 1 0,22 40-1 6,4-5 1-4,-26-35-2-2,0 0 2 0,33 35-2 5,2-13 2-4,-35-22-3-1,0 0 3 0,41 18-3 5,-8-6 3-3,-33-12-5-2,0 0 5 1,30 5-5 3,3-10 5-2,-33 5-6-2,0 0 6 1,28-7-5 3,-8 2 5-1,-20 5-11-3,0 0 11 0,11-5-10 4,-11 5 10-2,0 0-19-2,0 0 19 1,0 0-18 4,0 0 18-4,0 0-24 0,0 0 24 0,7 10-24 2,-4 2 24-1,-3-12-26-2,0 0 26 2,5 22-25 1,0 11 25-1,-5-33-26-2,0 0 26 1,5 40-25 3,3 4 25-2,-8-44-28-2,0 0 28 1,10 40-28 4,0-10 28-3,-10-30-24-2,0 0 24-1,5 17-24 7,8-4 24-5,-13-13-20-1,0 0 20 1,15 5-19 4,3-5 19-4,-18 0-14 0,0 0 14-1,22-18-13 4,14-26 13-2,-36 44-10-2,0 0 10 1,40-53-10 3,-9-4 10 0,-31 57-8-5,0 0 8 1,28-55-7 4,-3-2 7-2,-25 57-4-2,0 0 4 1,20-60-4 4,-7-2 4-3,-13 62 0-2,0 0 0 1,3-57 0 3,-3 5 0-3,0 52 1-1,0 0-1 2,-3-43 2 1,-10 9-2-1,13 34 6-2,0 0-6 1,-17-23 7 4,2 11-7-4,15 12 16 0,0 0-16-1,-26 5 16 4,-4 25-16-1,30-30 22-3,0 0-22 0,-28 37 23 5,7 15-23-4,21-52 22-1,0 0-22 1,-12 57 22 4,4 1-22-4,8-58 23 0,0 0-23-1,8 57 23 4,10-2-23-1,-18-55 19-3,0 0-19 0,30 44 19 4,8-16-19-1,-38-28 15-3,0 0-15 0,51 7 16 5,20-24-16-3,-71 17 11-1,0 0-11-2,76-35 12 5,0-22-12-1,-76 57 15-4,0 0-15 2,74-60 16 3,-8-15-16-1,-66 75 18-2,0 0-18-2,50-79 18 6,-14-6-18-3,-36 85 18-3,0 0-18 6,25-75 18-3,-12 11-18 1,-13 64 18-3,0 0-18-2,7-45 18 7,-7 15-18-3,0 30 13-2,0 0-13 0,-7-15 14 4,-11 15-14-1,18 0 11-3,0 0-11 0,-20 20 12 4,0 22-12-1,20-42 6-4,0 0-6 2,-16 53 6 3,11-6-6-1,5-47 2-3,0 0-2 0,0 57 3 5,5-5-3-3,-5-52 1-2,0 0-1 0,8 43 1 5,5-11-1-3,-13-32 0-1,0 0 0-1,5 30 0 4,-3 0 0-2,-2-30-1-2,0 0 1 0,-5 27-1 4,-5-7 1-2,10-20-4-2,0 0 4 1,-10 15-3 4,2-2 3-3,8-13-8-2,0 0 8 0,-12 4-7 5,1-1 7-4,11-3-12-1,0 0 12 2,0 0-11 2,-10-3 11-3,10 3-14-1,0 0 14 1,0-9-13 6,3-11 13-6,-3 20-15 2,0 0 15-4,18-28-15 3,7-19 15 0,-25 47-14-2,0 0 14 0,33-52-13 5,5-16 13-4,-38 68-16-1,0 0 16 1,33-69-16 4,8-8 16-3,-41 77-16-2,0 0 16 0,35-70-16 5,-7 25 16 1,-28 45-14-5,0 0 14-3,20-30-14 6,-7 13 14-4,-13 17-7 3,0 0 7-4,0 0-6 4,2-8 6-1,-2 8-3-2,0 0 3 0,-10 3-3 5,-10 14 3-4,20-17-1 0,0 0 1-1,-18 33-1 5,6 14 1-3,12-47 0-2,0 0 0 0,-6 47 0 5,12-7 0-3,-6-40 0-2,0 0 0 1,12 40 0 3,9 0 0-1,-21-40 0-3,0 0 0-1,20 35 0 6,-2-11 0-3,-18-24 0-2,0 0 0 0,12 23 0 5,-4-3 0-3,-8-20 0-1,0 0 0-2,5 27 0 6,-13-9 0-2,8-18-1-4,0 0 1 1,-12 17 0 5,-11 5 0-3,23-22-2-1,0 0 2-2,-23 13-1 6,5-8 1-3,18-5-7-2,0 0 7 0,-18-5-6 5,3-5 6-3,15 10-15-2,0 0 15 1,-7-18-15 3,4-14 15-2,3 32-27-2,0 0 27 0,10-45-26 4,11-12 26-1,-21 57-34-4,0 0 34 2,38-60-33 4,12-2 33-2,-50 62-35-3,0 0 35 0,61-57-34 4,8 15 34-1,-69 42-22-3,0 0 22 0,73-30-21 4,-14 25 21-1,-59 5-11-3,0 0 11-1,45 5-11 6,-9 15 11-3,-36-20-6-2,0 0 6 0,30 34-5 5,1 16 5-3,-31-50-2-2,0 0 2 0,33 52-2 4,-10-4 2-1,-23-48-1-4,0 0 1 3,17 35 0 2,-7-11 0-2,-10-24 0-2,0 0 0 1,8 18 0 3,-8-1 0-2,0-17 0-1,0 0 0-2,0 15 1 6,0-15-1-3,0 0 2-2,0 0-2 1,-10-5 3 3,-5-20-3-2,15 25 3-3,0 0-3 2,-16-37 4 4,4-10-4-2,12 47 3-3,0 0-3-1,-5-55 4 6,17-15-4-3,-12 70 3-2,0 0-3 1,16-69 4 4,9 11-4-4,-25 58 4-1,0 0-4 2,33-44 4 1,2 9-4-1,-35 35 2-2,0 0-2 0,46-25 3 5,12 3-3-3,-58 22 3-2,0 0-3 1,69-13 3 3,-1 13-3 2,-68 0 4-6,0 0-4-1,61 8 5 6,-18 6-5-3,-43-14 7-4,0 0-7 2,36 30 8 4,-6 13-8-1,-30-43 8-2,0 0-8-2,21 52 9 5,-16 5-9-1,-5-57 12-3,0 0-12 0,-8 52 12 4,-10-7-12-2,18-45 13-2,0 0-13 1,-30 35 14 3,-3-18-14-2,33-17 14-1,0 0-14-2,-28 13 15 7,8-13-15-4,20 0 13-1,0 0-13-2,-10-18 14 6,5-21-14-3,5 39 13-2,0 0-13 0,2-53 14 4,11 1-14-2,-13 52 12-2,0 0-12 1,25-52 13 3,11 0-13-2,-36 52 11-2,0 0-11 1,40-45 12 3,6 7-12-2,-46 38 14-1,0 0-14-1,38-32 14 5,-8 17-14-3,-30 15 8-3,0 0-8 2,31-5 8 3,9 5-8-2,-40 0 5 0,0 0-5-3,33 5 5 5,-5 8-5-2,-28-13 3-2,0 0-3 1,23 12 3 4,-3 15-3-3,-20-27 2-2,0 0-2 0,13 38 2 4,-3 9-2-1,-10-47 0-3,0 0 0 0,10 45 1 5,-2-18-1-4,-8-27 0-1,0 0 0 1,8 15 0 4,2-10 0-4,-10-5 0-1,0 0 0 1,25-7 0 4,23-21 0-3,-48 28-1-2,0 0 1 0,54-30 0 4,4-12 0-2,-58 42-2-2,0 0 2 1,56-32-2 3,-11 14 2-1,-45 18-5-3,0 0 5 0,39-7-4 5,-12 7 4-3,-27 0-5-3,0 0 5 1,31 12-4 5,7 16 4-2,-38-28-4-2,0 0 4-1,41 35-3 4,-16 2 3-2,-25-37-2 0,0 0 2-3,20 30-2 5,6-8 2-3,-26-22-1 0,0 0 1-1,20 15-1 4,-2-7 1-1,-18-8-1-4,0 0 1 2,20 5 0 4,-2-15 0-4,-18 10-1 0,0 0 1 0,17-13-1 3,-6-12 1 0,1 3-1320-5</inkml:trace>
    </iact:actionData>
  </iact:action>
  <iact:action type="add" startTime="90641">
    <iact:property name="dataType"/>
    <iact:actionData xml:id="d41">
      <inkml:trace xmlns:inkml="http://www.w3.org/2003/InkML" xml:id="stk41" contextRef="#ctx0" brushRef="#br0">19825 6499 763 0,'0'0'0'1,"0"0"0"4,30 22 0-1,-30-22 0-3,0 0 0 2,18 17 0 3,-3-12 0-1,-2 3-513-3</inkml:trace>
    </iact:actionData>
  </iact:action>
  <iact:action type="add" startTime="92696">
    <iact:property name="dataType"/>
    <iact:actionData xml:id="d42">
      <inkml:trace xmlns:inkml="http://www.w3.org/2003/InkML" xml:id="stk42" contextRef="#ctx0" brushRef="#br0">16096 11767 796 0,'0'0'0'2,"0"0"0"4,7 42 0-3,-7-42 10-1,0 0-10 1,26 40 10 4,17 0-10-4,-43-40 34-1,0 0-34 0,68 23 35 6,26-16-35-4,-94-7 75-1,0 0-75-2,99-12 75 6,5-36-75-3,-104 48 69-2,0 0-69 1,104-67 69 2,-10-23-69 0,-94 90 27-4,0 0-27 2,89-109 28 3,-6-18-28 0,-83 127 43-6,0 0-43 3,74-129 44 4,-16 19-44-3,-58 110 38-2,0 0-38 0,43-117 38 5,-27-2-38-3,-16 119 41-3,0 0-41 3,2-107 41 2,-12 32-41-3,10 75 35-1,0 0-35 1,-15-52 36 3,-3 29-36-1,18 23 31-2,0 0-31-2,-33 33 31 6,-20 66-31-3,53-99 34-2,0 0-34 0,-48 142 34 5,12 50-34-3,36-192 33-2,0 0-33 0,-20 214 33 7,15 25-33 0,5-239 24-8,0 0-24-1,12 259 25 5,21-3-25 0,-33-256 11-5,0 0-11 1,38 236 12 6,-2-24-12-4,-36-212 4 0,0 0-4-1,30 164 5 5,-14-42-5-3,-16-122 0-3,0 0 0 3,10 90 1 2,-20-31-1-1,2 1-1307-3</inkml:trace>
    </iact:actionData>
  </iact:action>
  <iact:action type="add" startTime="93058">
    <iact:property name="dataType"/>
    <iact:actionData xml:id="d43">
      <inkml:trace xmlns:inkml="http://www.w3.org/2003/InkML" xml:id="stk43" contextRef="#ctx0" brushRef="#br0">16154 12481 1367 0,'0'0'0'0,"0"0"0"5,18 0 0-1,-18 0 1-2,0 0-1 1,40-12 1 4,34 0-1-4,-74 12 0-1,0 0 0 1,96-25 0 3,18-18 0-1,-114 43 1-4,0 0-1 2,117-57 2 3,2-10-2-1,-119 67 13-3,0 0-13 0,120-72 14 5,1 0-14-2,-121 72 37-3,0 0-37-1,109-63 38 6,-25 11-38-3,-84 52 49-2,0 0-49 1,74-47 49 3,-11 12-49-2,-63 35 30-3,0 0-30 3,51-35 31 2,-8-10-31-2,0 3-1165-2</inkml:trace>
    </iact:actionData>
  </iact:action>
  <iact:action type="add" startTime="93299">
    <iact:property name="dataType"/>
    <iact:actionData xml:id="d44">
      <inkml:trace xmlns:inkml="http://www.w3.org/2003/InkML" xml:id="stk44" contextRef="#ctx0" brushRef="#br0">17569 11180 1233 0,'0'0'0'0,"-12"35"0"4,-19 37 0 1,31-72-3-4,0 0 3 3,-25 99-3 1,2 31 3 0,23-130-3-3,0 0 3 0,-13 132-3 5,13-8 3-3,0-124 6-2,0 0-6 0,8 117 6 5,20-10-6-2,-28-107 17-4,0 0-17 1,46 92 17 6,27-30-17-5,-73-62 26-1,0 0-26 0,89 20 27 5,5-35-27-3,-3 0-930-2</inkml:trace>
    </iact:actionData>
  </iact:action>
  <iact:action type="add" startTime="93539">
    <iact:property name="dataType"/>
    <iact:actionData xml:id="d45">
      <inkml:trace xmlns:inkml="http://www.w3.org/2003/InkML" xml:id="stk45" contextRef="#ctx0" brushRef="#br0">17922 11327 1401 0,'0'0'0'1,"0"0"0"4,18 10 0-2,-18-10 4-1,0 0-4 0,20 12 4 5,5 8-4-2,-25-20 1-4,0 0-1 1,26 32 1 5,12 21-1-3,-38-53 2-2,0 0-2 0,40 57 2 5,-12 3-2-2,-28-60 5-4,0 0-5 2,23 59 5 3,-8 3-5-2,-15-62 11 0,0 0-11-3,11 50 11 5,-9-20-11-1,-2-30 18-4,0 0-18 2,-2 20 19 4,-3-5-19-4,5-15 20-1,0 0-20 1,-6 12 20 3,6-12-20-2,0 0 20-1,0 0-20-1,0 0 20 4,6-12-20-2,-6 12 18-2,0 0-18 1,5-27 19 3,7-28-19-2,-12 55 17-2,0 0-17 1,10-70 18 3,-5-9-18-2,-5 79 17-2,0 0-17 1,6-88 17 3,1 1-17-1,-7 87 14-2,0 0-14-2,3-69 15 5,-3 24-15-2,0 45 15-1,0 0-15-1,0-25 15 4,0 8-15-2,0 17 15 0,0 0-15-3,0 0 15 6,-8 27-15-3,8-27 13 0,0 0-13-3,-5 52 14 4,5 43-14 0,0-95 15-4,0 0-15 2,13 107 16 4,12-3-16-3,-25-104 16-3,0 0-16 2,43 95 16 4,16-18-16-3,-59-77 6-2,0 0-6 1,71 55 7 2,10-20-7-1,-81-35 0-2,0 0 0 1,83 15 0 3,-6-30 0-1,-4 2-1337-3</inkml:trace>
    </iact:actionData>
  </iact:action>
  <iact:action type="add" startTime="93989">
    <iact:property name="dataType"/>
    <iact:actionData xml:id="d46">
      <inkml:trace xmlns:inkml="http://www.w3.org/2003/InkML" xml:id="stk46" contextRef="#ctx0" brushRef="#br0">18886 10610 1423 0,'0'0'0'1,"13"5"0"3,15 5 0 1,-28-10 0-4,0 0 0 3,38 17 0 1,18 16 0-1,-56-33 1-2,0 0-1 1,55 42 2 3,-4 23-2-2,-51-65 21 0,0 0-21-3,41 79 22 6,-11 3-22-2,-30-82 25-3,0 0-25-1,15 92 25 5,-15-4-25-1,0-88 35-3,0 0-35 1,-7 87 35 2,-19-5-35 0,26-82 34-2,0 0-34-2,-33 84 34 6,-7 6-34-3,40-90 31-3,0 0-31 2,-48 80 31 3,-3-21-31-1,51-59 18-3,0 0-18 0,-48 45 19 5,2-15-19-4,46-30 11-1,0 0-11 1,-33 17 11 4,13-17-11-3,-1 0-1274-2</inkml:trace>
    </iact:actionData>
  </iact:action>
  <iact:action type="add" startTime="94321">
    <iact:property name="dataType"/>
    <iact:actionData xml:id="d47">
      <inkml:trace xmlns:inkml="http://www.w3.org/2003/InkML" xml:id="stk47" contextRef="#ctx0" brushRef="#br0">19766 10889 1513 0,'0'0'0'2,"10"7"0"2,13 3 0-2,-23-10 1 1,0 0-1-1,33 13 1 4,3-13-1-2,-36 0 0-3,0 0 0 2,35-5 0 3,-4-8 0-1,-31 13 0-3,0 0 0 2,30-17 0 1,3-6 0-1,-33 23-3-3,0 0 3 2,26-22-3 4,-14 9 3-2,-12 13-6-4,0 0 6 2,10-5-5 4,-10 5 5-4,0 0-1064-2</inkml:trace>
    </iact:actionData>
  </iact:action>
  <iact:action type="add" startTime="94482">
    <iact:property name="dataType"/>
    <iact:actionData xml:id="d48">
      <inkml:trace xmlns:inkml="http://www.w3.org/2003/InkML" xml:id="stk48" contextRef="#ctx0" brushRef="#br0">19787 11307 1065 0,'0'0'0'6,"0"0"0"-3,10 10 0 0,-10-10 0-2,0 0 0 2,12 7 1 3,1-9-1-1,-13 2 0-3,0 0 0 0,33-23 0 5,31-22 0 0,-1 6-740-5</inkml:trace>
    </iact:actionData>
  </iact:action>
  <iact:action type="add" startTime="95338">
    <iact:property name="dataType"/>
    <iact:actionData xml:id="d49">
      <inkml:trace xmlns:inkml="http://www.w3.org/2003/InkML" xml:id="stk49" contextRef="#ctx0" brushRef="#br0">21436 10035 1323 0,'0'0'0'1,"0"0"0"5,0 0 0-2,0 0 4-2,0 0-4 1,2 12 5 4,6 23-5-2,-8-35 46-4,0 0-46 1,7 53 47 4,-2 34-47-1,-5-87 31-3,0 0-31 1,3 104 31 3,-3 8-31-1,0-112 27-5,0 0-27 3,5 120 28 3,0 14-28-2,-5-134 27-1,0 0-27-1,13 129 28 5,-1-14-28-3,-12-115 23-2,0 0-23 0,16 99 24 5,-9-11-24-3,-7-88 17-3,0 0-17 2,13 74 17 4,0-14-17-3,-13-60 14-2,0 0-14 1,12 50 14 2,1-25-14 0,-13-25 7-3,0 0-7 1,3 10 8 2,-3-10-8 0,0 0-1231-3</inkml:trace>
    </iact:actionData>
  </iact:action>
  <iact:action type="add" startTime="95627">
    <iact:property name="dataType"/>
    <iact:actionData xml:id="d50">
      <inkml:trace xmlns:inkml="http://www.w3.org/2003/InkML" xml:id="stk50" contextRef="#ctx0" brushRef="#br0">21324 10047 1614 0,'0'0'0'1,"0"0"0"2,0-14 0 1,0 14 0-1,0 0 0-1,5-15 1 4,5-5-1-2,-10 20 5-1,0 0-5-2,28-28 6 7,25-9-6-4,-53 37 26 1,0 0-26-5,64-35 26 5,2 5-26-1,-66 30 34-1,0 0-34 0,56-22 34 2,-13 14-34-1,-43 8 38-1,0 0-38-1,38 13 39 4,-15 22-39-2,-23-35 27-2,0 0-27 1,17 49 28 3,-12 16-28-2,-5-65 13-2,0 0-13 1,-12 75 13 3,-9 14-13-1,21-89 6-4,0 0-6 2,-33 85 6 3,3-13-6-2,30-72 2-2,0 0-2 0,-20 50 2 5,12-25-2-3,8-25 0-2,0 0 0 1,3 10 0 3,4 0 0-1,-7-10-2-4,0 0 2 2,15 15-1 3,13 5 1-2,-28-20-5-2,0 0 5 0,33 25-5 5,0 4 5-2,-33-29-8-4,0 0 8 1,33 33-8 5,-7 2 8-2,-26-35-9-3,0 0 9 0,17 42-9 5,-14 13 9-3,-3-55-8-2,0 0 8 0,-10 57-7 4,-16 0 7-1,26-57-7-2,0 0 7-2,-43 60-6 6,-15-15 6 2,58-45-5-7,0 0 5-2,-69 37-5 4,-4-10 5 2,73-27-3-5,0 0 3 2,-69 8-2 1,14-16 2 0,55 8-11-2,0 0 11 1,-41-15-11 3,23-4 11-2,3 1-1296-2</inkml:trace>
    </iact:actionData>
  </iact:action>
  <iact:action type="add" startTime="96136">
    <iact:property name="dataType"/>
    <iact:actionData xml:id="d51">
      <inkml:trace xmlns:inkml="http://www.w3.org/2003/InkML" xml:id="stk51" contextRef="#ctx0" brushRef="#br0">22488 10909 975 0,'0'0'0'1,"0"0"0"3,-17 10 0 0,17-10 12-2,0 0-12 1,-18 17 13 3,-10 5-13-2,28-22 15 0,0 0-15-3,-31 33 15 5,-9 7-15-1,40-40 15-4,0 0-15 2,-38 44 16 3,0 9-16-1,38-53 31-4,0 0-31 2,-33 52 32 4,7 0-32-4,26-52 40-1,0 0-40 1,-20 37 41 4,15-9-41-4,5-28 53 0,0 0-53-1,0 17 53 5,5-7-53-2,-5-10 53-5,0 0-53 3,20 0 54 3,18-10-54-1,-38 10 51-4,0 0-51 2,46-22 51 4,-10-13-51-3,-36 35 57-2,0 0-57 0,25-37 57 5,-12-3-57-3,-13 40 68-2,0 0-68 1,0-40 68 2,-15-12-68 0,15 52 62-3,0 0-62 0,-33-48 62 4,-18 9-62-1,51 39 52-2,0 0-52-2,-69-30 53 6,-9 12-53-3,78 18 34 1,0 0-34-5,-74-5 35 6,11 5-35-2,63 0 6-2,0 0-6 0,-46-5 6 4,23-2-6-1,0 2-1500-4</inkml:trace>
    </iact:actionData>
  </iact:action>
  <iact:action type="add" startTime="97575">
    <iact:property name="dataType"/>
    <iact:actionData xml:id="d52">
      <inkml:trace xmlns:inkml="http://www.w3.org/2003/InkML" xml:id="stk52" contextRef="#ctx0" brushRef="#br0">23003 10264 875 0,'0'0'0'3,"13"5"0"2,20 5 0-1,-33-10 14-2,0 0-14 0,53 5 14 5,18-13-14-4,-71 8 10-1,0 0-10 2,84-17 10 2,23-10-10-2,-107 27 5-3,0 0-5 2,104-28 5 3,-5-2-5-2,-99 30 9-1,0 0-9-1,83-32 10 4,-9-3-10 0,-74 35 15-4,0 0-15 0,68-35 16 9,-2 5-16-9,3 1-678-2</inkml:trace>
    </iact:actionData>
  </iact:action>
  <iact:action type="add" startTime="97875">
    <iact:property name="dataType"/>
    <iact:actionData xml:id="d53">
      <inkml:trace xmlns:inkml="http://www.w3.org/2003/InkML" xml:id="stk53" contextRef="#ctx0" brushRef="#br0">23219 9647 1087 0,'0'0'0'1,"0"0"0"6,8 17 0-3,-8-17 12-3,0 0-12 2,0 0 13 4,12 8-13-4,-12-8 29 0,0 0-29-1,13 17 29 4,12 30-29-2,-25-47 27-1,0 0-27-1,23 68 27 5,0 14-27-3,-23-82 30-1,0 0-30-1,15 112 31 4,5 37-31-2,-20-149 29-2,0 0-29 1,26 157 30 4,7 5-30-3,-33-162 26-3,0 0-26 2,35 151 26 3,3 1-26-2,3-2-987-1</inkml:trace>
    </iact:actionData>
  </iact:action>
  <iact:action type="add" startTime="98238">
    <iact:property name="dataType"/>
    <iact:actionData xml:id="d54">
      <inkml:trace xmlns:inkml="http://www.w3.org/2003/InkML" xml:id="stk54" contextRef="#ctx0" brushRef="#br0">24472 9460 897 0,'0'0'0'1,"0"0"0"4,0 0 0 1,0 0 17-6,0 0-17 2,-2 20 17 4,-3 15-17-2,5-35 12-2,0 0-12 2,-3 62 13 2,6 25-13-3,-3-87 30-1,0 0-30 2,5 105 30 2,5-1-30-3,-10-104 32-1,0 0-32 2,15 115 33 2,8 7-33 4,-23-122 29-10,0 0-29 0,23 117 29 6,2-18-29-2,-25-99 21-3,0 0-21 3,20 72 21 1,-7-34-21-2,-13-38 28 0,0 0-28-1,10 20 29 5,-10-8-29-4,0-12 32 0,0 0-32-1,3 10 33 4,-3-10-33-2,0 0 36-2,0 0-36 0,-8-12 36 5,-20-36-36-2,28 48 35-3,0 0-35 0,-40-67 35 5,-1-25-35-3,41 92 40-1,0 0-40-2,-36-100 41 5,1-9-41-1,35 109 50-4,0 0-50 2,-23-124 50 4,3-33-50-3,20 157 46-1,0 0-46-2,-8-152 47 6,13 25-47-4,-5 127 38-1,0 0-38 1,13-102 38 4,2 17-38-3,-15 85 27-3,0 0-27 2,15-57 27 4,-4 22-27-3,-11 35 18-2,0 0-18 0,7-15 19 5,6 13-19-3,-13 2 12-3,0 0-12 2,20 10 13 4,6 27-13-3,-26-37 7-3,0 0-7 2,15 57 8 4,-10 16-8-3,-5-73 3-2,0 0-3 0,-8 84 4 4,-2 8-4-1,10-92 1-3,0 0-1 0,-10 85 1 4,5-30-1-1,5-55 0-3,0 0 0 0,0 32 0 5,2-17 0-3,-2-15 0-2,0 0 0 1,13 7 0 3,15-2 0-2,-28-5-1-2,0 0 1 0,41 5 0 4,12 5 0-1,-53-10-1-2,0 0 1-1,51 10 0 3,2 5 0 0,-53-15-1-4,0 0 1 2,45 20 0 3,-14 12 0-2,-31-32-2-2,0 0 2 1,15 43-1 4,-25 2 1-3,10-45-2-3,0 0 2 2,-33 44-1 4,-20 4 1-3,53-48-2-2,0 0 2 0,-66 47-2 5,-3-10 2-3,69-37-2-2,0 0 2 0,-66 35-2 5,11-10 2-3,55-25-11-2,0 0 11 0,-49 15-11 5,16-10 11-3,5 0-1362-2</inkml:trace>
    </iact:actionData>
  </iact:action>
  <iact:action type="add" startTime="98958">
    <iact:property name="dataType"/>
    <iact:actionData xml:id="d55">
      <inkml:trace xmlns:inkml="http://www.w3.org/2003/InkML" xml:id="stk55" contextRef="#ctx0" brushRef="#br0">25383 10005 1244 0,'0'0'0'1,"0"0"0"4,0 0 0-2,0 0-1-1,0 0 1 1,7-10-1 3,-7 10 1-1,0 0 21-2,0 0-21-2,0 0 22 6,0 0-22-3,0 0 49-2,0 0-49 0,0 0 49 5,11 10-49-3,-11-10 45-2,0 0-45 2,7 35 45 2,6 42-45-2,-13-77 49-3,0 0-49 1,13 87 49 5,-13 5-49-3,0-92 33-2,0 0-33 1,0 87 33 3,7-17-33-3,-7-70 24 1,0 0-24-3,8 55 24 6,-6-18-24-4,1 6-1204-1</inkml:trace>
    </iact:actionData>
  </iact:action>
  <iact:action type="add" startTime="99468">
    <iact:property name="dataType"/>
    <iact:actionData xml:id="d56">
      <inkml:trace xmlns:inkml="http://www.w3.org/2003/InkML" xml:id="stk56" contextRef="#ctx0" brushRef="#br0">25586 9351 729 0,'0'0'0'1,"0"0"0"4,0 0 0-1,0 0 42-1,0 0-42-1,-10-13 43 5,10 13-43-4,0 0 80 0,0 0-80-1,0 0 80 4,0 0-80-2,0 0 45-1,0 0-45-1,15-15 46 4,5 3-46-2,-20 12 37-2,0 0-37 1,31-10 37 3,7 7-37-1,-38 3 38-4,0 0-38 2,38-5 38 3,-3 5-38-2,-35 0 41-1,0 0-41-1,38 18 41 6,8 22-41-5,-46-40 44-1,0 0-44 0,46 52 45 4,-8 8-45-1,-38-60 43-4,0 0-43 3,33 69 44 2,-8 18-44-2,-25-87 36-2,0 0-36 0,20 85 36 4,-10-20-36-2,-10-65 25-1,0 0-25-1,0 47 26 5,-7-12-26-4,7-35 24 0,0 0-24-1,-13 25 25 4,3-10-25-1,10-15 19-2,0 0-19-2,0 0 19 6,-13 10-19-3,13-10 17-3,0 0-17 2,0 0 18 3,-12-3-18-1,12 3 19-3,0 0-19 0,-3-15 19 5,1-20-19-2,2 35 22-3,0 0-22-1,0-52 23 5,2-10-23-1,-2 62 23-4,0 0-23 2,8-77 24 4,7-10-24-3,-15 87 21-2,0 0-21 0,20-87 22 5,6 14-22-3,-26 73 18-2,0 0-18 0,25-64 18 5,-5 16-18-3,-20 48 15-3,0 0-15 2,18-44 15 3,0 4-15-1,-18 40 13-3,0 0-13 0,18-30 13 4,-8 12-13-1,-10 18 13-3,0 0-13 0,0 0 13 4,2-7-13-2,-2 7 13-1,0 0-13 0,-2 10 14 3,-11 22-14-3,13-32 12-1,0 0-12 1,-13 55 13 4,-2 27-13-4,15-82 11-1,0 0-11 1,-10 105 12 4,10 22-12-3,0-127 10-2,0 0-10 0,18 124 11 5,20-27-11-4,-38-97 7 0,0 0-7-1,68 67 7 5,34-27-7-3,-102-40 4-3,0 0-4 2,119-12 5 3,13-58-5-1,0-2-1536-3</inkml:trace>
    </iact:actionData>
  </iact:action>
  <iact:action type="add" startTime="101870">
    <iact:property name="dataType"/>
    <iact:actionData xml:id="d57">
      <inkml:trace xmlns:inkml="http://www.w3.org/2003/InkML" xml:id="stk57" contextRef="#ctx0" brushRef="#br0">22265 10909 427 0,'0'0'0'1,"0"0"0"4,0 0 0 0,0 0 13-4,0 0-13 3,0 0 13 1,0 0-13-1,0 0 49-2,0 0-49 1,-25-3 49 3,12-2-49-2,13 5 89-1,0 0-89-1,-13-10 89 4,3 5-89-1,10 5 75-4,0 0-75 2,-15-2 75 4,-18 2-75-4,33 0 51 0,0 0-51-1,-35 0 51 4,2 7-51-1,33-7 43-4,0 0-43 2,-28 23 44 4,-5 6-44-3,33-29 40-3,0 0-40 2,-28 40 40 3,0 3-40-2,28-43 36-1,0 0-36-1,-18 49 37 4,8 9-37-1,10-58 31-4,0 0-31 4,-3 59 32-1,11-14-32 1,-8-45 28-2,0 0-28-2,18 47 29 5,15 3-29-1,-33-50 22-3,0 0-22 0,40 42 22 5,14-17-22-3,-54-25 15-3,0 0-15 2,60 5 16 3,1-22-16-1,-61 17 11-3,0 0-11 0,59-30 11 4,-6-12-11-1,-53 42 7 0,0 0-7-5,43-48 7 6,-12 6-7-2,-31 42 16-3,0 0-16 2,20-47 16 4,-15 2-16-3,-5 45 23-3,0 0-23 2,-10-37 24 4,-18 4-24-3,28 33 25-1,0 0-25-2,-46-17 26 6,-17 17-26-3,63 0 24-2,0 0-24 0,-79 15 24 4,-5 15-24-1,84-30 8-4,0 0-8 2,-81 35 8 4,13-13-8-4,-1 3-1175 0</inkml:trace>
    </iact:actionData>
  </iact:action>
  <iact:action type="add" startTime="102770">
    <iact:property name="dataType"/>
    <iact:actionData xml:id="d58">
      <inkml:trace xmlns:inkml="http://www.w3.org/2003/InkML" xml:id="stk58" contextRef="#ctx0" brushRef="#br0">19845 14131 998 0,'0'0'0'2,"0"0"0"3,0 0 0-1,0 0 0-2,0 0 0 0,58-5 0 5,6-7 0-3,-64 12 0-2,0 0 0 1,76-17 0 3,8-1 0-2,-84 18 0-1,0 0 0-1,78-15 1 4,-7-2-1-2,-71 17-9-2,0 0 9 2,54-13-9 2,-29 13 9-3,-2 0-676 0</inkml:trace>
    </iact:actionData>
  </iact:action>
  <iact:action type="add" startTime="102919">
    <iact:property name="dataType"/>
    <iact:actionData xml:id="d59">
      <inkml:trace xmlns:inkml="http://www.w3.org/2003/InkML" xml:id="stk59" contextRef="#ctx0" brushRef="#br0">19875 14629 819 0,'0'0'0'2,"0"0"0"4,0 0 0-1,0 0 0-4,0 0 0 2,13 13 0 3,0-11 0-1,-13-2-1-4,0 0 1 1,35-12-1 6,46-18 1-5,-81 30-8 0,0 0 8-1,94-52-7 4,3-23 7-2,2 3-542-1</inkml:trace>
    </iact:actionData>
  </iact:action>
  <iact:action type="add" startTime="104634">
    <iact:property name="dataType"/>
    <iact:actionData xml:id="d60">
      <inkml:trace xmlns:inkml="http://www.w3.org/2003/InkML" xml:id="stk60" contextRef="#ctx0" brushRef="#br0">17973 14184 964 0,'0'0'0'1,"0"0"0"2,0 0 0 2,0 0 47-4,0 0-47 4,-31-33 48 0,31 33-48-2,0 0 93-1,0 0-93 1,-10-10 94 3,10 10-94-1,0 0 62-4,0 0-62 2,10 25 62 4,13 28-62-3,-23-53 40-2,0 0-40 0,33 69 41 5,8 18-41-3,-41-87 23-2,0 0-23 0,56 87 24 4,15 3-24 0,-71-90 19-5,0 0-19 1,78 77 20 5,-9-25-20-3,-69-52 16-2,0 0-16 0,68 30 16 5,-9-25-16-3,-59-5 13-2,0 0-13 1,45-15 14 4,1-15-14-4,-46 30 6-1,0 0-6 0,38-47 6 5,-13-10-6-3,-25 57 3-1,0 0-3-2,21-62 4 6,-9 2-4-3,-12 60 1-2,0 0-1 0,8-62 2 5,-8 2-2-3,0 60 1-2,0 0-1 2,-5-60 1 1,-3 1-1-1,8 59 1-3,0 0-1 3,-7-53 1 3,-6 16-1-3,13 37 2-3,0 0-2 1,-8-22 3 5,3 12-3-3,5 10 6-2,0 0-6 1,-10 22 6 3,-5 43-6-2,15-65 7-2,0 0-7 1,-15 104 7 3,2 46-7-2,13-150 8-2,0 0-8 0,-5 184 8 4,7 27-8 0,-2-211 8-4,0 0-8 0,11 229 8 4,1 25-8-1,-12-254 7-3,0 0-7 0,21 249 7 4,9-13-7-2,-30-236 5-2,0 0-5 1,20 180 6 4,-17-54-6-3,2-1-1223-2</inkml:trace>
    </iact:actionData>
  </iact:action>
  <iact:action type="add" startTime="113609">
    <iact:property name="dataType"/>
    <iact:actionData xml:id="d61">
      <inkml:trace xmlns:inkml="http://www.w3.org/2003/InkML" xml:id="stk61" contextRef="#ctx0" brushRef="#br0">21547 13308 897 0,'0'0'0'2,"0"0"0"4,0 0 0-3,0 0 11 0,0 0-11-1,0 0 12 5,0 0-12-4,0 0 40 0,0 0-40 0,43 34 40 2,-5 46-40-1,-38-80 48-2,0 0-48 1,36 87 49 4,-1 0-49-3,-35-87 29-3,0 0-29 2,26 75 29 3,-6-23-29-1,-20-52 19-4,0 0-19 2,13 40 20 4,-3-13-20-4,-10-27 15 0,0 0-15 0,10 18 15 3,-5-8-15-3,-5-10 12-1,0 0-12 1,0 0 13 4,0 0-13-4,0 0 11 0,0 0-11-1,8-13 11 5,4-24-11-4,-12 37 15 0,0 0-15-1,16-52 16 4,1-5-16-1,-17 57 20-4,0 0-20 2,13-60 20 5,0 5-20-5,-13 55 24-1,0 0-24 0,10-42 25 5,-5 19-25-3,-5 23 23-2,0 0-23 0,0 0 23 5,20-2-23-3,-20 2 19-2,0 0-19 1,26 27 19 3,12 26-19-1,-38-53 13-2,0 0-13-3,40 57 14 7,-4-15-14-4,-36-42 10 0,0 0-10-1,35 32 10 5,3-9-10-3,-38-23 6-3,0 0-6 2,36 17 7 4,-13-9-7-2,-23-8 4-3,0 0-4-1,25-3 4 6,13-12-4-3,-38 15 2 0,0 0-2-3,36-25 2 5,-6-9-2-2,-30 34 2-2,0 0-2 0,25-38 2 5,-7 8-2-3,-18 30 3-3,0 0-3 2,15-25 4 4,-2 8-4-3,-13 17 6-2,0 0-6 0,13-10 7 5,-13 10-7-3,0 0 9-2,0 0-9 0,12 18 10 5,11 29-10-3,-23-47 8-1,0 0-8-2,23 57 8 7,-5-2-8-5,-18-55 3-1,0 0-3 1,15 55 4 3,10-3-4-2,1 0-1150-2</inkml:trace>
    </iact:actionData>
  </iact:action>
  <iact:action type="add" startTime="114152">
    <iact:property name="dataType"/>
    <iact:actionData xml:id="d62">
      <inkml:trace xmlns:inkml="http://www.w3.org/2003/InkML" xml:id="stk62" contextRef="#ctx0" brushRef="#br0">22732 13126 942 0,'0'0'0'2,"15"0"0"3,23 0 0-2,-38 0 0-1,0 0 0 0,41 2 1 5,-13 1-1-4,-28-3 4-1,0 0-4 1,30 22 5 3,13 28-5-2,-43-50 5-2,0 0-5 0,38 72 6 5,-15 23-6-3,-23-95 14-3,0 0-14 3,13 92 14 2,-11-10-14-2,-2-82 20-3,0 0-20 2,0 60 20 4,0-25-20-3,0-35 25-3,0 0-25 3,0 20 26 2,0-10-26-2,0-10 24-1,0 0-24-1,0 0 24 4,0 0-24-2,0 0 24-1,0 0-24-1,0 0 24 5,16-48-24-4,-16 48 24-1,0 0-24 1,15-59 24 3,0-26-24 0,-15 85 26-6,0 0-26 3,13-95 27 3,-3 1-27-2,-10 94 25-1,0 0-25-1,5-90 26 4,-3 18-26-2,-2 72 20-2,0 0-20 1,3-62 21 3,5 22-21-2,-8 40 21-1,0 0-21-1,2-20 22 5,1 8-22-4,-3 12 21-1,0 0-21 0,-5 12 22 6,-6 25-22-5,11-37 16-1,0 0-16 1,-7 58 16 4,4 24-16-3,3-82 15-3,0 0-15 2,8 104 16 4,10 16-16-4,-18-120 13 0,0 0-13-1,25 114 14 4,16-24-14-1,-41-90 13-3,0 0-13 0,45 64 14 4,14-26-14-2,-59-38 10-1,0 0-10-1,73 17 11 4,16-17-11-1,-89 0 8-3,0 0-8 0,76-20 9 4,-18-22-9-2,-2-3-1149-2</inkml:trace>
    </iact:actionData>
  </iact:action>
  <iact:action type="add" startTime="114659">
    <iact:property name="dataType"/>
    <iact:actionData xml:id="d63">
      <inkml:trace xmlns:inkml="http://www.w3.org/2003/InkML" xml:id="stk63" contextRef="#ctx0" brushRef="#br0">23797 13178 998 0,'0'0'0'3,"0"0"0"3,13-17 0-3,-13 17 1-1,0 0-1 1,18-18 1 3,12 1-1-1,-30 17 1-4,0 0-1 2,51-17 2 4,23-6-2-3,-74 23 27-1,0 0-27-2,86-17 28 6,10-3-28-3,-96 20 45-1,0 0-45-2,94-23 46 6,-8 4-46-3,-86 19 29-3,0 0-29 2,74-15 29 3,-8-3-29-1,-66 18 29-4,0 0-29 2,56-17 29 3,-11-1-29-1,-45 18 24-2,0 0-24-1,36-12 24 4,-11 2-24-2,1 0-925 0</inkml:trace>
    </iact:actionData>
  </iact:action>
  <iact:action type="add" startTime="114932">
    <iact:property name="dataType"/>
    <iact:actionData xml:id="d64">
      <inkml:trace xmlns:inkml="http://www.w3.org/2003/InkML" xml:id="stk64" contextRef="#ctx0" brushRef="#br0">24018 12658 1323 0,'0'0'0'1,"0"0"0"4,3-10 0-2,-3 10 6-1,0 0-6 1,0 0 6 4,17-7-6-4,-17 7 13 0,0 0-13 0,18 0 13 2,7 10-13 0,-25-10 26-3,0 0-26 0,31 32 26 4,7 30-26-2,-38-62 32 0,0 0-32-2,35 85 32 4,-9 14-32-2,-26-99 26-3,0 0-26 2,20 105 27 4,0 7-27-2,-20-112 27-4,0 0-27 1,21 112 27 5,-4 0-27-3,-17-112 17-1,0 0-17-2,18 92 17 5,-3-25-17 0,-15-67 10-6,0 0-10 3,8 45 11 4,-5-28-11-3,-1 1-1170-2</inkml:trace>
    </iact:actionData>
  </iact:action>
  <iact:action type="add" startTime="115248">
    <iact:property name="dataType"/>
    <iact:actionData xml:id="d65">
      <inkml:trace xmlns:inkml="http://www.w3.org/2003/InkML" xml:id="stk65" contextRef="#ctx0" brushRef="#br0">25515 12023 1289 0,'0'0'0'0,"0"0"0"5,-13 0 0-1,13 0 12-2,0 0-12 0,-23 10 12 5,-10 15-12-3,33-25 33-3,0 0-33 2,-43 50 34 4,-10 27-34-2,53-77 40-4,0 0-40 2,-53 87 40 3,7 8-40-2,46-95 26-2,0 0-26 1,-38 119 27 3,7 33-27-2,31-152 22-2,0 0-22 1,-15 142 22 3,10-22-22-1,5-120 27-4,0 0-27 1,28 97 27 5,41-15-27 2,-69-82 29-8,0 0-29-1,88 64 29 5,27-16-29 0,-115-48 39-4,0 0-39 1,116 22 39 5,6-34-39 1,-122 12 44-6,0 0-44-1,119-33 44 4,8-16-44 2,-127 49 33-6,0 0-33-1,109-63 34 6,-35-16-34-1,-3 2-1367-3</inkml:trace>
    </iact:actionData>
  </iact:action>
  <iact:action type="add" startTime="116569">
    <iact:property name="dataType"/>
    <iact:actionData xml:id="d66">
      <inkml:trace xmlns:inkml="http://www.w3.org/2003/InkML" xml:id="stk66" contextRef="#ctx0" brushRef="#br0">21425 13554 471 0,'0'0'0'2,"0"0"0"2,0 0 0 0,0 0 11-3,0 0-11 2,0 0 11 4,-27-10-11-4,27 10 47-1,0 0-47 0,0 0 48 6,-16 0-48-3,16 0 78-4,0 0-78 2,0 0 79 4,-15-10-79-4,15 10 66 0,0 0-66 0,-5-10 67 2,-3 0-67-1,8 10 41-2,0 0-41 0,3-12 41 4,7-8-41-1,-10 20 28-4,0 0-28 2,31-30 29 3,22-10-29-2,-53 40 18-2,0 0-18 1,66-42 19 3,12-5-19 0,-4-1-731-6</inkml:trace>
    </iact:actionData>
  </iact:action>
  <iact:action type="add" startTime="120337">
    <iact:property name="dataType"/>
    <iact:actionData xml:id="d67">
      <inkml:trace xmlns:inkml="http://www.w3.org/2003/InkML" xml:id="stk67" contextRef="#ctx0" brushRef="#br0">22285 13255 471 0,'0'0'0'0,"0"0"0"5,5-39 0-1,-5 39 23-1,0 0-23 0,0-38 24 3,-17-7-24-2,17 45 62-3,0 0-62 2,-23-42 62 4,-8 7-62-3,31 35 70-3,0 0-70 4,-43-42 71-1,-10-3-71 0,53 45 103-2,0 0-103 1,-53-47 103 3,-6 7-103-1,59 40 26-4,0 0-26 2,-58-32 26 4,-8 12-26-4,66 20 45-1,0 0-45 1,-66-5 46 4,3 15-46-3,63-10 46-2,0 0-46 0,-69 30 46 4,-9 22-46-1,78-52 40-4,0 0-40 2,-74 75 40 4,-2 19-40-3,76-94 37-2,0 0-37 1,-61 130 38 3,18 41-38-2,43-171 27-2,0 0-27 0,-25 197 27 5,22 27-27-3,3-224 25-2,0 0-25 0,20 229 25 5,16-20-25-4,-36-209 17 0,0 0-17-1,63 189 17 5,26-17-17-3,-89-172 12-1,0 0-12-2,91 137 13 6,1-35-13-3,-92-102 7-2,0 0-7 1,101 69 8 3,11-31-8-3,-112-38 4-1,0 0-4 1,116 5 5 3,4-28-5-1,-120 23 2-4,0 0-2 2,109-54 3 4,-23-41-3-3,-86 95 2-2,0 0-2 0,76-115 3 5,-10-11-3-3,-66 126 2-2,0 0-2 0,58-135 3 4,-7-4-3-1,-51 139 4-3,0 0-4 0,36-150 4 4,-6-1-4-1,-30 151 5-3,0 0-5 0,20-142 6 5,-12 17-6-3,-8 125 9-1,0 0-9-2,-2-119 10 6,-21-6-10-4,23 125 11 0,0 0-11-1,-33-117 12 4,-10 15-12-1,43 102 15 0,0 0-15-5,-56-87 15 6,-10 10-15-2,66 77 25-2,0 0-25 0,-79-69 25 5,-17 9-25-3,96 60 31-3,0 0-31 3,-107-47 31 2,-4 12-31-2,111 35 27-1,0 0-27-2,-99-25 28 6,20 15-28-3,79 10 17-2,0 0-17 0,-58-5 17 5,25 10-17-4,33-5 1-1,0 0-1 1,-16 5 1 4,16-5-1-3,0 0-1347-2</inkml:trace>
    </iact:actionData>
  </iact:action>
  <iact:action type="add" startTime="121115">
    <iact:property name="dataType"/>
    <iact:actionData xml:id="d68">
      <inkml:trace xmlns:inkml="http://www.w3.org/2003/InkML" xml:id="stk68" contextRef="#ctx0" brushRef="#br0">24695 8706 863 0,'0'0'0'3,"0"0"0"3,-12-17 0-3,12 17-8-1,0 0 8 1,-16-18-7 3,-1 1 7-2,17 17 0-2,0 0 0 1,-23-13 0 3,-8-4 0-2,31 17 3-2,0 0-3 1,-38-10 4 3,-2 10-4-2,40 0 11-2,0 0-11 0,-46 10 12 5,3 12-12-3,43-22 38-1,0 0-38-2,-48 35 39 7,-5 12-39-5,53-47 51-1,0 0-51 2,-61 73 51 1,-5 41-51-1,66-114 45-2,0 0-45 1,-64 144 46 3,3 26-46-2,61-170 40-2,0 0-40 1,-53 191 41 3,18 36-41-2,35-227 33-1,0 0-33-1,-13 244 34 4,18 2-34-2,-5-246 29-2,0 0-29 1,28 219 30 3,30-37-30-2,-58-182 24 0,0 0-24-3,74 157 25 5,7-21-25-1,-81-136 24-3,0 0-24 0,86 110 24 4,1-25-24-2,-87-85 21-2,0 0-21 1,104 52 22 3,20-32-22-2,-124-20 15-2,0 0-15 0,122-10 16 5,-1-30-16-3,-121 40 11-2,0 0-11 1,115-70 11 3,-11-29-11-2,-104 99 10-2,0 0-10 0,96-117 10 6,-2 2-10-5,-94 115 10-1,0 0-10 1,78-127 11 3,-17-29-11-1,-61 156 13-3,0 0-13 1,43-160 14 2,-17-2-14 0,-26 162 16-4,0 0-16 2,10-169 17 3,-23-22-17-2,13 191 13-1,0 0-13-1,-25-180 14 5,-13 34-14-3,38 146 13-1,0 0-13-2,-51-137 14 6,-12 10-14-3,63 127 18-2,0 0-18 0,-69-115 18 5,-2 23-18-3,71 92 20-2,0 0-20 0,-66-79 20 5,-2 26-20-4,68 53 24-1,0 0-24 0,-66-37 24 7,-5 15-24-6,71 22 27-2,0 0-27 1,-76 0 28 5,-6 17-28-2,82-17 15-3,0 0-15 0,-73 52 16 5,9 38-16-3,64-90 2-3,0 0-2 2,-45 114 3 4,12-2-3-3,-3 3-1379-3</inkml:trace>
    </iact:actionData>
  </iact:action>
  <iact:action type="add" startTime="122245">
    <iact:property name="dataType"/>
    <iact:actionData xml:id="d69">
      <inkml:trace xmlns:inkml="http://www.w3.org/2003/InkML" xml:id="stk69" contextRef="#ctx0" brushRef="#br0">26273 11327 1155 0,'0'0'0'2,"0"0"0"2,-78-13 0-1,78 13 25-1,0 0-25 0,-92-10 26 5,-22 5-26-4,114 5 34-1,0 0-34 0,-114 10 34 6,-13 18-34-5,127-28 36-2,0 0-36 3,-129 49 36 3,-6 31-36-4,135-80 22-2,0 0-22 2,-129 97 23 5,17 15-23-4,112-112 16-2,0 0-16 0,-96 144 16 5,15 41-16-4,81-185 12 0,0 0-12-1,-71 216 12 4,15 21-12-2,56-237 6 0,0 0-6-3,-31 243 6 5,34-9-6-2,-3-234 6-2,0 0-6 1,36 222 6 3,24-8-6-2,-60-214 3-1,0 0-3-1,97 189 4 5,37-40-4-4,-134-149 1-1,0 0-1 1,150 125 2 4,0-26-2-4,-150-99 0 0,0 0 0-1,157 60 0 4,18-43 0-2,-175-17 0-2,0 0 0 1,162-22 0 3,-15-38 0-1,-147 60 0-4,0 0 0 2,143-84 0 3,4-18 0-2,-147 102 3-2,0 0-3 0,134-127 4 5,-20-30-4-2,-114 157 13-3,0 0-13 0,92-174 13 5,-29-5-13-4,-63 179 25 0,0 0-25-1,30-195 26 5,-32-19-26-3,2 214 40 0,0 0-40-3,-33-221 40 5,-31-13-40-2,64 234 38-3,0 0-38 2,-91-209 39 4,-28 42-39-3,119 167 43-2,0 0-43 0,-145-142 43 5,-20 23-43-3,165 119 42-2,0 0-42 1,-172-85 42 3,-13 33-42-2,185 52 35-2,0 0-35-1,-185-22 35 7,-6 32-35-5,191-10 8-1,0 0-8 1,-162 37 8 4,15 35-8-3,147-72 0-2,0 0 0 0,-130 85 1 4,4 12-1-1,-1 0-1425-3</inkml:trace>
    </iact:actionData>
  </iact:action>
  <iact:action type="add" startTime="122994">
    <iact:property name="dataType"/>
    <iact:actionData xml:id="d70">
      <inkml:trace xmlns:inkml="http://www.w3.org/2003/InkML" xml:id="stk70" contextRef="#ctx0" brushRef="#br0">22225 9597 695 0,'0'0'0'1,"-6"-17"0"3,-11-33 0 1,17 50 0-4,0 0 0 2,-28-57 1 4,-15-1-1-4,43 58 2-1,0 0-2 1,-49-54 2 3,-9 1-2-2,58 53 2-2,0 0-2 2,-66-49 2 2,-7 1-2-2,73 48 23-3,0 0-23 2,-79-35 23 3,-15 13-23 1,94 22 45-7,0 0-45 2,-99-5 46 5,-7 18-46-2,106-13 80-5,0 0-80 3,-107 32 80 4,11 25-80-3,96-57 67 0,0 0-67-3,-102 82 67 5,8 25-67-2,94-107 51-2,0 0-51 0,-96 137 51 5,5 22-51-3,91-159 36-2,0 0-36 0,-84 195 37 5,10 46-37-4,74-241 28 0,0 0-28-1,-58 276 28 5,20 20-28-3,38-296 20-2,0 0-20 1,-13 279 21 3,26-23-21-2,-13-256 16-3,0 0-16 2,48 227 17 4,31-45-17-3,-79-182 12-1,0 0-12-2,101 159 12 6,21-12-12-3,-122-147 9-2,0 0-9 1,150 122 9 3,20-35-9-1,-170-87 7-3,0 0-7-1,182 52 7 5,-2-42-7-1,-180-10 6-3,0 0-6 1,178-32 7 3,10-46-7-2,-188 78 5-1,0 0-5-2,167-99 6 6,-30-16-6-3,-137 115 6-2,0 0-6 2,124-129 7 1,-7-20-7-1,-117 149 11-3,0 0-11 2,99-162 12 4,-23-5-12-3,-76 167 15-2,0 0-15 0,51-187 16 5,-31-34-16-3,-20 221 16-2,0 0-16 0,-15-234 17 5,-36-10-17-3,51 244 17-3,0 0-17 2,-76-224 17 4,-18 40-17-3,94 184 25-2,0 0-25 0,-122-149 26 6,-35 44-26-5,157 105 28-1,0 0-28 1,-185-70 29 3,-23 46-29-1,208 24 21-3,0 0-21 1,-241 20 21 2,-20 44-21-1,261-64 15-2,0 0-15 1,-287 117 15 4,-30 65-15-4,317-182 6 1,0 0-6-3,-345 204 7 5,-28 12-7-2,0-2-1326 1</inkml:trace>
    </iact:actionData>
  </iact:action>
  <iact:action type="add" startTime="125559">
    <iact:property name="dataType"/>
    <iact:actionData xml:id="d71">
      <inkml:trace xmlns:inkml="http://www.w3.org/2003/InkML" xml:id="stk71" contextRef="#ctx0" brushRef="#br0">18998 16737 1267 0,'0'0'0'2,"0"0"0"4,0 0 0-2,0 0 40 1,0 0-40-5,0 0 41 7,0 0-41-4,0 0 59-1,0 0-59 0,0 0 60 5,0 0-60-4,0 0 44 0,0 0-44 0,0 0 45 2,61 90-45 0,-61-90 13-3,0 0-13 2,53 79 13 1,-5 3-13 0,-48-82 9-4,0 0-9 1,46 73 9 5,-13-21-9-3,-33-52 4-2,0 0-4 0,30 35 4 4,-7-15-4-1,-23-20 2-2,0 0-2-1,23 7 2 4,5-12-2-2,-28 5 1-3,0 0-1 3,25-17 1 2,-2-18-1-1,-23 35 1-5,0 0-1 3,18-47 1 4,-8-8-1-4,-10 55 1 0,0 0-1-1,10-55 1 6,-8 0-1-5,-2 55 3-1,0 0-3 0,-5-47 3 5,-2 12-3-2,7 35 6-3,0 0-6-1,-5-22 7 8,5 12-7-2,0 10 9-5,0 0-9-2,0 0 9 5,0 20-9-1,0-20 9-2,0 0-9 0,0 52 10 4,2 57-10-2,-2-109 9-2,0 0-9 1,3 137 10 3,4 10-10-2,-7-147 9-2,0 0-9 1,13 145 10 3,2-19-10-1,-15-126 7-2,0 0-7-1,21 120 8 4,1-1-8-3,-22-119 1-1,0 0-1 1,21 90 1 3,-9-38-1-2,-4-2-1237-1</inkml:trace>
    </iact:actionData>
  </iact:action>
  <iact:action type="add" startTime="125997">
    <iact:property name="dataType"/>
    <iact:actionData xml:id="d72">
      <inkml:trace xmlns:inkml="http://www.w3.org/2003/InkML" xml:id="stk72" contextRef="#ctx0" brushRef="#br0">20261 16894 1446 0,'0'0'0'1,"10"0"0"3,18-3 0 0,-28 3-1-2,0 0 1 1,38-10 0 4,3-2 0-3,-41 12-5-3,0 0 5 2,40-17-4 4,1-8 4-4,-41 25-4-1,0 0 4 1,35-23-4 3,-12 8 4-1,-23 15-27-3,0 0 27 0,21-10-26 4,-21 10 26-2,0 0-972-2</inkml:trace>
    </iact:actionData>
  </iact:action>
  <iact:action type="add" startTime="126163">
    <iact:property name="dataType"/>
    <iact:actionData xml:id="d73">
      <inkml:trace xmlns:inkml="http://www.w3.org/2003/InkML" xml:id="stk73" contextRef="#ctx0" brushRef="#br0">20291 17491 863 0,'0'0'0'0,"16"-2"0"4,22-8 0 0,-38 10 2-2,0 0-2 1,50-23 2 3,14-14-2-2,-64 37 1 0,0 0-1-3,66-47 2 6,7-8-2-4,-73 55-6 0,0 0 6 0,69-60-6 2,-23-2 6 0,2-3-584-4</inkml:trace>
    </iact:actionData>
  </iact:action>
  <iact:action type="add" startTime="126971">
    <iact:property name="dataType"/>
    <iact:actionData xml:id="d74">
      <inkml:trace xmlns:inkml="http://www.w3.org/2003/InkML" xml:id="stk74" contextRef="#ctx0" brushRef="#br0">22765 16167 1166 0,'0'0'0'1,"-13"-7"0"5,-17-11 0-2,30 18-1-2,0 0 1 1,-41-25 0 3,-5 0 0-1,46 25 0-3,0 0 0 0,-43-12 0 4,0 20 0-2,43-8 22-2,0 0-22 1,-38 29 22 4,-5 24-22-4,43-53 35-1,0 0-35 1,-33 69 35 3,8 18-35-2,25-87 36-2,0 0-36 1,-16 100 37 4,6 9-37-4,10-109 32-1,0 0-32 1,-2 93 32 2,2-44-32 0,0-49 26-2,0 0-26-1,7 30 26 4,4-7-26-2,-11-23 19-2,0 0-19 1,20 10 20 3,15-18-20-1,-35 8 13-3,0 0-13 0,33-32 14 4,-2-30-14-2,-31 62 12-2,0 0-12 0,25-75 12 6,1 0-12-3,-26 75 10-5,0 0-10 3,25-74 11 3,-5 9-11-2,-20 65 9-1,0 0-9-1,8-55 10 4,-1 10-10-1,-7 45 12-3,0 0-12 0,3-30 13 5,-6 15-13-3,3 15 15-3,0 0-15 2,0 0 16 3,0 0-16-1,0 0 18-3,0 0-18 0,0 0 18 4,18 40-18-2,-18-40 18-2,0 0-18 1,18 63 19 3,7 29-19-1,-25-92 16-3,0 0-16 0,36 104 16 4,9 11-16-2,-45-115 10-2,0 0-10 0,56 99 10 6,10-27-10-4,-66-72 5-2,0 0-5 0,69 53 6 5,7-24-6-4,-76-29 1-1,0 0-1 2,76 13 2 1,-13-26-2 0,1 1-1285-3</inkml:trace>
    </iact:actionData>
  </iact:action>
  <iact:action type="add" startTime="127454">
    <iact:property name="dataType"/>
    <iact:actionData xml:id="d75">
      <inkml:trace xmlns:inkml="http://www.w3.org/2003/InkML" xml:id="stk75" contextRef="#ctx0" brushRef="#br0">23348 16535 1233 0,'0'0'0'1,"0"0"0"2,0-9 0 2,0 9 0-4,0 0 0 3,10-15 0 1,16-5 0 0,-26 20 0-3,0 0 0 0,46-30 1 5,9-5-1-4,-55 35 15-1,0 0-15 1,69-37 16 4,12-6-16-4,-81 43 23 0,0 0-23-1,84-37 24 5,-1 7-24-4,-83 30 28-1,0 0-28 1,87-22 29 3,7 4-29-2,-94 18 22-2,0 0-22 1,93-15 23 4,-14 3-23-3,-79 12 9-1,0 0-9-2,58-10 10 6,-20 8-10-3,-38 2 3-3,0 0-3 2,18-5 3 4,-15-8-3-4,-1 1-1020 0</inkml:trace>
    </iact:actionData>
  </iact:action>
  <iact:action type="add" startTime="127692">
    <iact:property name="dataType"/>
    <iact:actionData xml:id="d76">
      <inkml:trace xmlns:inkml="http://www.w3.org/2003/InkML" xml:id="stk76" contextRef="#ctx0" brushRef="#br0">23592 15612 1345 0,'0'0'0'0,"0"0"0"7,0 0 0-3,0 0 5-2,0 0-5 1,2 13 5 3,6-3-5-2,-8-10 14-3,0 0-14 2,15 47 14 3,21 52-14-1,-36-99 42-3,0 0-42 0,43 120 43 5,0 17-43-2,-43-137 31-5,0 0-31 3,43 147 32 3,-2 12-32-1,-41-159 26-3,0 0-26 2,40 157 27 1,11-23-27-1,-51-134 21-2,0 0-21 1,46 119 22 3,-11-19-22-2,-35-100 10-2,0 0-10 1,31 77 10 3,-14-37-10-2,4 0-1176-2</inkml:trace>
    </iact:actionData>
  </iact:action>
  <iact:action type="add" startTime="127965">
    <iact:property name="dataType"/>
    <iact:actionData xml:id="d77">
      <inkml:trace xmlns:inkml="http://www.w3.org/2003/InkML" xml:id="stk77" contextRef="#ctx0" brushRef="#br0">24462 15007 1457 0,'0'0'0'1,"0"0"0"5,10 13 0-4,-10-13-1-1,0 0 1 1,0 0 0 5,5 17 0-3,-5-17-4-3,0 0 4 2,8 40-4 4,12 50 4-3,-20-90 11-2,0 0-11 1,18 114 11 3,5 13-11-2,-23-127 28-2,0 0-28 0,25 130 28 5,0 1-28-3,-25-131 38-1,0 0-38-1,26 130 39 5,-1-8-39-4,-25-122 42-1,0 0-42 0,20 99 42 5,-7-39-42-3,-13-60 32-2,0 0-32 0,5 37 32 5,0-17-32-3,-5-20 28-1,0 0-28-1,0 10 29 5,0-10-29 1,0 0 24-7,0 0-24-1,0 0 24 5,-10-15-24-1,10 15 21-3,0 0-21 3,-7-35 21 3,1-29-21-4,6 64 17-1,0 0-17 1,3-77 17 3,7-6-17-2,-10 83 12-3,0 0-12 2,23-69 13 4,13 19-13-2,-36 50 14-4,0 0-14 2,40-32 14 4,13 12-14-4,-53 20 13-1,0 0-13 1,49-13 13 3,-14 11-13-1,-35 2 8-4,0 0-8 2,38 20 9 3,13 30-9-1,-51-50 4-3,0 0-4 0,46 62 5 4,-21 10-5-2,-25-72 1-2,0 0-1 1,15 70 1 4,-10-18-1-4,-5-52 0-1,0 0 0 1,-12 52 0 3,-14 8 0-1,26-60 0-2,0 0 0-2,-33 50 0 5,-7-18 0-1,40-32 0-3,0 0 0 1,-44 22 0 2,4-7 0-1,40-15-1-2,0 0 1 1,-38 10 0 3,18-5 0-1,20-5-4-3,0 0 4-1,-13-5-4 7,3-10 4-5,2 0-1463-1</inkml:trace>
    </iact:actionData>
  </iact:action>
  <iact:action type="add" startTime="128489">
    <iact:property name="dataType"/>
    <iact:actionData xml:id="d78">
      <inkml:trace xmlns:inkml="http://www.w3.org/2003/InkML" xml:id="stk78" contextRef="#ctx0" brushRef="#br0">25566 15294 1087 0,'0'0'0'0,"0"0"0"6,17-20 0-3,-17 20 0-1,0 0 0 1,13-23 1 3,0 1-1-1,-13 22 1-4,0 0-1 2,20-30 1 3,8 8-1-2,-28 22 11-2,0 0-11 1,30-18 12 3,1 8-12-2,-31 10 13-2,0 0-13 2,28 0 14 1,-8 5-14-1,-20-5 15-2,0 0-15 1,23 28 16 4,12 31-16-3,-35-59 17-3,0 0-17 2,33 75 17 3,-15 7-17-1,-18-82 17-4,0 0-17 3,0 80 17 2,-5-3-17-1,5-77 21-5,0 0-21 3,-13 62 21 3,-2-15-21-2,15-47 22-1,0 0-22 0,-13 35 22 3,6-10-22-2,7-25 25-2,0 0-25 0,-5 18 26 5,0-6-26-3,5-12 25-3,0 0-25 2,0 0 26 4,-8 10-26-3,8-10 25-2,0 0-25 0,0 0 26 4,0-10-26-1,0 10 24-4,0 0-24 2,5-17 25 3,10-13-25-1,-15 30 24 0,0 0-24-5,23-43 25 6,5-9-25-2,-28 52 29-2,0 0-29 0,33-65 30 5,8-14-30-3,-41 79 33-2,0 0-33 0,43-87 34 5,-3-13-34-3,-40 100 36-2,0 0-36 0,33-92 37 5,-10 20-37-3,-23 72 35-3,0 0-35 3,15-50 35 1,-7 20-35 0,-8 30 31-3,0 0-31 0,5-17 32 5,-5 17-32-3,0 0 28-3,0 0-28 3,-13 0 29 1,-4 20-29 0,17-20 24-4,0 0-24 3,-21 52 24 1,4 50-24 0,17-102 21-3,0 0-21 0,-6 117 22 5,14 3-22-3,-8-120 19-2,0 0-19 1,28 107 20 3,25-13-20-2,-53-94 16 1,0 0-16-5,74 75 16 6,15-28-16-2,-89-47 4-2,0 0-4 0,106 8 4 5,13-48-4-4,1 0-1542 0</inkml:trace>
    </iact:actionData>
  </iact:action>
  <iact:action type="add" startTime="130003">
    <iact:property name="dataType"/>
    <iact:actionData xml:id="d79">
      <inkml:trace xmlns:inkml="http://www.w3.org/2003/InkML" xml:id="stk79" contextRef="#ctx0" brushRef="#br0">22882 15981 1031 0,'0'0'0'1,"0"0"0"5,0-53 0-1,0 53 45-3,0 0-45 0,0-52 46 5,0-8-46-3,0 60 98-2,0 0-98 1,-6-57 99 3,-6 5-99-2,12 52 81-1,0 0-81-2,-23-43 81 6,-13 4-81-4,36 39 50-1,0 0-50 2,-48-30 51 1,-8 2-51 0,56 28 34-4,0 0-34 2,-63-20 35 3,-5 11-35 0,68 9 24-6,0 0-24 3,-72 7 25 4,-14 20-25-3,86-27 20-2,0 0-20 1,-96 48 21 3,-11 19-21-1,107-67 11-4,0 0-11 1,-94 99 11 6,16 43-11-5,78-142 6 0,0 0-6-1,-59 169 7 4,26 18-7-2,33-187 5-3,0 0-5 2,-12 192 5 4,19-13-5-2,-7-179 2-3,0 0-2 0,33 179 3 4,28-10-3-2,-61-169 1-2,0 0-1 0,84 147 2 5,20-40-2-3,-104-107 0-1,0 0 0-1,114 75 1 4,8-35-1-2,-122-40-1-2,0 0 1 1,132 5 0 3,20-35 0-1,-152 30-3-4,0 0 3 2,142-67-2 3,-15-40 2-2,-127 107-8-2,0 0 8 1,117-125-8 4,-13-2 8-4,-104 127-8-1,0 0 8 1,94-134-8 3,-18-18 8-2,-76 152-4-2,0 0 4 1,50-144-4 4,-27 14 4-4,-23 130-2-1,0 0 2 0,-13-124-1 5,-35-1 1-3,48 125-1-2,0 0 1 0,-68-122 0 5,-18 18 0-3,86 104 0-1,0 0 0-2,-97-82 0 6,-14 12 0-3,111 70 1-2,0 0-1 0,-122-45 2 5,-8 38-2-3,130 7 7-1,0 0-7-1,-121 12 7 4,19 23-7-2,102-35 12-3,0 0-12 4,-79 60 13 0,21 22-13-1,58-82 2-2,0 0-2 0,-38 75 3 5,18-38-3-3,0 0-1284-2</inkml:trace>
    </iact:actionData>
  </iact:action>
  <iact:action type="add" startTime="134418">
    <iact:property name="dataType"/>
    <iact:actionData xml:id="d80">
      <inkml:trace xmlns:inkml="http://www.w3.org/2003/InkML" xml:id="stk80" contextRef="#ctx0" brushRef="#br0">24919 14569 807 0,'0'0'0'1,"0"0"0"4,-31-37 0 0,31 37 29-2,0 0-29-2,-35-40 30 6,-8 5-30-3,43 35 31-3,0 0-31 3,-49-27 32 1,1 7-32-1,48 20 21-1,0 0-21-1,-53-15 22 4,2 8-22-2,51 7 25-1,0 0-25-1,-51 0 25 4,11 7-25-1,40-7 33-4,0 0-33 6,-41 15 33-3,11 15-33-1,30-30 39-1,0 0-39 0,-28 52 40 4,0 33-40-2,28-85 35-1,0 0-35 0,-25 107 36 3,7 20-36-2,18-127 31-2,0 0-31 1,-10 157 32 3,15 34-32-2,-5-191 23-1,0 0-23-2,12 209 24 6,14 18-24-3,-26-227 16-2,0 0-16 0,40 219 17 5,19-10-17-3,-59-209 11-1,0 0-11-2,71 186 12 6,13-16-12-3,-84-170 4-2,0 0-4 0,91 134 5 4,-2-29-5-1,-89-105 1-3,0 0-1 0,96 77 2 5,0-25-2-4,-96-52 0-1,0 0 0 1,97 22 1 4,-3-32-1-3,-94 10 0-2,0 0 0 0,99-39 1 5,5-31-1-3,-104 70 0-1,0 0 0-1,93-92 0 4,-19-13 0-3,-74 105 0 0,0 0 0 0,58-117 1 3,-20-10-1-2,-38 127 5-2,0 0-5 1,18-141 5 2,-18-31-5 0,0 172 14-3,0 0-14 1,-20-187 15 3,-21-14-15-1,41 201 22-4,0 0-22 1,-63-192 23 5,-26 35-23-3,89 157 33-2,0 0-33 0,-109-134 33 4,-10 24-33 0,119 110 40-2,0 0-40-4,-122-97 41 5,-5 23-41 0,127 74 44-3,0 0-44 1,-129-50 44 3,5 32-44-2,124 18 34-3,0 0-34 2,-125 13 34 4,21 24-34-3,104-37 20-2,0 0-20 0,-91 57 21 5,10 16-21-3,-3-1-1326-1</inkml:trace>
    </iact:actionData>
  </iact:action>
  <iact:action type="add" startTime="139207">
    <iact:property name="dataType"/>
    <iact:actionData xml:id="d81">
      <inkml:trace xmlns:inkml="http://www.w3.org/2003/InkML" xml:id="stk81" contextRef="#ctx0" brushRef="#br0">20121 16827 673 0,'0'0'0'1,"0"0"0"5,-25 15 0-2,25-15 16-3,0 0-16 2,-18 10 17 4,6-5-17-3,12-5 70-2,0 0-70 0,-13 5 71 4,0-3-71-1,13-2 86-4,0 0-86 3,-10 5 86 1,10-5-86 0,0 0 48-3,0 0-48 0,0 0 49 4,0 0-49-1,0 0 32-3,0 0-32 0,0 10 33 5,15-5-33-3,-15-5 23-2,0 0-23 4,38 0 23-2,33-5-23 2,-71 5 21-6,0 0-21 3,77-13 22 3,4-6-22 1,-81 19 19-7,0 0-19 4,78-28 20 0,-7-2-20-1,-71 30 18-1,0 0-18 0,77-35 19 5,-1-2-19-3,-76 37 15-3,0 0-15 2,86-37 16 4,3 4-16-3,-89 33 13-2,0 0-13 1,73-24 14 4,-32 11-14-4,-3 1-993 0</inkml:trace>
    </iact:actionData>
  </iact:action>
  <iact:action type="add" startTime="139635">
    <iact:property name="dataType"/>
    <iact:actionData xml:id="d82">
      <inkml:trace xmlns:inkml="http://www.w3.org/2003/InkML" xml:id="stk82" contextRef="#ctx0" brushRef="#br0">20362 17441 449 0,'0'0'0'2,"0"0"0"-2,13-7 0 1,-13 7 0 3,0 0 0-3,13-8 1 6,5-2-1-4,-18 10 1-1,0 0-1 1,30-19 1 3,16-19-1-2,-46 38 2-2,0 0-2 0,58-57 3 6,5-23-3-4,-63 80 3-3,0 0-3 2,77-77 3 3,1 8-3-2,-2-1-288-2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8T17:07:47.09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99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1-02-18T17:07:47.090"/>
    </inkml:context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742">
    <iact:property name="dataType"/>
    <iact:actionData xml:id="d0">
      <inkml:trace xmlns:inkml="http://www.w3.org/2003/InkML" xml:id="stk0" contextRef="#ctx0" brushRef="#br0">4999 1322 147 0,'0'0'0'1,"0"0"0"4,0 0 0-1,0 0 6-2,0 0-6 0,0 0 7 6,0 0-7-5,0 0 51-1,0 0-51 1,0 0 51 3,-12-27-51-1,12 27 55-3,0 0-55 1,0 0 56 2,0 0-56 0,0 0 52-3,0 0-52 0,-10-8 53 4,-3 3-53-1,13 5 38-3,0 0-38 0,-23-10 38 5,-5-2-38-3,28 12 28 2,0 0-28-6,-33-18 29 6,-12-4-29 0,45 22 21-6,0 0-21 2,-46-20 22 5,8 5-22-4,38 15 14 1,0 0-14-3,-46-12 15 6,-12-6-15-2,58 18 14-5,0 0-14 2,-59-17 14 4,27 10-14-1,32 7 12-4,0 0-12 1,-44 0 13 6,-14 0-13-5,58 0 13-1,0 0-13 1,-56 0 13 4,13 0-13-3,43 0 13 1,0 0-13-4,-51 0 14 5,-15 7-14 1,66-7 14-7,0 0-14 0,-73 17 14 6,-8 6-14 1,81-23 14-2,0 0-14-5,-82 35 15 5,11 12-15 2,71-47 8-7,0 0-8 0,-71 57 9 7,8 0-9-3,63-57 3-3,0 0-3 2,-61 65 4 3,-2 5-4 0,63-70 3-1,0 0-3-5,-64 74 3 4,-7-4-3 3,71-70 3-3,0 0-3-4,-73 70 3 4,2 7-3 0,71-77 1-2,0 0-1 0,-66 82 2 5,2 15-2-1,64-97 0-1,0 0 0-5,-45 87 1 4,7-22-1 1,38-65 0-4,0 0 0 2,-26 57 1 5,16-14-1 0,10-43 1-7,0 0-1-1,-5 39 2 5,10-14-2-2,-5-25 4-1,0 0-4 2,15 23 5 3,6-6-5 1,-21-17 6-7,0 0-6 0,30 15 6 3,3-3-6 4,-33-12 4-6,0 0-4-2,38 8 5 4,3 4-5 4,-41-12 5-4,0 0-5-4,38 18 5 5,-13-1-5 2,-25-17 4-7,0 0-4 0,13 28 4 9,-6-1-4-2,-7-27 3-6,0 0-3-1,-12 50 4 6,-14 29-4-2,26-79 4-2,0 0-4 0,-40 87 4 3,-11 10-4 0,51-97 3 2,0 0-3-7,-53 100 4 4,-3-8-4 2,56-92 5-1,0 0-5-4,-48 95 5 3,2 2-5 2,46-97 2-3,0 0-2-3,-38 94 2 5,8-19-2-1,30-75 3-3,0 0-3 2,-23 65 3 9,10-8-3-7,13-57 7-5,0 0-7 0,-5 47 7 5,10-7-7-2,-5-40 10-1,0 0-10 1,8 40 11 4,7-5-11-2,-15-35 13-4,0 0-13 2,23 37 13 3,5 3-13 2,-28-40 14-6,0 0-14-2,30 42 15 5,6 3-15-1,-36-45 15-2,0 0-15 0,38 42 16 6,7-2-16-5,-45-40 12-1,0 0-12 0,51 35 12 6,2-8-12-4,-53-27 10-4,0 0-10 3,51 30 11 4,-13-7-11-4,-38-23 10-1,0 0-10 2,36 29 10 2,-1 11-10-3,-35-40 9-1,0 0-9 1,28 43 9 4,-3 1-9-3,-25-44 9-2,0 0-9 0,16 35 9 5,6 0-9-3,-22-35 7-3,0 0-7 2,21 25 7 5,7 2-7-5,-28-27 6-1,0 0-6 0,35 18 6 5,1-11-6-3,-36-7 5-3,0 0-5 2,45-5 5 4,11-7-5-3,-56 12 4-2,0 0-4 1,58-25 4 3,13-10-4-2,-71 35 3-2,0 0-3 0,74-32 4 5,-8 7-4-3,-66 25 5-2,0 0-5 0,63-18 6 6,-12 13-6-5,-51 5 8-1,0 0-8 1,46 0 8 3,-11 5-8-2,-35-5 11-2,0 0-11 0,36 13 12 5,-8 4-12-3,-28-17 11-3,0 0-11 2,30 23 12 4,3 2-12-3,-33-25 11-3,0 0-11 2,33 27 11 5,0-15-11-5,-33-12 10-2,0 0-10 2,46 5 11 5,12-17-11-4,-58 12 11-3,0 0-11 1,66-23 12 5,25-6-12-2,-91 29 11-4,0 0-11 1,97-35 11 5,-1-18-11-3,-96 53 10-2,0 0-10 0,92-62 10 5,-6-2-10-3,-86 64 4-2,0 0-4 1,84-58 5 4,-6 19-5-4,-78 39 5-2,0 0-5 3,71-20 6 2,-15 20-6-2,-56 0 2-2,0 0-2 0,58 12 3 5,-4 10-3-3,-54-22 0-3,0 0 0 3,50 18 1 3,4-1-1-4,-54-17 0-2,0 0 0 2,50 8 0 4,16-13 0-2,-66 5-1-4,0 0 1 1,71-20-1 6,21-20 1-4,-92 40-3-3,0 0 3 1,96-40-2 6,3-7 2-4,-99 47-1-2,0 0 1-1,91-40-1 6,-2 5 1-3,-89 35 0-2,0 0 0 0,81-25 0 5,3 3 0-3,-84 22 0-2,0 0 0 0,89-17 0 5,2-1 0-2,-91 18 1-4,0 0-1 1,91-12 1 5,-12 12-1-3,-79 0 1-2,0 0-1 1,76-5 1 3,-10-8-1-2,-66 13 1-1,0 0-1-1,74-17 1 4,9-6-1-2,-83 23 1-2,0 0-1 1,97-29 2 3,14-4-2-2,-111 33 2-2,0 0-2 1,115-42 2 3,-16-5-2-2,-99 47 3-2,0 0-3 0,96-58 3 6,-2-1-3-5,-94 59 4-1,0 0-4 0,94-58 4 5,-16 1-4-2,-78 57 4-4,0 0-4 1,71-52 5 6,-12 0-5-5,-59 52 9-1,0 0-9 1,45-60 10 3,-12-2-10-1,-33 62 13-4,0 0-13 2,21-65 14 4,-14-10-14-4,-7 75 14-1,0 0-14 0,-2-82 15 5,-16-2-15-2,18 84 16-4,0 0-16 2,-20-78 16 3,-1 19-16-2,21 59 14-2,0 0-14 2,-12-40 14 2,4 18-14-3,8 22 16-1,0 0-16 1,-5-23 17 3,-3 3-17-1,8 20 16-4,0 0-16 2,-5-22 17 4,5-6-17-3,0 28 16-2,0 0-16 0,8-29 17 5,2-19-17-4,-10 48 14-1,0 0-14 1,15-52 14 4,3-18-14-4,-18 70 14-1,0 0-14 0,20-74 15 6,1-13-15-4,-21 87 14-3,0 0-14 2,7-83 15 6,-2 4-15-3,-5 79 15-4,0 0-15-2,-12-72 15 6,-21-3-15-1,33 75 15-3,0 0-15-1,-46-75 16 4,-30 6-16 0,76 69 10-4,0 0-10 1,-86-65 11 6,-11 8-11-4,97 57 6-2,0 0-6 0,-106-53 7 5,-16 6-7-3,122 47 5-3,0 0-5 2,-129-45 5 4,-8 15-5-3,137 30 1-3,0 0-1 1,-142-29 2 6,10-1-2-4,132 30 0-3,0 0 0 2,-135-23 1 4,-22 6-1-3,157 17 0-3,0 0 0 1,-150-12 0 7,8 12 0-6,142 0 0-1,0 0 0 0,-147-5 0 4,2 5 0-2,145 0-4-1,0 0 4-2,-147 0-4 6,20 12 4-2,127-12-30-4,0 0 30 2,-121 12-29 4,-1-2 29-3,3 3-1327-3</inkml:trace>
    </iact:actionData>
  </iact:action>
  <iact:action type="add" startTime="6981">
    <iact:property name="dataType"/>
    <iact:actionData xml:id="d1">
      <inkml:trace xmlns:inkml="http://www.w3.org/2003/InkML" xml:id="stk1" contextRef="#ctx0" brushRef="#br0">4172 2850 673 0,'0'0'0'1,"0"0"0"3,0 0 0-1,0 0 3 2,0 0-3-5,0 0 4 5,0 0-4 1,0 0 14-3,0 0-14-2,0 0 15 4,21 55-15 0,-21-55 16-2,0 0-16 0,12 57 17 2,6 18-17-1,-18-75 19-2,0 0-19 1,8 82 19 3,-13 5-19-2,5-87 20-1,0 0-20-2,-3 80 20 6,-2-38-20-3,5-42 21-2,0 0-21 1,0 27 22 4,5-9-22-3,-5-18 22-2,0 0-22 0,0 0 23 4,-13 0-23-2,13 0 21-2,0 0-21 2,-17-33 21 2,-24-36-21-3,41 69 24 0,0 0-24-1,-46-87 24 6,3 0-24-6,43 87 27 0,0 0-27 1,-33-95 27 3,0-5-27-2,33 100 26-2,0 0-26 0,-17-109 26 6,14-13-26-5,3 122 23-1,0 0-23 1,8-114 24 4,17 31-24-3,-25 83 21-3,0 0-21 2,28-57 21 3,5 15-21-2,-33 42 17-2,0 0-17 0,43-25 17 6,3 10-17-4,-46 15 14-3,0 0-14 1,45 0 15 7,1 17-15-7,-46-17 12 0,0 0-12 1,38 28 13 4,-5 2-13-3,-33-30 2-3,0 0-2 2,25 35 3 4,-4 9-3-3,-21-44 0-2,0 0 0 0,12 60 0 4,-12 0 0-2,0-60 0-2,0 0 0 1,-7 62 0 4,-6-10 0-4,13-52-1-1,0 0 1 1,-20 43-1 4,2-11 1-3,18-32-2-2,0 0 2-1,-20 22-2 7,0-2 2-4,20-20-2-2,0 0 2-1,-13 15-2 7,3-2 2-4,10-13-2-3,0 0 2 2,0 0-2 3,0 0 2-1,0 0-3-4,0 0 3 2,0 0-3 3,0 0 3-2,0 0-5-2,0 0 5 1,23-28-5 4,10 3 5-3,-33 25-7-3,0 0 7 2,35-22-7 4,1-8 7-3,-36 30-10-2,0 0 10 0,33-17-9 5,-6 2 9-2,-27 15-11-4,0 0 11 1,26-3-11 5,-14 3 11-3,-12 0-10-3,0 0 10 2,6 18-9 3,-6 17 9-1,0-35-8-4,0 0 8 2,0 39-7 6,7 9 7-3,-7-48-8-4,0 0 8-2,13 47-7 6,-6-5 7 2,-7-42-12-8,0 0 12 0,13 33-11 7,5-11 11-4,-18-22-17-2,0 0 17 3,23 12-17 2,0-9 17-2,-23-3-16-2,0 0 16-1,27-8-16 8,-1-9 16-6,-26 17-11 0,0 0 11-1,25-22-11 5,-10-3 11-4,-15 25-4-1,0 0 4 0,11-30-3 5,-11 10 3-4,0 20 0 0,0 0 0-1,-6-20 0 5,-11-20 0-3,17 40 2-3,0 0-2 2,-23-35 2 5,0 18-2-5,23 17 7-2,0 0-7 2,-28-12 8 5,-15 19-8 2,43-7 10-10,0 0-10 0,-41 17 10 5,14 16-10 5,27-33 9-9,0 0-9-1,-23 32 9 3,20-5-9 1,3-27 5-2,0 0-5 0,8 23 5 5,4-16-5-4,-12-7 3-1,0 0-3 1,28 0 3 4,16-7-3-3,-44 7 1-2,0 0-1 0,50-15 2 4,16-2-2-1,-66 17 0-3,0 0 0 0,66-25 0 5,-2-10 0-3,-64 35 0-3,0 0 0 2,53-47 0 5,-15-11 0-5,-38 58-1-2,0 0 1 2,28-64 0 4,-3-11 0-2,-25 75-1-3,0 0 1-1,18-77 0 6,-5 15 0-2,-13 62 0-3,0 0 0-1,7-60 0 6,-12 15 0-3,5 45 0-3,0 0 0 3,-2-42 1 2,-3-8-1 0,5 50 3-6,0 0-3 3,0-42 4 4,0 19-4-4,0 23 9 0,0 0-9-1,0-17 9 5,0 17-9 0,0 0 15-6,0 0-15-1,0 0 16 6,0 17-16-1,0-17 19-4,0 0-19 1,5 40 20 5,-3 25-20-3,-2-65 21-2,0 0-21 0,8 87 22 6,4 27-22-5,-12-114 20-1,0 0-20 1,18 137 21 3,0 5-21-2,-18-142 19-2,0 0-19 0,15 142 20 5,3-5-20-2,-18-137 18-4,0 0-18 1,13 119 18 5,-1-17-18-3,-12-102 15-2,0 0-15 0,10 77 16 5,1-19-16-3,-11-58 11-1,0 0-11-2,2 39 12 6,3-19-12-3,-5-20 12-2,0 0-12 0,0 0 12 6,-7 10-12-6,7-10 11 0,0 0-11 1,-13-17 11 5,-20-30-11-5,33 47 10 0,0 0-10-1,-33-68 10 6,-5-9-10-6,38 77 9 0,0 0-9 0,-31-82 10 5,11 0-10-3,20 82 7-2,0 0-7 0,-20-85 8 5,15 3-8-3,5 82 5-3,0 0-5 2,5-79 5 4,8 7-5-3,-13 72 2-3,0 0-2 2,20-70 3 4,5 8-3-2,-25 62 1-4,0 0-1 1,26-43 1 5,-6 16-1-3,-20 27 0-3,0 0 0 2,25 0 0 4,8 27 0-3,-33-27 0-2,0 0 0 1,28 38 0 3,-2 11 0-2,-26-49-1-2,0 0 1 0,17 53 0 5,-17-1 0-3,0-52-2-2,0 0 2 0,-5 47-2 5,-2-12 2-3,7-35-2-2,0 0 2 0,-13 22-2 5,0-9 2-2,13-13-2-4,0 0 2 2,0 0-2 3,-15 10 2-2,15-10-3-2,0 0 3 0,0 0-3 5,-3-18 3-3,3 18-5-1,0 0 5-1,11-22-4 5,1-10 4-3,-12 32-7-2,0 0 7 0,23-38-6 4,8-6 6-2,-31 44-7-2,0 0 7 0,30-48-7 5,11 3 7-3,-41 45-8-2,0 0 8 1,38-37-8 3,-5 2 8-2,-33 35-6-2,0 0 6 0,20-30-5 5,-7 16 5-3,-13 14-5-2,0 0 5 1,12 0-4 4,4 14 4-4,-16-14-4 0,0 0 4-1,17 25-3 5,1 10 3-4,-18-35-3-2,0 0 3 3,10 30-3 2,8 2 3-1,-18-32-2-4,0 0 2 2,13 25-1 5,-1-7 1-6,-12-18-1 0,0 0 1 1,0 0-1 4,16 5 1-4,-16-5 0-1,0 0 0 0,10-5 0 6,2-8 0-5,-12 13 0 0,0 0 0-1,13-22 0 5,0-8 0-4,-13 30 0-1,0 0 0 0,15-40 1 5,-7-7-1-3,-8 47 1-2,0 0-1 0,10-45 1 6,-3 20-1-3,-7 25 1-4,0 0-1 1,8-17 1 5,2 4-1-4,-10 13 0-1,0 0 0 1,10 3 1 5,0 19-1 1,-10-22 0-9,0 0 0 1,8 35 0 4,0 7 0 6,-8-42 0-10,0 0 0 1,7 38 0-2,3-8 0 4,-10-30 0-2,0 0 0 0,8 17 0 4,-8-17 0-2,0 0-1-2,0 0 1 1,20 0 0 4,-7-12 0-3,-13 12-1-3,0 0 1 3,18-23 0 2,-6-17 0-3,-12 40-1-1,0 0 1 0,21-52 0 6,-4-10 0-4,-17 62 0-2,0 0 0-1,16-52 0 7,-11 9 0-4,-5 43 0-3,0 0 0 1,7-45 0 5,1-9 0-2,-8 54 0-4,0 0 0 1,5-53 1 6,-5 4-1-4,0 49 2-3,0 0-2 2,0-38 3 4,3 16-3-4,-3 22 3 0,0 0-3-1,0-12 4 4,0 12-4-2,0 0 4-2,0 0-4 1,0 0 4 5,-3 34-4-5,3-34 2-2,0 0-2 2,-5 48 3 4,5-1-3-3,0-47 1-3,0 0-1 2,8 52 2 4,9 0-2-2,-17-52 0-4,0 0 0 1,18 50 1 5,7-2-1-3,-25-48 0-3,0 0 0 3,36 34 0 2,10-9 0-2,-46-25-1-3,0 0 1 2,45 13 0 4,-2-16 0-3,-43 3-2-3,0 0 2 2,41-15-1 5,-3-10 1-5,-38 25-1-2,0 0 1 2,28-27 0 4,-5 2 0-3,-23 25 0-2,0 0 0 0,15-30 0 5,-7 3 0-3,-8 27 1-2,0 0-1 0,10-25 2 5,-3 3-2-3,-7 22 4-3,0 0-4 2,0-13 4 5,0 13-4-5,0 0 7-2,0 0-7 2,-7-12 7 4,7 12-7-3,0 0 9-2,0 0-9 0,-13-3 9 5,-12 13-9-3,25-10 7-2,0 0-7-1,-28 10 7 7,5 10-7-4,23-20 5-3,0 0-5 2,-8 22 6 4,3-9-6-3,5-13 4-3,0 0-4 2,10 10 5 4,3-3-5-3,-13-7 3-3,0 0-3 2,20 5 4 4,1-10-4-2,-21 5 1-4,0 0-1 1,20-7 2 5,10-11-2-3,-30 18 0-2,0 0 0 0,28-22 1 5,-10 10-1-3,-18 12 0-2,0 0 0 0,13-13 0 5,-13 13 0-3,0 0 0-3,0 0 0 2,15-5 0 4,-15 5 0-3,0 0 0-1,0 0 0-2,18 3 0 7,-6 7 0 1,-12-10 0-9,0 0 0 0,16 17 0 6,1 0 0 4,-17-17 0-10,0 0 0 0,13 18 0 5,2-11 0-2,-15-7 1 0,0 0-1-2,18 0 1 6,0-7-1-3,-18 7 1-3,0 0-1 2,20-18 1 4,0-9-1-3,-20 27 0-2,0 0 0 1,21-35 1 3,-4-2-1-2,-17 37 1-3,0 0-1 2,21-45 1 4,-14 3-1-3,-7 42 2-2,0 0-2 0,5-57 2 6,3-13-2-5,-8 70 2-2,0 0-2 2,5-65 3 4,3 18-3-3,-8 47 3-2,0 0-3 0,0-35 4 6,5 18-4 1,-5 17 4-8,0 0-4-1,0 0 4 7,0 0-4-3,0 0 4-4,0 0-4 1,7 17 4 7,-1 30-4-5,-6-47 3-2,0 0-3 3,12 53 4 2,9 4-4-2,-21-57 3-2,0 0-3 0,22 52 3 5,1-15-3-3,-23-37 2-2,0 0-2 0,20 30 3 6,8-15-3-5,-28-15 1-1,0 0-1 1,36 5 1 4,4-10-1-4,-40 5 0-2,0 0 0 3,39-10 0 2,-12-2 0-2,-27 12 0-2,0 0 0 0,31-18 0 6,2-4 0-6,-33 22-1 0,0 0 1 1,28-12 0 5,-5 4 0-3,-23 8-1-4,0 0 1 0,22 3 0 7,9 7 0-4,-31-10-1-3,0 0 1 1,28 12 0 5,-5-2 0-3,-23-10-1-2,0 0 1 0,12 12 0 7,-2-4 0-1,-10-8 0-7,0 0 0-1,11 0 0 4,4-8 0 0,-15 8-1-3,0 0 1 2,18-17 0 4,-3-18 0-3,-15 35-1-3,0 0 1 2,10-52-1 6,-10-13 1-1,0 65-5-7,0 0 5-1,-5-62-4 4,0 10 4 1,5 52-12-4,0 0 12 2,-8-48-12 5,-5-4 12 0,13 52-17-7,0 0 17-1,-12-40-17 4,4-2 17 0,8 42-28-2,0 0 28 1,-7-35-27 5,2 8 27 1,5 27-37-8,0 0 37-1,-6-25-36 4,6 2 36 0,0 23-25-2,0 0 25 0,0-12-25 4,0 12 25-2,0 0-18-2,0 0 18 0,0-15-18 6,0 15 18-5,0 0-15-1,0 0 15 1,0 0-14 3,-12 5 14-1,12-5-12-3,0 0 12 0,-3 10-12 5,3 7 12-4,0-17-14-1,0 0 14 1,3 18-14 4,-3-1 14-3,0-17-17-3,0 0 17 1,0 18-16 5,2 7 16-3,-2-25-17-2,0 0 17 1,0 27-17 5,-5 3 17 1,5-30-17-9,0 0 17 0,-12 30-17 6,-6-3 17 1,18-27-15-4,0 0 15-3,-15 30-15 3,-11-5 15 1,26-25-11-1,0 0 11-1,-28 27-11 5,-2-2 11-4,30-25-10 2,0 0 10-5,-41 32-10 7,3 3 10-4,38-35-8-1,0 0 8 0,-45 38-8 6,6-6 8-4,39-32-8-3,0 0 8 1,-30 17-7 7,10-4 7 0,20-13-8-9,0 0 8 0,-8 5-7 5,8-5 7-2,0 0-4-1,0 0 4 1,0 0-4 5,25-10 4-1,-25 10-3-5,0 0 3-2,39-13-2 6,6-9 2 2,-45 22 0-8,0 0 0 0,53-25 0 5,1-2 0 0,-54 27 5-4,0 0-5 1,63-25 5 5,1 7-5-2,-64 18 16-4,0 0-16 1,68-5 17 6,8 5-17-5,-76 0 25 0,0 0-25-1,71 13 26 5,-17 9-26-3,-54-22 22-3,0 0-22 2,43 30 23 4,-23 5-23-1,-20-35 23-1,0 0-23-4,13 30 23 3,-11 2-23 7,-2-32 20-10,0 0-20-1,-10 25 21 1,-15 0-21 3,25-25 17-2,0 0-17 1,-26 22 17 6,1-12-17 0,25-10 18-9,0 0-18 0,-20 5 19 4,-1-5-19 0,21 0 19-2,0 0-19 0,-12-2 20 4,1-1-20 1,11 3 17-1,0 0-17-6,-2-17 17 4,-3-18-17 1,5 35 14-5,0 0-14 2,7-52 15 6,11 0-15-2,-18 52 11-4,0 0-11-2,26-48 11 5,-1 21-11 0,-25 27 10-3,0 0-10 0,28-13 10 5,2 13-10-4,-30 0 6-1,0 0-6 1,33 13 7 4,-7 14-7-4,-26-27 3-1,0 0-3 1,22 35 3 4,-4 7-3-3,-18-42 1-2,0 0-1 0,15 35 2 7,-4-12-2-2,-11-23 1-5,0 0-1-2,7 12 2 5,6-2-2 4,-13-10 1-9,0 0-1 0,18 0 2 4,-3-10-2 0,-15 10 1-1,0 0-1-1,25-17 2 4,8-23-2-1,-33 40 2-4,0 0-2 2,31-37 3 4,-8 2-3-3,-23 35 4-3,0 0-4 2,25-18 4 4,5 21-4-3,-30-3 4-3,0 0-4 1,26 27 4 6,-11 25-4-5,-15-52 4 0,0 0-4-1,10 65 4 6,-2-13-4-5,-8-52 2 5,0 0-2-7,7 40 3 3,-2-22-3 3,3-1-1069-7</inkml:trace>
    </iact:actionData>
  </iact:action>
  <iact:action type="add" startTime="14230">
    <iact:property name="dataType"/>
    <iact:actionData xml:id="d2">
      <inkml:trace xmlns:inkml="http://www.w3.org/2003/InkML" xml:id="stk2" contextRef="#ctx0" brushRef="#br0">4941 1290 113 0,'0'0'0'1,"0"0"0"4,0 0 0-1,0 0 2-2,0 0-2 1,0 0 3 4,0 0-3-4,0 0 10 0,0 0-10-1,0 0 10 5,0 0-10-4,0 0 18-1,0 0-18 1,0 0 18 3,0 0-18-1,0 0 29-3,0 0-29 0,0 0 30 4,0 0-30-1,0 0 24-3,0 0-24 0,-2-25 25 5,2 25-25-4,0 0 27 0,0 0-27-1,25-5 27 4,0 0-27-2,-25 5 28-1,0 0-28 0,46-3 29 3,7-2-29-2,-53 5 27-2,0 0-27 0,64-9 27 5,14-9-27-4,-78 18 28-1,0 0-28 1,84-20 29 5,2-2-29-6,-86 22 30 1,0 0-30-1,84-18 30 5,-13 6-30-3,-71 12 28-2,0 0-28-1,48-5 28 8,-12-5-28-6,-36 10 15-1,0 0-15 0,23 5 16 5,-11 5-16-4,-12-10 9-1,0 0-9 1,0 25 10 5,-12 20-10-2,-1-3-443-5</inkml:trace>
    </iact:actionData>
  </iact:action>
  <iact:action type="add" startTime="24062">
    <iact:property name="dataType"/>
    <iact:actionData xml:id="d3">
      <inkml:trace xmlns:inkml="http://www.w3.org/2003/InkML" xml:id="stk3" contextRef="#ctx0" brushRef="#br0">6245 3059 147 0,'0'0'0'1,"0"0"0"5,0 0 0 0,0 0 3-6,0 0-3 3,0 0 3 4,0 0-3-3,0 0 6-2,0 0-6 0,0 0 6 6,0 0-6 2,0 0 5-10,0 0-5 0,33-17 6 6,-13 4-6 3,-20 13 13-9,0 0-13 0,31-5 13 5,2-7-13-1,-33 12 9-2,0 0-9 0,45-10 10 4,14-7-10-2,-59 17 9 0,0 0-9-4,76-23 10 8,23-2-10 1,-99 25 9-8,0 0-9-1,116-27 9 5,1-8-9 3,-117 35 10-8,0 0-10 0,132-37 10 6,28-3-10-2,-160 40 11-3,0 0-11 4,162-47 12 2,1-6-12 0,-163 53 31-6,0 0-31-1,175-52 31 5,12 0-31-1,-187 52 28-2,0 0-28 1,196-50 29 5,-1 3-29-2,-195 47 46-5,0 0-46-1,190-43 46 6,-4 9-46-2,-186 34 48-3,0 0-48 2,175-35 49 4,-5 0-49-2,-170 35 45-4,0 0-45 1,157-27 46 7,-15-3-46-1,-142 30 37-7,0 0-37-1,124-23 37 6,-15-4-37 2,-109 27 26-8,0 0-26 0,84-20 27 5,-26 5-27 0,-58 15 16-4,0 0-16 2,46-7 16 3,-23 7-16-1,-23 0 9-4,0 0-9 1,18 5 10 5,-18-5-10-1,0 0 11-3,0 0-11-1,12-5 11 4,-12 5-11-1,0 0 11-4,0 0-11 2,-12-10 12 4,-6 10-12-1,18 0 15-4,0 0-15-2,-28 0 15 5,-18-3-15-1,46 3 20-2,0 0-20 0,-50-5 20 4,11 5-20-1,39 0 15-3,0 0-15-1,-40 0 16 7,-18 5-16-5,58-5 12-1,0 0-12 0,-61 0 12 5,5-5-12-3,56 5 7-3,0 0-7 2,-48-7 8 5,10 4-8-4,38 3 5-3,0 0-5 2,-36 0 6 3,16 0-6-2,20 0 5-2,0 0-5 1,-13 0 6 3,0-2-6-1,13 2 5-4,0 0-5 1,0 0 6 6,-10-5-6-4,10 5 4-3,0 0-4 1,0 0 4 5,0 0-4-2,0 0 2-3,0 0-2-1,8-13 3 6,25 13-3-3,-33 0 2-2,0 0-2 2,53-5 2 2,11 5-2-3,-64 0 1 0,0 0-1-1,60 0 2 4,1 5-2-1,-61-5 0-4,0 0 0 2,56 13 0 4,-10 4 0 1,-46-17-1-5,0 0 1-3,38 18-1 4,-8 9 1 4,-30-27-2-6,0 0 2-2,13 30-2 5,-13 0 2-1,0-30-4-3,0 0 4 2,-25 35-4 4,-21 17 4-3,46-52-6-3,0 0 6 1,-58 65-6 6,-21 9 6-4,79-74-7-3,0 0 7 2,-84 77-7 4,0 8 7-3,1 2-747-3</inkml:trace>
    </iact:actionData>
  </iact:action>
  <iact:action type="add" startTime="25131">
    <iact:property name="dataType"/>
    <iact:actionData xml:id="d4">
      <inkml:trace xmlns:inkml="http://www.w3.org/2003/InkML" xml:id="stk4" contextRef="#ctx0" brushRef="#br0">10621 1469 371 0,'0'0'0'0,"0"0"0"4,0 0 0 1,0 0 7-3,0 0-7 0,0 0 7 5,-25 0-7-3,25 0 10-2,0 0-10 1,-38 17 11 3,-23 18-11-2,61-35 11-1,0 0-11 0,-64 40 11 2,3 7-11-1,61-47 17-1,0 0-17-1,-50 45 17 4,12-3-17 1,38-42 17-7,0 0-17 3,-21 35 17 3,14-12-17-2,7-23 15-2,0 0-15 0,7 12 16 4,14 1-16-2,-21-13 13-2,0 0-13 1,30 14 14 3,13 4-14-2,-43-18 12-1,0 0-12-2,56 17 12 7,7 8-12 4,-63-25 12-12,0 0-12 0,66 23 13 4,0 6-13 3,-66-29 11-7,0 0-11 0,51 35 12 7,-18 5-12-3,-33-40 16-3,0 0-16 1,20 35 16 5,-15-5-16-3,-5-30 21-2,0 0-21 0,-12 35 21 5,-21 0-21-2,33-35 20-3,0 0-20-1,-48 34 21 7,-21-9-21-4,69-25 19-3,0 0-19 1,-71 20 20 6,13-7-20-4,58-13 3-3,0 0-3 2,-46 0 4 3,8 0-4-1,38 0 0-4,0 0 0 2,-25-5 0 4,7 5 0-4,18 0-10-1,0 0 10 1,-10 0-10 3,10 0 10-2,0 0-26-2,0 0 26 0,0 0-26 5,0-13 26-2,0-4-477-4</inkml:trace>
    </iact:actionData>
  </iact:action>
  <iact:action type="add" startTime="25489">
    <iact:property name="dataType"/>
    <iact:actionData xml:id="d5">
      <inkml:trace xmlns:inkml="http://www.w3.org/2003/InkML" xml:id="stk5" contextRef="#ctx0" brushRef="#br0">10821 1904 393 0,'0'0'0'2,"0"0"0"3,23-24 0-1,-23 24-2-2,0 0 2 1,23-23-1 3,-10 11 1-2,-13 12-1-2,0 0 1 1,0 0-1 3,7-15 1-2,-7 15 1 0,0 0-1-3,0 0 1 6,0 0-1-4,0 0 6 0,0 0-6-1,-5 15 6 4,-10 15-6-2,15-30 13-1,0 0-13-1,-18 39 14 4,13 4-14-1,5-43 19-4,0 0-19 1,0 35 19 5,3-18-19-3,-3-17 19-2,0 0-19 1,2 10 20 3,-2-10-20-2,0 0 19 0,0 0-19-3,0 0 19 5,13 0-19-2,-13 0 18-2,0 0-18 3,8-15 18 0,9-15-18 2,-17 30 13-5,0 0-13-1,21-35 14 5,-4 5-14-3,-17 30 15 3,0 0-15-6,13-22 15 5,-3 0-15 1,-10 22 17-6,0 0-17 2,16-13 18 5,-1 6-18-4,-15 7 19-2,0 0-19 3,12 2 20 2,1 13-20-1,-13-15 15-4,0 0-15 2,13 25 15 4,7 15-15-3,-20-40 8-3,0 0-8 1,20 35 8 6,11-13-8-4,-31-22 4-3,0 0-4 2,33 13 4 4,2-18-4-3,-35 5 1-3,0 0-1 2,38-25 2 4,6-15-2-3,-44 40 0-3,0 0 0 2,45-47 1 3,-9-6-1-1,-36 53 1-2,0 0-1-2,30-49 1 6,-4 11-1-3,-26 38 2-3,0 0-2 2,25-45 2 3,-5 3-2-2,-20 42 5-2,0 0-5 1,13-52 5 5,0-10-5-5,-13 62 6-2,0 0-6 2,5-53 6 3,2 24-6-1,-7 29 8-4,0 0-8 2,8-23 9 3,-8 11-9-1,0 12 10-4,0 0-10 2,0 0 11 3,0 22-11-2,0-22 12-1,0 0-12-2,0 47 12 6,0 23-12-3,0-70 13-2,0 0-13 0,-8 87 13 5,-2 13-13-2,10-100 16-4,0 0-16 2,-8 104 16 4,14 13-16-4,-6-117 18-1,0 0-18 1,7 115 19 3,6-33-19-1,-13-82 18-4,0 0-18 2,7 62 19 4,1-20-19-3,-8-42 18-1,0 0-18-1,5 30 18 4,0-15-18-2,-5-15 19-3,0 0-19 2,0 0 20 4,0 0-20-3,0 0 16-2,0 0-16 0,-5-10 17 5,-2-32-17-3,7 42 14-3,0 0-14 2,-8-57 14 5,8-13-14-6,0 70 14 0,0 0-14 1,10-70 15 4,13-12-15-2,-23 82 11-4,0 0-11 2,25-70 11 3,8 26-11 5,-33 44 7-11,0 0-7 1,33-35 7 3,0 17-7 5,-33 18 5-9,0 0-5 0,28 0 6 5,3 18-6 1,-31-18 0-6,0 0 0 2,15 35 0 7,-5 9 0 1,-10-44-1-10,0 0 1 0,-8 48 0 4,-9 4 0 5,17-52-2-9,0 0 2 0,-31 47-2 4,-2-12 2 1,33-35-4-4,0 0 4 2,-28 23-3 6,0-11 3 1,28-12-8-10,0 0 8 0,-17 5-8 2,-1-5 8 3,18 0-9-4,0 0 9 2,-8-13-9 4,-5-4 9-2,13 17-13-4,0 0 13 1,-5-40-12 5,10-22 12-3,-5 62-13-2,0 0 13 0,18-65-12 5,5-4 12-3,-23 69-12-3,0 0 12 2,36-60-11 6,4 3 11-1,-40 57-8-7,0 0 8-1,46-58-7 5,5 1 7 2,-51 57-9-5,0 0 9-2,45-55-8 5,-9-2 8 0,-36 57-9 0,0 0 9-5,25-52-8 4,-7 12 8 3,-18 40-10-3,0 0 10-2,15-30-10 3,0-10 10-2,-15 40-6-1,0 0 6 0,13-29-5 4,-5 11 5-2,-8 18-3-2,0 0 3 0,7-12-2 5,-7 12 2-4,0 0-2-1,0 0 2 3,0-15-1 1,0 15 1 3,0 0 0-9,0 0 0 0,5-8 0 7,-5 8 0-1,0 0 0-4,0 0 0-2,0 0 1 5,8-12-1-1,-8 12 2-2,0 0-2 0,0 0 3 5,0 0-3-3,0 0 5-3,0 0-5 3,0 0 5 3,0-10-5-1,0 10 7-3,0 0-7-1,0 0 8 3,0 0-8 1,0 0 9-4,0 0-9-2,0 0 10 5,8-8-10-1,-8 8 10 1,0 0-10-5,0 0 10 6,0 0-10-1,0 0 8-4,0 0-8 1,0 0 8 6,10-10-8-5,-10 10 6-2,0 0-6 2,0 0 7 5,0 0-7-4,0 0 6-3,0 0-6 1,15-7 7 5,-15 7-7-3,0 0 5-2,0 0-5 0,0 0 6 5,0 0-6-3,0 0 4-2,0 0-4 1,8-10 5 4,-8 10-5-4,0 0 4-1,0 0-4 1,0 0 4 3,10-7-4-2,-10 7 1-2,0 0-1 0,0 0 2 6,0 0-2-4,0 0 0-2,0 0 0 0,10 0 1 4,-10 0-1-2,0 0 0-2,0 0 0 1,0 0 0 3,10 0 0-2,-10 0 0-2,0 0 0 0,0 0 0 5,0 0 0-2,0 0-1-4,0 0 1 2,5 20 0 3,-8 19 0-1,3-39-1-4,0 0 1 1,-2 58 0 5,-8 11 0-3,10-69-1-2,0 0 1 0,-8 75 0 6,6 7 0-4,2-82 0-3,0 0 0 1,2 75 0 5,6-3 0-3,-8-72 0-2,0 0 0 1,12 62 0 4,6-10 0-4,-18-52 1-1,0 0-1 0,18 40 2 8,2-15-2-1,-20-25 2-8,0 0-2-1,26 13 2 4,7-13-2 3,-33 0 3-6,0 0-3-1,35-13 3 5,8-22-3 0,-43 35 3-3,0 0-3 0,46-47 3 5,0 0-3-3,-46 47 2-3,0 0-2 2,50-45 3 4,-9-7-3-4,-41 52 5-1,0 0-5 0,38-43 6 8,-18 3-6-1,-20 40 5-8,0 0-5 0,13-34 5 3,-8 6-5 4,-5 28 4-8,0 0-4 0,0-20 5 5,-13-2-5-2,13 22 4-1,0 0-4 0,-22-5 4 7,-19 10-4-2,41-5 3-6,0 0-3-1,-41 17 3 5,6 23-3 0,35-40 2-4,0 0-2 1,-23 42 2 6,5 3-2-4,18-45 0-3,0 0 0 1,-5 35 1 6,10 0-1-5,-5-35 0-1,0 0 0 0,18 35 0 5,15-10 0-3,-33-25 0-2,0 0 0 1,48 10 0 4,23-10 0-3,-71 0 0-3,0 0 0 2,81-5 0 3,3-18 0-2,-84 23 0-2,0 0 0 0,86-30 0 6,-10-14 0-4,-76 44 1-3,0 0-1 1,74-48 1 6,-8-11-1-4,-66 59 2-2,0 0-2 0,58-58 3 7,-7-4-3 0,-51 62 3-9,0 0-3 0,38-47 4 4,-18 17-4-1,-20 30 3-1,0 0-3 1,13-22 4 5,-10 9-4-6,-3 13 3 0,0 0-3 1,0 0 3 4,-3-12-3-3,3 12 2-3,0 0-2 3,0 0 3 2,-13 7-3-2,13-7 1-3,0 0-1 1,0 18 1 6,16 4-1-4,-16-22 0-2,0 0 0 0,25 30 0 5,11-3 0-3,-36-27 0-3,0 0 0 3,40 30 0 3,-7 5 0-1,-33-35-2-6,0 0 2 5,28 35-1-1,-13-10 1 5,-15-25-1-8,0 0 1-1,0 27-1 4,-18-2 1 0,18-25-1-3,0 0 1 2,-45 27 0 4,-31 3 0-3,76-30 0-3,0 0 0 2,-84 30 0 5,5-3 0 2,79-27-1-10,0 0 1 0,-66 18 0 6,16-6 0-1,50-12-2-3,0 0 2 0,-38 0-2 2,5-5 2-1,0 3-865 0</inkml:trace>
    </iact:actionData>
  </iact:action>
  <iact:action type="add" startTime="30250">
    <iact:property name="dataType"/>
    <iact:actionData xml:id="d6">
      <inkml:trace xmlns:inkml="http://www.w3.org/2003/InkML" xml:id="stk6" contextRef="#ctx0" brushRef="#br0">11123 1957 292 0,'0'0'0'1,"0"10"0"3,0 20 0 0,0-30 0-2,0 0 0 1,3 24 0 3,-1-1 0-1,-2-23 1-4,0 0-1 2,6 10 2 3,-6-10-2-2,0 0 5-1,0 0-5-1,0 17 5 4,0-17-5-2,0 0 10-2,0 0-10 1,0 0 10 3,0 0-10-1,0 0 17-3,0 0-17 0,15-22 17 4,2-6-17-1,-17 28 28-3,0 0-28-1,26-29 28 6,-6-11-28-3,-20 40 23 0,0 0-23-3,20-30 23 5,-2 5-23-2,-18 25 26-1,0 0-26-1,13-17 26 4,-6 2-26-1,-7 15 18-3,0 0-18-1,0 0 19 6,18-8-19-3,-18 8 15-1,0 0-15 0,10 8 16 2,1 7-16 0,-11-15 11-3,0 0-11 0,10 17 11 4,0 8-11-1,-10-25 10-3,0 0-10 0,2 22 10 5,9-4-10 5,-11-18 12-12,0 0-12 1,7 7 13 3,6-2-13 4,-13-5 13-7,0 0-13-1,7 0 14 4,11-12-14 0,-18 12 11-2,0 0-11 1,13-13 11 2,0-4-11 1,-13 17 10-5,0 0-10 1,12-23 10 5,-4 6-10-3,-8 17 8-2,0 0-8 0,7-10 8 5,-7 10-8-3,0 0 7-2,0 0-7 0,13 0 8 5,-8 18-8-3,-5-18 9-2,0 0-9 0,0 34 9 6,3 24-9-1,-3-58 10-4,0 0-10-3,5 44 11 3,2-19-11 2,1-2-531-4</inkml:trace>
    </iact:actionData>
  </iact:action>
  <iact:action type="add" startTime="33882">
    <iact:property name="dataType"/>
    <iact:actionData xml:id="d7">
      <inkml:trace xmlns:inkml="http://www.w3.org/2003/InkML" xml:id="stk7" contextRef="#ctx0" brushRef="#br0">14929 1290 247 0,'0'0'0'2,"0"0"0"3,30-25 0-1,-30 25 12-2,0 0-12 2,25-18 13 0,11 6-13 1,-36 12 43-3,0 0-43 0,38-5 43 5,5 5-43-3,-43 0 57-2,0 0-57 0,33 22 58 4,-5 16-58-1,-28-38 63-3,0 0-63 2,18 57 63 2,-13 13-63 0,-5-70 45-6,0 0-45 2,2 79 46 5,-4-6-46-1,2-73 36-6,0 0-36 2,-5 67 37 4,-3-13-37-2,8-54 31 1,0 0-31-5,-5 40 31 8,0-22-31-5,5-18 30-1,0 0-30 0,0 10 31 5,0-10-31-4,0 0 30-1,0 0-30 0,0 0 31 4,0 0-31-2,0 0 31-2,0 0-31 2,0 0 31 2,13-28-31-2,-13 28 26-2,0 0-26 1,17-47 26 3,11-23-26-2,-28 70 28-3,0 0-28 3,31-82 28 3,7 3-28-3,-38 79 24-4,0 0-24 2,43-70 24 7,3 5-24-6,-46 65 21-2,0 0-21 2,48-52 22 4,-8 22-22-3,-40 30 15-3,0 0-15 2,46-15 16 5,5 25-16-2,-51-10 11-3,0 0-11-3,45 30 11 5,-6 22-11-1,-39-52 10-3,0 0-10 2,33 70 10 4,-8 12-10-1,-25-82 10-1,0 0-10-5,15 85 11 4,-10-13-11 0,-5-72 10-3,0 0-10 2,3 67 10 4,-1-7-10-3,-2-60 7-2,0 0-7 0,3 57 7 6,-6-10-7-5,1-2-942-2</inkml:trace>
    </iact:actionData>
  </iact:action>
  <iact:action type="add" startTime="39061">
    <iact:property name="dataType"/>
    <iact:actionData xml:id="d8">
      <inkml:trace xmlns:inkml="http://www.w3.org/2003/InkML" xml:id="stk8" contextRef="#ctx0" brushRef="#br0">17014 1078 315 0,'0'0'0'1,"0"0"0"4,0 0 0 0,0 0 23-3,0 0-23 0,0 0 23 5,35-27-23-2,-35 27 73-3,0 0-73 0,26-13 73 4,9 1-73-2,-35 12 66-2,0 0-66 0,33-5 67 4,-2 17-67-1,-31-12 51-3,0 0-51 0,20 18 52 5,5 22-52-2,-25-40 33-3,0 0-33 0,18 47 34 4,-10 10-34-2,-8-57 25-2,0 0-25 1,0 70 26 3,-10 0-26-1,10-70 17-3,0 0-17-1,-16 64 18 7,4-19-18 2,12-45 16-10,0 0-16 0,-8 30 16 4,3-13-16 0,5-17 13-3,0 0-13 2,0 13 14 5,0-13-14 1,0 0 15-8,0 0-15 0,0 0 16 4,0 0-16-2,0 0 18 3,0 0-18-6,10-35 18 6,8-25-18-3,-18 60 17-1,0 0-17 1,25-62 18 2,6 5-18 0,-31 57 15-4,0 0-15 1,20-43 16 7,-7 9-16-2,-13 34 13-7,0 0-13 0,10-28 14 7,5 3-14-4,-15 25 10-1,0 0-10 1,13-22 10 4,-1 10-10-3,-12 12 8-3,0 0-8 2,8-13 8 4,-8 13-8-3,0 0 7-3,0 0-7 1,5-10 8 6,-5 10-8-5,0 0 7-1,0 0-7 0,0 0 7 5,0 0-7-2,0 0 7-4,0 0-7 1,0 13 8 5,-10 21-8-3,10-34 7-2,0 0-7 1,-10 53 8 4,5 14-8-2,5-67 10-4,0 0-10 1,0 65 11 5,2 4-11-4,-2-69 14 1,0 0-14-3,10 58 14 5,3-6-14-1,-13-52 13-4,0 0-13 2,13 47 14 4,7-12-14-4,-20-35 12 0,0 0-12-1,33 17 13 5,8-12-13-4,2-5-924-1</inkml:trace>
    </iact:actionData>
  </iact:action>
  <iact:action type="add" startTime="39722">
    <iact:property name="dataType"/>
    <iact:actionData xml:id="d9">
      <inkml:trace xmlns:inkml="http://www.w3.org/2003/InkML" xml:id="stk9" contextRef="#ctx0" brushRef="#br0">17902 1457 651 0,'0'0'0'0,"0"0"0"6,0 0 0-2,0 0 8-2,0 0-8 1,0 0 9 4,0 0-9-3,0 0 19-3,0 0-19 2,0 0 20 4,0 0-20-2,0 0 30-3,0 0-30 0,10 5 30 5,-10-5-30-1,0 0 37-5,0 0-37 2,18 17 38 1,-8 18-38 0,-10-35 35-2,0 0-35 1,2 42 36 3,1 3-36-2,-3-45 38-3,0 0-38 2,-3 47 38 4,1 0-38 3,2-47 36-10,0 0-36 0,-8 40 36 4,3-10-36 1,5-30 28-3,0 0-28 1,0 23 29 3,5-6-29-2,3 0-779-3</inkml:trace>
    </iact:actionData>
  </iact:action>
  <iact:action type="add" startTime="40068">
    <iact:property name="dataType"/>
    <iact:actionData xml:id="d10">
      <inkml:trace xmlns:inkml="http://www.w3.org/2003/InkML" xml:id="stk10" contextRef="#ctx0" brushRef="#br0">18511 1578 863 0,'0'0'0'1,"0"0"0"5,28 5 0-3,-28-5 9-1,0 0-9 0,25 3 9 5,3 7-9-3,-28-10 21-1,0 0-21-1,25 12 22 5,-5 11-22-4,-20-23 30-1,0 0-30 0,13 30 31 4,-10 9-31-1,-3-39 25-3,0 0-25 1,-10 53 25 2,-18 4-25 0,28-57 19-3,0 0-19 0,-44 65 19 5,-11 12-19-3,55-77 16-2,0 0-16 1,-64 74 16 3,-7-11-16-2,71-63 15-2,0 0-15 0,-66 37 16 5,21-27-16-3,-4-5-792-1</inkml:trace>
    </iact:actionData>
  </iact:action>
  <iact:action type="add" startTime="40486">
    <iact:property name="dataType"/>
    <iact:actionData xml:id="d11">
      <inkml:trace xmlns:inkml="http://www.w3.org/2003/InkML" xml:id="stk11" contextRef="#ctx0" brushRef="#br0">18939 1061 460 0,'0'0'0'2,"0"0"0"4,0 0 0-1,0 0 16-3,0 0-16 1,8-10 17 2,5 5-17-1,-13 5 35-1,0 0-35-1,20-3 36 5,26-7-36-4,-46 10 46-1,0 0-46 1,45-7 46 3,-9 7-46-2,-36 0 56-1,0 0-56-1,28 12 57 5,0 11-57 3,-28-23 45-10,0 0-45 0,20 35 46 5,-7 7-46 1,-13-42 37-2,0 0-37-4,5 57 37 5,-10 8-37 1,5-65 26-3,0 0-26-2,-8 70 27 4,0-13-27-1,8-57 27-3,0 0-27 1,-12 47 27 6,4-7-27-5,8-40 23-1,0 0-23 1,-8 30 23 6,6-13-23-2,2-17 21-7,0 0-21 0,0 0 21 5,0 0-21-1,0 0 21-1,0 0-21-1,-13 0 22 6,13 0-22-1,0 0 17-5,0 0-17-2,0-22 18 8,10-8-18-3,-10 30 19-5,0 0-19 0,16-47 19 8,9-11-19-1,-25 58 18-6,0 0-18-1,25-59 18 6,1 6-18-2,-26 53 15-3,0 0-15 1,20-44 16 5,5 9-16-3,-25 35 10-2,0 0-10 1,26-30 10 3,-14 3-10-1,-12 27 6-3,0 0-6 0,11-20 7 5,-1 10-7-1,-10 10 7-2,0 0-7-4,2-13 7 6,-2 13-7 4,0 0 8-10,0 0-8 0,10-12 9 3,-10 12-9 3,0 0 8-3,0 0-8 0,0 0 9 3,0 35-9 0,0-35 8-4,0 0-8-2,-7 42 9 4,4 15-9 3,3-57 6-3,0 0-6-2,0 65 6 3,0-3-6 0,0-62 8-5,0 0-8 1,10 65 9 6,8-23-9-3,-18-42 8-1,0 0-8-2,23 35 9 7,-3-13-9 2,-20-22 8-10,0 0-8 0,43 5 9 5,21-17-9-2,2-3-1045-1</inkml:trace>
    </iact:actionData>
  </iact:action>
  <iact:action type="add" startTime="41087">
    <iact:property name="dataType"/>
    <iact:actionData xml:id="d12">
      <inkml:trace xmlns:inkml="http://www.w3.org/2003/InkML" xml:id="stk12" contextRef="#ctx0" brushRef="#br0">19815 1340 203 0,'0'0'0'2,"0"0"0"3,0 0 0-1,0 0 30-2,0 0-30 2,0 0 31 1,0 0-31 0,0 0 57-3,0 0-57 1,0 0 58 3,0 0-58-2,0 0 19-2,0 0-19 1,7 12 20 3,-7-12-20-2,0 0 30-2,0 0-30 1,20 5 30 4,1-3-30-4,-21-2 34-1,0 0-34 0,28 10 35 4,-3 13-35-2,-25-23 42-1,0 0-42-1,20 25 43 5,-7 15-43-3,-13-40 43-1,0 0-43-1,5 47 44 4,-5 0-44-2,0-47 42-2,0 0-42 1,-5 50 43 4,-8-3-43-4,13-47 44-1,0 0-44 0,-17 40 45 5,-1-15-45-2,18-25 42-3,0 0-42-1,-21 17 43 6,11 1-43-3,10-18 42-2,0 0-42 0,-2 5 42 6,2-5-42 2,0 0 40-10,0 0-40 0,0 0 41 4,0 0-41 0,0 0 34-2,0 0-34 1,0 0 35 3,15-13-35-2,-15 13 30-2,0 0-30 1,38-17 31 3,23-11-31-2,-61 28 22-2,0 0-22 0,68-34 23 5,3-1-23-2,-7 0-929-4</inkml:trace>
    </iact:actionData>
  </iact:action>
  <iact:action type="add" startTime="41586">
    <iact:property name="dataType"/>
    <iact:actionData xml:id="d13">
      <inkml:trace xmlns:inkml="http://www.w3.org/2003/InkML" xml:id="stk13" contextRef="#ctx0" brushRef="#br0">20779 1516 662 0,'0'0'0'1,"0"0"0"4,17 10 0-2,-17-10 20-2,0 0-20 2,21 8 20 3,4 2-20-2,-25-10 43 0,0 0-43-2,33 17 43 3,5 5-43-1,-38-22 42-2,0 0-42 1,33 38 42 4,-13 12-42-3,-20-50 24-1,0 0-24-3,5 52 25 8,-20 0-25-4,15-52 18-2,0 0-18 0,-33 55 18 6,-25 7-18 1,58-62 14-9,0 0-14 0,-71 65 14 5,-8-3-14 5,79-62 12-10,0 0-12 0,-71 47 12 6,23-12-12 3,48-35 4-9,0 0-4 0,-38 13 5 6,18-21-5 0,-6 8-704-6</inkml:trace>
    </iact:actionData>
  </iact:action>
  <iact:action type="add" startTime="41976">
    <iact:property name="dataType"/>
    <iact:actionData xml:id="d14">
      <inkml:trace xmlns:inkml="http://www.w3.org/2003/InkML" xml:id="stk14" contextRef="#ctx0" brushRef="#br0">21202 912 471 0,'0'0'0'0,"0"0"0"4,0 0 0 0,0 0 11-2,0 0-11 1,3 9 11 4,-3-9-11-3,0 0 11-2,0 0-11 0,12 8 12 5,9-8-12-3,-21 0 30-2,0 0-30 0,33 5 31 4,12 0-31-2,-45-5 36-1,0 0-36 0,46 7 37 3,-13 6-37-2,-33-13 32-2,0 0-32 0,25 22 33 4,-4 6-33-1,-21-28 36-3,0 0-36 0,10 34 36 4,-15 4-36-1,5-38 32-3,0 0-32-1,-13 45 32 7,-10 7-32-4,23-52 28-2,0 0-28 0,-25 52 29 5,-3 0-29-4,28-52 18-1,0 0-18 1,-28 48 18 4,3-14-18-3,25-34 16-3,0 0-16 2,-23 28 16 4,13-16-16-3,10-12 21-3,0 0-21 2,0 0 22 4,0 0-22-4,0 0 20 0,0 0-20 0,0 0 21 3,0 0-21-2,0 0 19-2,0 0-19-1,10-30 20 7,18-27-20-3,-28 57 16-4,0 0-16 1,33-65 17 5,10 3-17-3,-43 62 22-3,0 0-22 2,48-59 23 6,-2 19-23-2,-46 40 19-7,0 0-19 0,35-35 19 6,-7 7-19-2,-28 28 16-3,0 0-16 2,20-19 16 4,-7 4-16-3,-13 15 13-3,0 0-13 2,8-8 14 5,-8 8-14 3,0 0 12-11,0 0-12 0,0 0 12 5,12 0-12 0,-12 0 11-5,0 0-11 5,0 23 11-2,-10 24-11 1,10-47 8-3,0 0-8 2,-15 57 9 4,-3 15-9-3,18-72 9-2,0 0-9 0,-15 80 10 6,7 2-10-4,8-82 9-3,0 0-9 1,3 75 10 5,10-16-10-3,-13-59 7-3,0 0-7 2,25 45 8 4,0-20-8-3,-25-25 5-3,0 0-5 2,46 5 5 3,12-27-5-1,6 2-990-4</inkml:trace>
    </iact:actionData>
  </iact:action>
  <iact:action type="add" startTime="42784">
    <iact:property name="dataType"/>
    <iact:actionData xml:id="d15">
      <inkml:trace xmlns:inkml="http://www.w3.org/2003/InkML" xml:id="stk15" contextRef="#ctx0" brushRef="#br0">22057 1409 359 0,'0'0'0'1,"0"0"0"5,-15 3 0-2,15-3 14-1,0 0-14-2,0 0 15 6,-13 5-15-2,13-5 25-3,0 0-25-1,0 0 26 7,-13 5-26-4,13-5 26-3,0 0-26 1,0 0 26 7,-12 0-26-6,12 0 38 3,0 0-38-6,0 0 39 5,0 0-39-1,0 0 52-2,0 0-52 2,0 0 53 1,0 0-53-1,0 0 51-2,0 0-51 1,15-13 52 3,13 3-52 0,-28 10 55-6,0 0-55 1,35-7 55 6,-14 7-55-3,-21 0 52-2,0 0-52 1,20 2 52 4,-2 3-52-4,-18-5 46 0,0 0-46-1,12 10 47 4,-9 20-47-2,-3-30 37-1,0 0-37-1,-10 40 38 5,-15-5-38-4,25-35 29-1,0 0-29 0,-26 25 29 5,13-8-29-2,13-17 24-4,0 0-24 1,-12 10 24 8,12-10-24-1,0 0 16-9,0 0-16 0,-5 12 17 2,5-12-17 3,0 0 10-3,0 0-10 1,17 13 11 4,6 4-11-4,-23-17 7-1,0 0-7 1,36 18 8 5,2 9-8-1,-38-27 5-5,0 0-5-2,35 25 6 4,-4-3-6 1,-31-22 3-4,0 0-3 2,12 25 4 5,-6 10-4 0,-6-35 2-8,0 0-2 0,-11 40 3 5,-9-5-3-1,20-35 1-2,0 0-1 1,-46 27 2 5,-17-2-2-5,63-25 2-2,0 0-2 1,-71 22 3 11,-8-14-3-7,79-8 2-6,0 0-2 1,-73 5 3 3,12-18-3 5,61 13 1-9,0 0-1 0,-46-12 1 4,21-10-1 0,2 4-969-2</inkml:trace>
    </iact:actionData>
  </iact:action>
  <iact:action type="add" startTime="44076">
    <iact:property name="dataType"/>
    <iact:actionData xml:id="d16">
      <inkml:trace xmlns:inkml="http://www.w3.org/2003/InkML" xml:id="stk16" contextRef="#ctx0" brushRef="#br0">23107 1352 628 0,'0'0'0'1,"0"0"0"4,3 12 0-1,-3-12 33-1,0 0-33 0,5 13 34 2,-5-13-34-1,0 0 42-1,0 0-42-2,0 0 43 6,13 15-43-2,-13-15 51-3,0 0-51-1,20 2 51 8,18 3-51-1,-38-5 37-7,0 0-37-1,48 0 37 6,13-5-37 1,-61 5 25-5,0 0-25-2,74-7 25 4,4-3-25 0,-78 10 32-2,0 0-32 1,84-8 32 3,-8 3-32-1,-76 5 31-3,0 0-31 0,64-5 32 5,-24 3-32-4,-40 2 15-1,0 0-15 1,33-10 16 3,3-7-16 0,-36 17 7-5,0 0-7 0,45-18 7 7,9 6-7-5,-1-6-824-1</inkml:trace>
    </iact:actionData>
  </iact:action>
  <iact:action type="add" startTime="44332">
    <iact:property name="dataType"/>
    <iact:actionData xml:id="d17">
      <inkml:trace xmlns:inkml="http://www.w3.org/2003/InkML" xml:id="stk17" contextRef="#ctx0" brushRef="#br0">24284 1330 673 0,'0'0'0'0,"0"0"0"5,13 17 0-1,-13-17 14-2,0 0-14 1,10 17 15 3,-2-7-15-2,-8-10 27-1,0 0-27-1,0 0 28 5,0 0-28-3,0 0 4-3,0 0-4 2,13 3 5 4,-13-3-5-3,0 0-1-2,0 0 1 1,35-18 0 3,11-11 0-2,4-6-514-3</inkml:trace>
    </iact:actionData>
  </iact:action>
  <iact:action type="add" startTime="44495">
    <iact:property name="dataType"/>
    <iact:actionData xml:id="d18">
      <inkml:trace xmlns:inkml="http://www.w3.org/2003/InkML" xml:id="stk18" contextRef="#ctx0" brushRef="#br0">24919 1282 617 0,'0'0'0'1,"0"0"0"5,30 30 0-1,-30-30-2-3,0 0 2 0,23 18-1 4,-10-8 1 0,-13-10-4-5,0 0 4 1,22 0-3 5,24-18 3-3,0 3-396-2</inkml:trace>
    </iact:actionData>
  </iact:action>
  <iact:action type="add" startTime="44978">
    <iact:property name="dataType"/>
    <iact:actionData xml:id="d19">
      <inkml:trace xmlns:inkml="http://www.w3.org/2003/InkML" xml:id="stk19" contextRef="#ctx0" brushRef="#br0">25139 795 673 0,'0'0'0'1,"0"0"0"3,16 0 0 0,-16 0 0-3,0 0 0 3,12-5 1 2,3 0-1-1,-15 5 3-4,0 0-3 1,31-3 3 5,17 3-3-2,-48 0 10-3,0 0-10-1,56 3 10 5,-5 2-10 0,-51-5 19-4,0 0-19 0,43 10 20 4,-3 7-20-2,-40-17 28-2,0 0-28 1,41 25 28 3,-11 10-28-2,-30-35 29-2,0 0-29 1,31 44 29 3,-8 9-29-1,-23-53 40-3,0 0-40 0,15 59 40 4,-2 11-40-2,-13-70 34-1,0 0-34-1,10 75 34 6,-8-6-34-5,-2-69 25-1,0 0-25-1,-5 58 26 6,-5-11-26-2,10-47 24-3,0 0-24 0,-13 35 25 4,1-18-25-2,12-17 21-2,0 0-21 1,-13 5 22 4,-5-2-22-4,18-3 17-2,0 0-17 2,-18-3 17 5,3-12-17-5,15 15 20-1,0 0-20 1,-10-30 21 4,2-17-21-2,8 47 22-4,0 0-22 0,0-47 22 7,8 2-22-4,-8 45 20-3,0 0-20 2,13-47 20 4,10 2-20-3,-23 45 19-3,0 0-19 2,28-47 20 4,7-13-20-3,-35 60 16-3,0 0-16 1,33-52 16 6,-13 17-16 2,-20 35 14-10,0 0-14 0,16-27 14 4,-6-3-14 1,-10 30 14-3,0 0-14-1,10-23 14 6,0 11-14-2,-10 12 12 3,0 0-12-7,0 0 13 2,0 0-13 6,0 0 11-9,0 0-11 0,0 0 11 4,8 5-11 0,-8-5 9-2,0 0-9 1,5 20 9 4,-5 29-9-3,0-49 6-2,0 0-6-1,0 60 6 8,-10 10-6 2,10-70 4-11,0 0-4 1,-8 80 5 2,8 7-5 5,0-87 3-8,0 0-3 0,8 87 4 5,4-5-4 3,-12-82 6-3,0 0-6-5,18 70 6 2,7-13-6 2,-25-57 8-2,0 0-8 0,36 42 8 7,25-25-8 1,-61-17 11-9,0 0-11-1,73-4 12 5,24-16-12-3,-97 20 3 1,0 0-3-2,86-35 3 6,-23 0-3-4,1-5-1125-1</inkml:trace>
    </iact:actionData>
  </iact:action>
  <iact:action type="add" startTime="45606">
    <iact:property name="dataType"/>
    <iact:actionData xml:id="d20">
      <inkml:trace xmlns:inkml="http://www.w3.org/2003/InkML" xml:id="stk20" contextRef="#ctx0" brushRef="#br0">26083 1213 639 0,'0'0'0'1,"0"0"0"5,8 0 0-1,-8 0-3-3,0 0 3 0,10-5-2 6,5-3 2-5,-15 8-11 0,0 0 11-1,25-5-11 3,8 5 11-1,-33 0 0-2,0 0 0 1,36 5 0 3,-1-2 0 0,-35-3 1-5,0 0-1 1,23 17 2 4,0 18-2-1,-23-35 13-3,0 0-13 1,18 50 14 4,-5 9-14 2,-13-59 35-8,0 0-35-1,7 63 36 6,-7 1-36-1,0-64 51-2,0 0-51-3,-2 53 52 6,2-24-52-3,0-29 64 0,0 0-64 1,5 23 64 1,-3-16-64 0,-2-7 65-5,0 0-65 3,0 0 65 3,0 0-65-1,0 0 60-3,0 0-60 2,0 0 61 0,0-17-61 0,0 17 51-2,0 0-51 1,10-30 52 3,11-30-52-2,-21 60 46-2,0 0-46 1,30-69 46 3,8 1-46-1,-38 68 40-3,0 0-40-1,43-59 40 6,0 11-40-3,-43 48 33-3,0 0-33 2,43-34 33 4,3 16-33-3,-46 18 29-2,0 0-29 0,43 0 30 7,3 13-30 0,-46-13 24-8,0 0-24-1,41 34 25 8,-11 19-25-1,-30-53 21-6,0 0-21-1,23 69 22 4,-8 6-22-2,-15-75 6-1,0 0-6 2,10 70 6 7,-5-18-6-3,-5-52 0-6,0 0 0-1,-7 52 1 4,-16 1-1 0,-5-1-1215-3</inkml:trace>
    </iact:actionData>
  </iact:action>
  <iact:action type="add" startTime="51943">
    <iact:property name="dataType"/>
    <iact:actionData xml:id="d21">
      <inkml:trace xmlns:inkml="http://www.w3.org/2003/InkML" xml:id="stk21" contextRef="#ctx0" brushRef="#br0">9271 4966 494 0,'0'0'0'1,"0"0"0"5,18-28 0-3,-18 28 7-2,0 0-7 2,13-20 7 4,-5 3-7-3,-8 17 23-1,0 0-23-1,5-23 24 5,-10-11-24-3,5 34 39-2,0 0-39 0,-13-35 40 4,-13 0-40-2,26 35 52-2,0 0-52 1,-27-35 53 3,-4 13-53-2,31 22 38-2,0 0-38 2,-35-13 38 1,-9-4-38-1,44 17 25-2,0 0-25 0,-53-13 26 6,-5 16-26 1,58-3 40-9,0 0-40 0,-56 20 41 6,8 17-41-2,48-37 53 2,0 0-53-6,-46 47 54 6,-5 8-54 4,51-55 49-10,0 0-49 0,-45 65 49 5,4 5-49 1,41-70 43-6,0 0-43 2,-38 87 43 3,13 17-43 0,25-104 32-4,0 0-32 1,-18 105 33 5,18-16-33-2,0-89 21-4,0 0-21 1,18 80 21 6,7-10-21-4,-25-70 16-2,0 0-16 0,41 59 17 4,9-9-17-2,-50-50 11-2,0 0-11 0,59 30 12 6,7-8-12-3,-66-22 8 0,0 0-8-5,76 8 9 5,10-16-9 0,-86 8 8-1,0 0-8-4,84-29 8 5,7-11-8 1,-91 40 12-5,0 0-12 1,76-53 13 5,-10-4-13-3,-66 57 16-3,0 0-16 2,54-62 16 4,-16-8-16-3,-38 70 16-3,0 0-16 1,27-77 17 6,-9-15-17-4,-18 92 26-3,0 0-26 2,5-90 26 4,-7 16-26-3,2 74 31-2,0 0-31 0,-10-70 32 5,-8 18-32-3,18 52 30-2,0 0-30 0,-20-50 30 4,-1 13-30-2,21 37 26-2,0 0-26 1,-25-35 26 4,-13 0-26-3,38 35 20-3,0 0-20 2,-38-30 20 3,10 10-20-1,28 20 16-4,0 0-16 1,-38-12 17 6,-15 4-17-4,53 8 13-3,0 0-13 2,-56-10 14 5,20 10-14-5,36 0 10-2,0 0-10 2,-30 10 10 4,-8 8-10-3,38-18 8-3,0 0-8 2,-36 20 8 4,11 0-8-2,25-20 6-4,0 0-6 0,-26 25 6 7,1-1-6-4,25-24 3-2,0 0-3 0,-20 28 3 4,7-6-3-2,13-22 1-2,0 0-1 2,-7 25 2 2,1 7-2-2,6-32 0-2,0 0 0-1,0 30 1 7,0-5-1-4,0-25 0-3,0 0 0 2,6 28 0 4,1 6 0-3,-7-34 0-3,0 0 0 2,8 35 0 4,4 0 0-3,-12-35 0-2,0 0 0 0,18 35 0 5,2 7 0-3,-20-42-1-2,0 0 1 1,26 45 0 4,2-8 0-4,-28-37-1-2,0 0 1 2,38 33-1 4,7 2 1-3,-45-35-2-3,0 0 2 2,46 37-1 3,5 0 1 0,-51-37-4-5,0 0 4 1,38 30-3 5,-18-17 3-3,-5-1-1362-2</inkml:trace>
    </iact:actionData>
  </iact:action>
  <iact:action type="add" startTime="56205">
    <iact:property name="dataType"/>
    <iact:actionData xml:id="d22">
      <inkml:trace xmlns:inkml="http://www.w3.org/2003/InkML" xml:id="stk22" contextRef="#ctx0" brushRef="#br0">11083 4450 942 0,'0'0'0'3,"0"0"0"3,-8-37 0-3,8 37 28-1,0 0-28 0,-10-22 29 5,7 9-29-3,3 13 53-1,0 0-53-1,0 0 53 5,0 0-53-4,0 0 42 0,0 0-42 1,13 38 43 1,-10 54-43-1,-3-92 25-3,0 0-25 1,10 127 26 5,-3 29-26-4,-7-156 16 0,0 0-16 0,6 180 16 4,4 41-16-4,-10-221 14-1,0 0-14 1,5 231 15 4,-13 26-15-3,8-257 14-3,0 0-14 1,-7 236 14 6,1-54-14-5,6-182 13-1,0 0-13 0,0 144 13 6,-7-37-13-5,7-107 10-1,0 0-10 1,-5 85 10 3,-8-33-10-2,13-52 8-2,0 0-8 0,-8 30 8 6,-4-25-8-5,4-3-984-1</inkml:trace>
    </iact:actionData>
  </iact:action>
  <iact:action type="add" startTime="56478">
    <iact:property name="dataType"/>
    <iact:actionData xml:id="d23">
      <inkml:trace xmlns:inkml="http://www.w3.org/2003/InkML" xml:id="stk23" contextRef="#ctx0" brushRef="#br0">11123 5075 707 0,'0'0'0'1,"18"3"0"4,20 2 0-2,-38-5 35-1,0 0-35 1,51 27 35 3,2 20-35-1,-53-47 22-4,0 0-22 1,41 60 23 5,-11 2-23-3,-30-62 27-3,0 0-27 2,21 65 27 4,-21-3-27-3,0-62 18-2,0 0-18 1,-13 57 18 4,-18-2-18-4,31-55 11 0,0 0-11-1,-45 45 12 5,-14-10-12-4,1 0-642 0</inkml:trace>
    </iact:actionData>
  </iact:action>
  <iact:action type="add" startTime="56750">
    <iact:property name="dataType"/>
    <iact:actionData xml:id="d24">
      <inkml:trace xmlns:inkml="http://www.w3.org/2003/InkML" xml:id="stk24" contextRef="#ctx0" brushRef="#br0">12070 4888 583 0,'0'0'0'0,"0"0"0"4,-13 0 0-1,13 0 11-1,0 0-11 1,-13 3 12 3,-2 2-12-1,15-5 22-3,0 0-22 1,-25 12 22 3,-18 18-22-3,43-30 31-1,0 0-31 1,-41 50 32 3,0 7-32-2,41-57 27-2,0 0-27 1,-30 65 28 3,-1-8-28-2,31-57 26-2,0 0-26 1,-15 47 26 3,3-22-26-1,12-25 30-3,0 0-30-1,-8 15 31 6,8-2-31-2,0-13 28-4,0 0-28 2,0 0 29 3,13-5-29-2,-13 5 24-2,0 0-24 1,15-25 25 3,15-15-25-1,-30 40 22-3,0 0-22 1,33-52 22 2,-7 4-22 1,-26 48 24-5,0 0-24 0,20-44 24 7,-2 9-24-4,-18 35 26-3,0 0-26 2,15-35 27 5,-2 10-27-5,-13 25 24 4,0 0-24-7,12-15 24 3,-12 15-24 1,0 0 24-2,0 0-24 2,3-7 24 1,-3 7-24 0,0 0 19-4,0 0-19 2,10 17 19 4,-8 18-19-3,-2-35 18-3,0 0-18 1,3 55 18 6,-3 14-18-4,0-69 15-2,0 0-15 0,3 73 15 5,4-4-15-4,-7-69 13-1,0 0-13 1,18 60 13 5,2-20-13 0,-20-40 13-7,0 0-13-1,26 30 14 4,-9-20-14 1,-17-10 13-4,0 0-13 2,33-10 14 5,8-25-14 1,-41 35 16-8,0 0-16-1,46-60 17 5,7-15-17 5,-53 75 14-10,0 0-14 0,56-84 15 3,2-1-15 2,-58 85 19-3,0 0-19 0,48-69 19 5,-17 24-19-4,-31 45 18-1,0 0-18 1,15-25 19 4,-5 10-19-3,-10 15 18-2,0 0-18 0,8-8 18 5,-8 8-18-3,0 0 13-2,0 0-13 0,7-12 14 6,-7 12-14 1,0 0 12-9,0 0-12 0,18 17 12 7,-5 8-12 2,-13-25 10-8,0 0-10-1,20 23 11 3,5-6-11 0,-25-17 7 0,0 0-7-1,18 13 7 5,2-3-7-3,-20-10 2-2,0 0-2 0,13 12 2 7,2 5-2-1,-15-17 0-7,0 0 0-1,18 23 0 4,-5 7 0 0,-13-30-5-2,0 0 5 0,7 34-4 5,-2 6 4-3,-5-40-18-2,0 0 18 0,8 43-17 5,-3-18 17-3,-5-25-31-3,0 0 31 3,10 27-31 2,3-2 31-2,-13-25-38-2,0 0 38 0,18 22-37 6,-11-9 37-5,-7-13-34-2,0 0 34 2,18 2-33 4,5-7 33-3,-23 5-28-2,0 0 28 0,35-12-28 5,3-6 28-3,-38 18-21-3,0 0 21 2,44-27-21 4,-6-15 21-3,-38 42-17-2,0 0 17 0,35-45-16 5,6-7 16-3,-41 52-8-1,0 0 8-1,33-45-7 5,-8 10 7-4,-25 35-4-2,0 0 4 2,15-32-3 6,-10-1 3 0,-5 33-1-9,0 0 1 0,0-25 0 8,-2 3 0-2,2 22 0-5,0 0 0-1,-10-18 1 5,-11 1-1-1,21 17 2-2,0 0-2-1,-30-10 3 5,2 10-3-1,28 0 5-4,0 0-5 3,-30 15 6 3,-3 15-6 1,33-30 11-8,0 0-11 0,-33 40 12 6,12 7-12-1,21-47 20-4,0 0-20 1,-15 52 20 5,10 5-20-3,5-57 11-3,0 0-11 2,5 40 11 4,3-15-11-2,-8-25 8-4,0 0-8 1,12 10 9 5,9-2-9-2,-21-8 6-4,0 0-6 1,20-13 7 6,8-14-7-5,-28 27 8-2,0 0-8 2,35-38 9 5,4-1-9-5,-39 39 10-2,0 0-10 3,32-40 10 2,-11 10-10-2,-21 30 12-1,0 0-12-2,20-27 12 6,-7 4-12-2,-13 23 13-4,0 0-13 1,12-15 14 5,-12 15-14-3,0 0 14-1,0 0-14-2,6-10 14 7,-6 10-14-5,0 0 11-1,0 0-11 1,0 0 11 3,7 18-11-2,-7-18 9-2,0 0-9 0,3 22 9 5,2 13-9-3,-5-35 7-2,0 0-7 1,5 35 7 3,2-10-7-1,-7-25 4-4,0 0-4 2,6 15 4 3,6-3-4-2,-12-12 2-2,0 0-2 0,13 13 3 5,2-13-3-2,-15 0 2-4,0 0-2 1,18-5 2 5,10-13-2-3,-28 18 4-2,0 0-4 0,30-22 4 7,-7 2-4 0,-23 20 4-6,0 0-4-3,20-23 4 4,-4-6-4-1,-16 29 5 2,0 0-5-5,15-23 6 5,-3 6-6-1,-12 17 6-2,0 0-6-1,6-10 7 7,-6 10-7-4,0 0 7-2,0 0-7 0,20-8 7 5,-20 8-7-4,0 0 6-1,0 0-6 2,13 0 6 2,-11 13-6-2,-2-13 5-3,0 0-5 2,10 22 5 3,3 1-5-1,-13-23 4-3,0 0-4-1,13 22 4 7,-3 3-4-2,-10-25 4-3,0 0-4 0,10 22 5-1,-8-14-5 3,-2-8 5-4,0 0-5 1,0 0 5 5,26 0-5-2,-26 0 4-4,0 0-4 1,30-8 4 6,6-14-4-3,-36 22 6-4,0 0-6 0,35-28 6 7,-2 4-6-4,-33 24 7-2,0 0-7 0,33-28 8 4,-7 8-8-2,-26 20 8-2,0 0-8 0,15-12 8 5,-8 2-8-3,-7 10 7-2,0 0-7 1,0 0 7 4,11-8-7-3,-11 8 5-3,0 0-5 2,0 0 5 3,12 13-5-1,-12-13 3-3,0 0-3 1,3 12 3 2,2 16-3 0,-5-28 2-4,0 0-2 2,5 32 2 5,3 0-2-2,-8-32 2-3,0 0-2-3,5 20 2 4,5-5-2 0,-10-15 1-2,0 0-1 0,12 3 1 7,11-6-1-2,-23 3 0-6,0 0 0-1,21-10 1 6,12-7-1-1,-33 17 0 1,0 0 0-5,25-20 1 2,-5 3-1 6,-20 17 1-8,0 0-1-1,15-10 2 5,-2-3-2 0,-13 13 2-3,0 0-2 1,10-5 3 2,-10 5-3-1,0 0 2-2,0 0-2 0,0 0 3 4,13 0-3-1,-13 0 2-3,0 0-2 0,13 13 3 4,2 16-3-2,-15-29 2-2,0 0-2 1,20 33 2 3,-7-13-2-2,-13-20 2-1,0 0-2 1,12 10 2 1,6-3-2-1,-18-7 1-3,0 0-1 2,18 3 1 4,0-6-1-3,-18 3 0-2,0 0 0 0,18-17 1 5,12-18-1-3,-30 35 0-3,0 0 0 2,25-35 1 4,-4 10-1 0,-21 25 0-4,0 0 0-3,7-25 0 6,-2 5 0 6,-5 20 0-12,0 0 0 4,0-15 0-4,0 15 0 2,0 0 0-1,0 0 0 2,0-10 0 4,0 10 0-3,0 0 0-2,0 0 0 0,0 0 1 6,-10 0-1 1,10 0 0-9,0 0 0 0,-10 18 1 6,-3 4-1-1,13-22 0-4,0 0 0 0,-10 38 1 6,15 6-1-3,-5-44 0-3,0 0 0 2,18 40 0 4,10-10 0-3,-28-30 0-3,0 0 0 4,46 22 0 0,12-19 0-1,-58-3 0-2,0 0 0 0,66-7 0 5,10-23 0-3,-76 30 0-2,0 0 0 0,79-35 0 5,-8-15 0-3,-71 50 0-3,0 0 0 1,71-52 0 6,-13 2 0-4,-58 50 0-2,0 0 0 0,51-57 1 5,-6-10-1-4,-45 67 1-1,0 0-1 1,41-78 2 5,-8-16-2-5,-33 94 3-1,0 0-3 0,20-85 3 5,-7 26-3-3,-13 59 3-3,0 0-3 2,10-40 4 4,-2 22-4-3,-8 18 1-3,0 0-1 3,0 0 2 2,-8-12-2-2,8 12 1-3,0 0-1 2,-5 22 1 4,-13 26-1-2,18-48 0-4,0 0 0 1,-15 64 0 5,2 16 0-2,13-80 0-4,0 0 0 3,-7 84 0 1,2-4 0-1,5-80 0-3,0 0 0 2,0 70 0 4,5-8 0-3,-5-62 0-3,0 0 0 2,2 50 0 5,-2-10 0-5,0-40-1-1,0 0 1 1,0 29 0 3,-2-14 0-2,2-15-1-2,0 0 1 1,0 0 0 3,-15 3 0-2,15-3-1-2,0 0 1 0,-8-8 0 5,-5-9 0-3,13 17-1-3,0 0 1 2,-15-17-1 4,2 4 1-3,13 13-2-2,0 0 2 0,-10-15-2 5,8 3 2-3,2 12-3-2,0 0 3 0,0-13-2 4,0 6 2-1,0 7-3-3,0 0 3 0,0 0-3 5,0 0 3-3,0 0-4-2,0 0 4 0,12-10-4 5,14-8 4-3,-26 18-5-3,0 0 5 3,40-17-4 2,11 0 4-3,-51 17-9 0,0 0 9-1,53-13-9 6,6-2 9-6,-59 15-11 0,0 0 11 1,58-17-11 4,0-8 11-3,-58 25-14 0,0 0 14-4,51-27-13 7,-18-3 13-3,-33 30-8-2,0 0 8 0,28-30-8 4,-10 5 8 0,-18 25-5-5,0 0 5 2,12-17-5 3,-9 7 5-2,-3 10-2-1,0 0 2-2,0 0-2 6,0 0 2-3,0 0-1-2,0 0 1 0,0 0 0 5,-15 5 0-3,15-5 0-2,0 0 0 0,-18 24 0 5,-2 26 0-2,20-50 0-4,0 0 0 2,-16 55 0 4,11 2 0-4,5-57 1-1,0 0-1 0,0 43 2 5,5-11-2-3,-5-32 2-2,0 0-2 1,8 17 3 4,10 3-3-4,-18-20 3 0,0 0-3-1,28 15 4 4,0-15-4-2,-28 0 6-2,0 0-6 1,38-5 7 3,7-17-7-2,-45 22 8-2,0 0-8 0,51-25 9 5,0-15-9-3,-51 40 9-2,0 0-9 1,43-35 10 3,-13 10-10-2,-30 25 11-3,0 0-11 2,26-20 11 4,-6 1-11-2,-20 19 9-4,0 0-9 1,18-15 9 6,-5 7-9-4,-13 8 10-3,0 0-10 1,0 0 10 5,0 0-10-2,0 0 10-3,0 0-10-1,0 0 10 6,10 13-10-3,-10-13 9-2,0 0-9 1,10 14 10 4,3-1-10-4,-13-13 10-2,0 0-10 3,20 12 11 3,8-7-11-4,-28-5 7 0,0 0-7-1,33 0 8 4,2 0-8-2,-35 0 6-2,0 0-6 1,33 0 6 4,-20-5-6-4,-13 5 4-2,0 0-4 2,13-5 5 5,-6 5-5 2,-7 0 5-10,0 0-5 0,0 0 5 6,13 10-5 2,-13-10 3-8,0 0-3 0,0 13 3 7,2 9-3-4,-2-22 2-2,0 0-2 1,3 25 3 6,5-3-3-4,-8-22 2-3,0 0-2 1,17 23 2 5,14-11-2-2,-31-12 1-4,0 0-1 2,45 5 2 4,11-17-2-3,-56 12 0-3,0 0 0 2,71-33 1 4,23-19-1-3,0 0-1408-3</inkml:trace>
    </iact:actionData>
  </iact:action>
  <iact:action type="add" startTime="59629">
    <iact:property name="dataType"/>
    <iact:actionData xml:id="d25">
      <inkml:trace xmlns:inkml="http://www.w3.org/2003/InkML" xml:id="stk25" contextRef="#ctx0" brushRef="#br0">15215 4659 595 0,'0'0'0'0,"0"0"0"6,0 0 0-1,0 0 37-3,0 0-37 1,36-2 38 4,-21-13-38-4,-15 15 62-1,0 0-62 0,30-12 62 5,16 4-62-3,-46 8 38-1,0 0-38-1,46 0 39 5,-8 5-39-4,-38-5 18 0,0 0-18-2,25 8 19 5,-5 2-19-1,-20-10 11-3,0 0-11 0,6 17 12 5,-22 13-12-3,16-30 5-2,0 0-5 2,-28 22 6 0,-22-4-6 1,1-1-647-3</inkml:trace>
    </iact:actionData>
  </iact:action>
  <iact:action type="add" startTime="60724">
    <iact:property name="dataType"/>
    <iact:actionData xml:id="d26">
      <inkml:trace xmlns:inkml="http://www.w3.org/2003/InkML" xml:id="stk26" contextRef="#ctx0" brushRef="#br0">8188 6591 863 0,'0'0'0'2,"0"0"0"3,0 0 0-1,0 0 5-2,0 0-5 1,18-5 5 4,0-5-5-3,-18 10 6-1,0 0-6-1,33-18 6 4,25-12-6-3,-58 30 2 0,0 0-2 0,71-39 2 3,28-14-2-3,-99 53 14-1,0 0-14 1,112-54 15 4,4 1-15-3,-116 53 27-2,0 0-27 0,122-47 28 5,0-3-28-2,-122 50 42-4,0 0-42 1,132-47 42 5,5 5-42-3,-137 42 45-3,0 0-45 2,142-40 45 5,-18 5-45-5,-124 35 40-1,0 0-40 0,122-35 41 5,-5 8-41-3,-117 27 33-2,0 0-33 0,111-20 34 5,-22 3-34-3,-89 17 35-3,0 0-35 3,79-10 36 3,-26 0-36-4,-53 10 25-1,0 0-25 0,38 2 26 6,-13 13-26-5,-25-15 5-1,0 0-5 0,8 17 5 5,-16 6-5-3,-2-1-1011-2</inkml:trace>
    </iact:actionData>
  </iact:action>
  <iact:action type="add" startTime="61116">
    <iact:property name="dataType"/>
    <iact:actionData xml:id="d27">
      <inkml:trace xmlns:inkml="http://www.w3.org/2003/InkML" xml:id="stk27" contextRef="#ctx0" brushRef="#br0">8574 6807 505 0,'0'0'0'2,"0"0"0"3,10 5 0-1,-10-5 0-2,0 0 0 0,0 0 0 4,5 10 0-2,-5-10 6-2,0 0-6 1,0 0 6 4,0 0-6-3,0 0 17 1,0 0-17-4,0 0 17 4,5 10-17 4,-5-10 19-9,0 0-19 0,0 0 20 6,0 0-20-3,0 0 22-1,0 0-22 0,-13 10 23 7,1-5-23-3,12-5 26-6,0 0-26 3,-18 5 26 3,5 0-26 1,13-5 23-6,0 0-23-1,-7 2 24 5,-6-2-24-1,13 0 37-2,0 0-37 0,0 0 37 5,-15 5-37-2,15-5 45 1,0 0-45-6,0 0 46 5,-5 10-46 3,5-10 54-7,0 0-54-1,12 8 55 5,21-8-55 0,-33 0 49-4,0 0-49 3,54-5 50 2,22-8-50 3,-76 13 45-8,0 0-45-1,91-22 46 13,8-15-46-13,-99 37 46 0,0 0-46 0,122-43 47 8,22-4-47-1,-144 47 65-5,0 0-65-2,148-50 65 4,-6-7-65 1,-142 57 53-3,0 0-53-1,126-62 54 7,1 2-54-4,-127 60 22-2,0 0-22 0,112-57 23 5,-13 10-23-4,-99 47 4-1,0 0-4 3,71-35 5 0,-33 12-5-1,0 6-1127-2</inkml:trace>
    </iact:actionData>
  </iact:action>
  <iact:action type="add" startTime="84145">
    <iact:property name="dataType"/>
    <iact:actionData xml:id="d28">
      <inkml:trace xmlns:inkml="http://www.w3.org/2003/InkML" xml:id="stk28" contextRef="#ctx0" brushRef="#br0">6037 9945 337 0,'0'0'0'2,"0"0"0"4,0 0 0-3,0 0 26-1,0 0-26 0,-5-34 27 6,2 24-27-4,3 10 78-2,0 0-78 0,-7-10 79 5,2-13-79-4,5 23 86-1,0 0-86 0,0-17 87 6,-5 7-87-5,5 10 71-1,0 0-71 1,0 0 71 3,0 0-71-1,0 0 48-3,0 0-48 0,5 15 49 4,-5 32-49-2,0-47 37-2,0 0-37 2,0 75 38 2,0 29-38-3,0-104 28-1,0 0-28 0,-5 112 29 8,5 10-29-4,0-122 23-5,0 0-23 1,5 117 24 3,-3-15-24 3,-2-102 18-8,0 0-18 0,3 82 19 5,-6-4-19 0,3-78 13-5,0 0-13 3,-7 54 13 4,4-24-13-3,-2-5-841-2</inkml:trace>
    </iact:actionData>
  </iact:action>
  <iact:action type="add" startTime="84492">
    <iact:property name="dataType"/>
    <iact:actionData xml:id="d29">
      <inkml:trace xmlns:inkml="http://www.w3.org/2003/InkML" xml:id="stk29" contextRef="#ctx0" brushRef="#br0">5996 9965 684 0,'0'0'0'1,"0"0"0"3,-5-17 0 1,5 17 5-4,0 0-5 2,-5-22 6 3,3-11-6-2,2 33 12-1,0 0-12-1,2-42 12 4,8-5-12-2,-10 47 13-2,0 0-13 1,13-58 14 4,15 11-14-3,-28 47 18-1,0 0-18-1,30-47 18 3,11 7-18 0,-41 40 19-3,0 0-19 0,41-30 20 4,4 18-20-2,-45 12 34-2,0 0-34 1,46 10 34 5,2 22-34-2,-48-32 48-3,0 0-48-3,48 42 48 7,-5 8-48-4,-43-50 46-1,0 0-46 0,28 52 47 5,-7 1-47-5,-21-53 41 0,0 0-41 1,10 42 42 5,-15-10-42-2,5-32 34-3,0 0-34-3,-21 43 35 6,-17 9-35-2,38-52 18-4,0 0-18 2,-53 52 18 7,-5-15-18-6,58-37 7-1,0 0-7 0,-59 28 8 5,9-11-8-3,50-17 3-2,0 0-3 0,-51 13 3 5,15-3-3-3,-2-5-906-3</inkml:trace>
    </iact:actionData>
  </iact:action>
  <iact:action type="add" startTime="85587">
    <iact:property name="dataType"/>
    <iact:actionData xml:id="d30">
      <inkml:trace xmlns:inkml="http://www.w3.org/2003/InkML" xml:id="stk30" contextRef="#ctx0" brushRef="#br0">7412 9219 684 0,'0'0'0'2,"0"0"0"2,-25-8 0 0,25 8 8-2,0 0-8 1,-21-12 8 4,4 2-8-4,17 10 15-1,0 0-15 1,-33-8 16 3,-13 3-16-1,46 5 14-2,0 0-14-2,-56 8 15 5,-5 22-15-2,61-30 21-1,0 0-21-1,-58 57 21 4,0 35-21-1,58-92 31-3,0 0-31 0,-59 127 32 5,1 35-32-3,58-162 42-2,0 0-42 0,-53 186 43 5,9 26-43-3,44-212 40-3,0 0-40 2,-20 207 41 4,25-31-41-4,-5-176 34 0,0 0-34-1,33 159 35 5,26-7-35-4,-59-152 28-1,0 0-28 0,98 117 28 6,39-42-28-5,-137-75 21-1,0 0-21 1,143 37 21 4,-9-37-21-4,-5 0-839-1</inkml:trace>
    </iact:actionData>
  </iact:action>
  <iact:action type="add" startTime="87042">
    <iact:property name="dataType"/>
    <iact:actionData xml:id="d31">
      <inkml:trace xmlns:inkml="http://www.w3.org/2003/InkML" xml:id="stk31" contextRef="#ctx0" brushRef="#br0">8310 9699 483 0,'0'0'0'3,"0"0"0"1,-18 8 0 1,18-8 3-2,0 0-3-2,-15 9 4 6,-3 4-4-3,18-13 9 0,0 0-9-3,-20 25 9 5,-21 20-9-2,41-45 18-3,0 0-18 2,-43 57 18 4,3 13-18-3,40-70 17-2,0 0-17 0,-33 87 17 4,-5 27-17 0,38-114 17-4,0 0-17 0,-28 117 17 4,15-5-17-2,13-112 15-2,0 0-15 0,0 100 15 4,13-21-15 0,-13-79 13-5,0 0-13 1,33 65 14 5,12-15-14-3,-45-50 13-3,0 0-13 2,54 27 14 4,4-27-14-3,-58 0 29-2,0 0-29 0,63-17 30 5,8-18-30-3,-71 35 41-2,0 0-41 0,66-50 42 6,-2-7-42-5,-64 57 40-2,0 0-40 2,61-77 40 4,-16-8-40-3,-45 85 51-2,0 0-51 0,38-94 51 5,-12-6-51-4,-26 100 50-1,0 0-50 2,7-97 50 2,-7 10-50-2,0 87 46-3,0 0-46 2,-17-82 46 4,-6 7-46-3,23 75 37-1,0 0-37-2,-43-65 37 6,-11 16-37-3,54 49 32-2,0 0-32 1,-66-30 32 3,3 20-32-2,63 10 28-3,0 0-28 2,-74 10 29 4,6 17-29-4,68-27 29-1,0 0-29 1,-61 50 29 4,-2 22-29-3,63-72 27-2,0 0-27 0,-54 82 27 6,16 5-27 1,38-87 23-8,0 0-23-1,-20 87 24 5,15 8-24 4,5-95 21-8,0 0-21-1,18 82 22 5,17-15-22-1,-35-67 17-2,0 0-17-1,51 52 17 6,12-12-17-3,-63-40 8-2,0 0-8 1,66 30 8 3,0-12-8-2,-66-18 2-3,0 0-2 3,64 0 3 2,-14-18-3-2,4 1-1188-3</inkml:trace>
    </iact:actionData>
  </iact:action>
  <iact:action type="add" startTime="88560">
    <iact:property name="dataType"/>
    <iact:actionData xml:id="d32">
      <inkml:trace xmlns:inkml="http://www.w3.org/2003/InkML" xml:id="stk32" contextRef="#ctx0" brushRef="#br0">9343 9082 147 0,'0'0'0'1,"0"0"0"3,0 0 0 1,0 0 20-3,0 0-20 0,0 0 20 4,12-10-20 0,-12 10 30-4,0 0-30-1,0 0 30 7,0-13-30-1,0 13 39-4,0 0-39-2,0 0 40 4,-7-12-40 0,7 12 62-4,0 0-62 0,0 0 63 5,0 0-63-1,0 0 79-3,0 0-79-1,0 0 80 6,-8-10-80-3,8 10 72-2,0 0-72 0,0 0 72 5,0 0-72-3,0 0 58-2,0 0-58 1,-5 10 58 4,-3 22-58-4,8-32 49-1,0 0-49 1,0 55 50 3,8 22-50-1,-8-77 41-4,0 0-41 1,0 95 41 5,0 37-41-3,0-132 40-2,0 0-40 0,2 152 40 5,9 17-40-3,-11-169 39-3,0 0-39 3,2 186 40 2,-2 26-40-2,0-212 36-3,0 0-36 2,-2 214 37 5,-11 3-37-5,13-217 29-1,0 0-29 0,-8 194 29 6,3-33-29-4,5-161 24-2,0 0-24-1,-7 145 25 6,-11-23-25-3,18-122 17-2,0 0-17 1,-26 104 17 3,1-17-17-2,0 0-1008-2</inkml:trace>
    </iact:actionData>
  </iact:action>
  <iact:action type="add" startTime="91275">
    <iact:property name="dataType"/>
    <iact:actionData xml:id="d33">
      <inkml:trace xmlns:inkml="http://www.w3.org/2003/InkML" xml:id="stk33" contextRef="#ctx0" brushRef="#br0">9680 9896 740 0,'0'0'0'2,"0"0"0"4,0 0 0-1,0 0 10-3,0 0-10 1,0 0 10 2,40-33-10-1,-40 33 25-1,0 0-25 0,33-17 25 2,16 2-25 0,-49 15 33-4,0 0-33 2,58-10 33 3,-2-7-33-2,-56 17 27-3,0 0-27 3,56-10 28 2,-8 12-28-2,-48-2 18-2,0 0-18 1,43 15 19 3,-13 12-19-1,-30-27 17-3,0 0-17 0,23 40 17 4,-10 10-17-1,-13-50 14-3,0 0-14 0,5 60 15 4,-18 9-15-1,13-69 12-4,0 0-12 2,-20 70 13 4,-10-5-13-4,30-65 13-1,0 0-13 1,-28 57 13 3,2-15-13-1,26-42 17-3,0 0-17 0,-20 23 18 4,2-6-18-1,18-17 24-4,0 0-24 2,-15 13 24 5,-3-8-24-5,18-5 23-2,0 0-23 1,-17-13 23 6,1-19-23-4,16 32 24-3,0 0-24 2,-7-47 24 5,17-23-24-5,-10 70 21-2,0 0-21 2,25-70 22 5,6 0-22-5,-31 70 19-1,0 0-19 0,33-64 20 6,5 7-20-5,-38 57 16-2,0 0-16 2,33-58 17 5,-8 11-17 2,-25 47 9-9,0 0-9-1,20-35 9 4,-7 10-9 5,-13 25 6-8,0 0-6-1,3-10 7 5,-3 10-7 1,0 0 10-6,0 0-10 1,0 0 10 6,0 0-10-2,0 0 13-4,0 0-13 1,2 28 14 5,-15 26-14-2,13-54 15-4,0 0-15 1,-12 70 15 5,7 5-15-3,5-75 18-2,0 0-18 0,5 79 18 5,2 6-18-4,-7-85 16-1,0 0-16 0,21 80 16 6,17-11-16-4,-38-69 10-3,0 0-10 2,40 63 10 4,11-11-10-3,-51-52 6-3,0 0-6 2,51 30 7 4,-6-28-7-2,1 1-1128-2</inkml:trace>
    </iact:actionData>
  </iact:action>
  <iact:action type="add" startTime="91834">
    <iact:property name="dataType"/>
    <iact:actionData xml:id="d34">
      <inkml:trace xmlns:inkml="http://www.w3.org/2003/InkML" xml:id="stk34" contextRef="#ctx0" brushRef="#br0">10778 10466 1188 0,'0'0'0'0,"0"0"0"4,5-15 0 0,-5 15-1-2,0 0 1 1,0 0-1 5,5-15 1-5,-5 15-2-2,0 0 2 3,0 0-2 1,0 0 2 0,0 0 13-2,0 0-13-1,0 0 14 3,0 0-14 1,0 0 32-4,0 0-32 0,0 0 33 3,-10 12-33 0,10-12 42-2,0 0-42-2,-7 23 42 6,-6 24-42-3,13-47 34-2,0 0-34 1,-8 52 34 3,3-10-34-2,5-42 25-2,0 0-25 0,-5 45 25 6,-2-2-25 0,-1 1-1047-8</inkml:trace>
    </iact:actionData>
  </iact:action>
  <iact:action type="add" startTime="92417">
    <iact:property name="dataType"/>
    <iact:actionData xml:id="d35">
      <inkml:trace xmlns:inkml="http://www.w3.org/2003/InkML" xml:id="stk35" contextRef="#ctx0" brushRef="#br0">11458 10326 606 0,'0'0'0'1,"0"0"0"5,0 0 0-1,0 0 48-4,0 0-48 2,8-12 48 4,-8 12-48-3,0 0 75-3,0 0-75 2,0 0 75 3,0 0-75-1,0 0 47-3,0 0-47 0,7-10 47 4,-7 10-47-2,0 0 32-2,0 0-32 1,13-5 33 2,-3 15-33 1,-10-10 32-4,0 0-32 0,10 27 32 5,1 25-32-3,-11-52 33-2,0 0-33 0,0 60 34 4,-8 0-34-1,8-60 33-3,0 0-33 1,-18 55 34 3,-15-1-34-2,33-54 23-1,0 0-23-1,-45 58 23 4,-6-6-23-2,51-52 18-2,0 0-18 0,-51 42 18 5,13-19-18-3,3-1-909-3</inkml:trace>
    </iact:actionData>
  </iact:action>
  <iact:action type="add" startTime="92719">
    <iact:property name="dataType"/>
    <iact:actionData xml:id="d36">
      <inkml:trace xmlns:inkml="http://www.w3.org/2003/InkML" xml:id="stk36" contextRef="#ctx0" brushRef="#br0">11435 9769 897 0,'0'0'0'0,"0"0"0"5,26-30 0-1,-26 30 0-2,0 0 0 1,30-27 0 4,11-3 0 0,-41 30 3-7,0 0-3 1,45-30 3 5,6 12-3-1,-51 18 2-4,0 0-2 2,53-2 3 4,3 12-3-4,-56-10 8 1,0 0-8-2,48 27 9 4,-15 20-9-2,-33-47 19-2,0 0-19 1,23 53 19 3,-10 9-19-2,-13-62 28-1,0 0-28-2,8 65 28 6,-14 4-28-3,6-69 29-2,0 0-29 1,-7 70 29 3,-6-3-29-1,13-67 28-4,0 0-28 1,-12 55 29 5,4-20-29-3,8-35 24-3,0 0-24 2,-8 25 24 3,6-8-24 0,2-17 26-5,0 0-26 1,-3 13 26 6,3-13-26 0,0 0 25-6,0 0-25-2,3-8 26 5,9-34-26 4,-12 42 25-9,0 0-25 0,23-50 25 4,5-10-25 1,-28 60 20-4,0 0-20 2,31-62 20 5,-3-3-20-3,-28 65 25-5,0 0-25 2,30-64 26 5,-10-1-26 0,-20 65 25-7,0 0-25 1,18-55 25 6,-3 13-25-3,-15 42 22-2,0 0-22 1,5-32 23 4,-2 12-23-5,-3 20 12 0,0 0-12 2,5-13 13 2,-5 13-13-2,0 0 9-2,0 0-9 0,-13 15 9 5,-12 35-9-4,25-50 5-1,0 0-5 1,-28 65 6 4,-5 2-6-4,33-67 4-1,0 0-4 2,-23 72 4 4,8 3-4-3,15-75 5-4,0 0-5-1,0 74 6 7,13-4-6-3,-13-70 5-2,0 0-5 0,25 52 6 6,16-12-6-5,-41-40 3-1,0 0-3 0,45 20 3 5,-2-20-3-3,-43 0 0-2,0 0 0 0,54-17 1 5,4-18-1-3,-5 0-1149-2</inkml:trace>
    </iact:actionData>
  </iact:action>
  <iact:action type="add" startTime="93259">
    <iact:property name="dataType"/>
    <iact:actionData xml:id="d37">
      <inkml:trace xmlns:inkml="http://www.w3.org/2003/InkML" xml:id="stk37" contextRef="#ctx0" brushRef="#br0">12290 10047 1009 0,'0'0'0'1,"0"0"0"4,0 0 0-1,0 0 4-1,0 0-4 0,0 0 5 1,0 0-5 2,0 0 7-4,0 0-7-1,18-9 7 5,5 4-7-1,-23 5 15-2,0 0-15-1,33-3 16 3,10-4-16 0,-43 7 16-3,0 0-16 1,41 0 16 3,-3 7-16-2,-38-7 22-1,0 0-22-2,28 12 22 6,-6 6-22-3,-22-18 29-1,0 0-29-1,21 22 29 4,-9 8-29-2,-12-30 31-2,0 0-31 1,3 35 32 3,-6 5-32-2,3-40 35-1,0 0-35-1,-7 42 36 4,-11-7-36 0,18-35 34-5,0 0-34 0,-20 27 35 6,-1-9-35-3,21-18 30-2,0 0-30 0,-12 17 31 7,-1-12-31 1,13-5 28-9,0 0-28-1,0 0 29 9,0 0-29-9,0 0 21 0,0 0-21 1,0 0 22 6,33-10-22-2,-33 10 17-3,0 0-17-1,46-20 18 8,4-7-18-1,-50 27 5-7,0 0-5-1,61-35 6 4,5-10-6 0,3 5-1146-2</inkml:trace>
    </iact:actionData>
  </iact:action>
  <iact:action type="add" startTime="93695">
    <iact:property name="dataType"/>
    <iact:actionData xml:id="d38">
      <inkml:trace xmlns:inkml="http://www.w3.org/2003/InkML" xml:id="stk38" contextRef="#ctx0" brushRef="#br0">13249 10284 751 0,'0'0'0'1,"0"0"0"3,15 0 0 1,-15 0 38-3,0 0-38 0,13 2 38 4,-13-2-38-1,0 0 18-3,0 0-18 0,13 8 18 4,-1-3-18-2,-12-5 28-1,0 0-28-1,13 12 29 5,2 16-29-3,-15-28 28-1,0 0-28-2,18 39 28 5,-5 4-28-2,-13-43 36-1,0 0-36-1,0 47 36 4,-10 8-36-1,10-55 48-3,0 0-48 0,-21 60 49 5,-14 7-49-4,35-67 50-1,0 0-50 1,-46 64 50 3,-5-11-50-1,51-53 50-4,0 0-50 1,-55 47 50 6,-4 0-50-4,59-47 28-2,0 0-28 0,-48 18 28 5,23-36-28-3,-6-4-991-2</inkml:trace>
    </iact:actionData>
  </iact:action>
  <iact:action type="add" startTime="94143">
    <iact:property name="dataType"/>
    <iact:actionData xml:id="d39">
      <inkml:trace xmlns:inkml="http://www.w3.org/2003/InkML" xml:id="stk39" contextRef="#ctx0" brushRef="#br0">13442 9607 673 0,'0'0'0'1,"10"-5"0"6,16-7 0-4,-26 12-3 0,0 0 3 0,33-13-2 3,-1 6 2-3,-32 7-10-1,0 0 10 2,41 7-9 1,10 13 9 0,-51-20-1-3,0 0 1 0,45 32 0 6,-4 11 0-5,-41-43 1-1,0 0-1 1,33 52 2 4,-10 10-2-4,-23-62 8-1,0 0-8 0,7 60 8 5,-7-3-8-3,0-57 18-2,0 0-18 0,-2 45 18 5,-3-15-18-3,5-30 38-3,0 0-38 2,-5 27 38 4,0-2-38 3,5-25 48-10,0 0-48 1,-3 20 48 5,3-5-48 1,0-15 50-5,0 0-50-2,0 0 50 5,0 7-50-1,0-7 43-2,0 0-43 0,0 0 43 4,26-30-43-2,-26 30 35 1,0 0-35-5,25-29 36 6,0-11-36-2,-25 40 30-1,0 0-30-1,28-45 31 4,-2-10-31-3,-26 55 36-1,0 0-36 1,22-64 36 4,1-4-36-3,-23 68 34-3,0 0-34 3,18-54 35 2,-8 19-35-2,-10 35 28-2,0 0-28 0,8-23 29 5,-3 6-29-3,-5 17 19-2,0 0-19 1,5-15 20 3,-5 5-20-2,0 10 13-2,0 0-13 0,0 0 14 6,0 0-14-5,0 0 11-1,0 0-11 0,0-10 12 5,0 10-12-3,0 0 10-2,0 0-10 0,0 0 10 5,0 0-10-3,0 0 9-1,0 0-9-1,0 0 10 5,0 0-10-4,0 0 12-1,0 0-12 1,0 0 13 4,0 0-13-4,0 0 13-1,0 0-13 0,0 0 14 5,0 0-14-3,0 0 12-2,0 0-12 0,0 0 13 5,0 0-13-3,0 0 11-2,0 0-11 1,0 0 12 3,0 0-12-1,0 0 10-3,0 0-10-1,0 0 11 6,8 10-11-2,-8-10 10-4,0 0-10 1,0 0 10 5,0 0-10-2,0 0 8-3,0 0-8-1,0 0 8 6,0 0-8-3,0 0 9-2,0 0-9 1,0 0 9 4,0 10-9-4,0-10 10-1,0 0-10 0,0 0 11 6,0 0-11 1,0 0 10-9,0 0-10 0,0 0 10 5,0 10-10-1,0-10 10-2,0 0-10 1,0 0 10 3,0 0-10-2,0 0 8-2,0 0-8 1,0 0 8 4,0 0-8-3,0 0 6-2,0 0-6-1,0 0 7 6,0 10-7-3,0-10 5-2,0 0-5 0,0 0 6 5,0 0-6-3,0 0 5-2,0 0-5 1,0 0 6 3,0 0-6-1,0 0 5-3,0 0-5-1,0 0 6 7,5 12-6-5,-5-12 6-2,0 0-6 2,0 0 6 4,-5 10-6-2,5-10 7-4,0 0-7 1,0 0 8 5,-8 10-8-2,8-10 8-4,0 0-8 1,0 0 8 6,0 10-8-5,0-10 7 1,0 0-7-1,-5 13 7 1,-3 14-7 1,8-27 8-3,0 0-8-1,-12 42 9 7,6 8-9-5,6-50 10-1,0 0-10 1,-2 52 10 4,2 13-10-3,0-65 9-3,0 0-9 1,13 57 10 6,7-2-10-4,-20-55 9-3,0 0-9 2,28 50 10 6,15-3-10 2,-43-47 8-8,0 0-8-3,48 42 8 0,8-12-8 9,-56-30 7-9,0 0-7 0,53 15 8 4,6-30-8 1,-59 15 0-4,0 0 0 1,53-20 1 6,-10-4-1-4,3-1-1426-3</inkml:trace>
    </iact:actionData>
  </iact:action>
  <iact:action type="add" startTime="95555">
    <iact:property name="dataType"/>
    <iact:actionData xml:id="d40">
      <inkml:trace xmlns:inkml="http://www.w3.org/2003/InkML" xml:id="stk40" contextRef="#ctx0" brushRef="#br0">14393 9965 572 0,'0'0'0'2,"0"0"0"2,0 0 0 1,0 0 0-2,0 0 0 0,0 0 1 3,-10 0-1-2,10 0 16-3,0 0-16 1,0 0 17 5,-13 0-17-2,13 0 30-4,0 0-30 1,0 0 31 5,-10 0-31-2,10 0 50-4,0 0-50 2,0 0 51 4,0 0-51-4,0 0 55-1,0 0-55 0,0 0 56 6,0 0-56-5,0 0 57-1,0 0-57 1,0 0 57 4,13-2-57 0,-13 2 53-7,0 0-53 4,15-3 54 1,3-4-54 1,-18 7 54-6,0 0-54 2,20 0 55 5,-7 2-55-5,-13-2 51 0,0 0-51 0,13 8 51 6,-6 7-51-6,-7-15 37 1,0 0-37-1,0 17 37 5,-5 3-37-3,5-20 28-2,0 0-28 0,-7 23 29 5,-1-4-29-2,8-19 21-4,0 0-21 1,-13 15 22 5,8-2-22-3,5-13 19-2,0 0-19 0,-2 15 19 7,-1-8-19-7,3-7 15-1,0 0-15 3,3 10 16 3,12 8-16-3,-15-18 13-4,0 0-13 3,30 19 14 9,11 9-14-11,-41-28 7-1,0 0-7 2,41 30 7 6,-11-3-7-3,-30-27 5-4,0 0-5 1,25 25 6 5,-2 2-6-3,-23-27 5-3,0 0-5 2,18 20 5 3,-10-5-5-1,-8-15 4-4,0 0-4 1,-3 20 4 6,-20 15-4-4,23-35 4-4,0 0-4 3,-35 32 5 4,-24-14-5-2,59-18 4-3,0 0-4 0,-66 12 4 5,-5-2-4-3,71-10 5-3,0 0-5 1,-58 8 6 6,20-3-6-4,38-5 0-3,0 0 0 2,-33 0 0 4,8 0 0-4,-3 0-1179-1</inkml:trace>
    </iact:actionData>
  </iact:action>
  <iact:action type="add" startTime="96142">
    <iact:property name="dataType"/>
    <iact:actionData xml:id="d41">
      <inkml:trace xmlns:inkml="http://www.w3.org/2003/InkML" xml:id="stk41" contextRef="#ctx0" brushRef="#br0">15274 9856 942 0,'0'0'0'1,"0"0"0"3,5 17 0 0,-5-17 3-2,0 0-3 2,5 8 4 1,-5-8-4 0,0 0-1-3,0 0 1-1,0 12 0 6,0-12 0-3,0 0-16-1,0 0 16-1,0 0-15 5,0 0 15-4,0 0-628 1</inkml:trace>
    </iact:actionData>
  </iact:action>
  <iact:action type="add" startTime="96293">
    <iact:property name="dataType"/>
    <iact:actionData xml:id="d42">
      <inkml:trace xmlns:inkml="http://www.w3.org/2003/InkML" xml:id="stk42" contextRef="#ctx0" brushRef="#br0">15568 9846 471 0,'0'0'0'1,"10"10"0"2,13 2 0 1,-23-12-1-2,0 0 1 1,28 15-1 4,0-7 1-3,0-1-292-3</inkml:trace>
    </iact:actionData>
  </iact:action>
  <iact:action type="add" startTime="96860">
    <iact:property name="dataType"/>
    <iact:actionData xml:id="d43">
      <inkml:trace xmlns:inkml="http://www.w3.org/2003/InkML" xml:id="stk43" contextRef="#ctx0" brushRef="#br0">15558 9886 718 0,'0'0'0'2,"0"0"0"4,-18 10 0-3,18-10-4-1,0 0 4 1,-10 12-3 5,10-12 3-4,0 0-11-2,0 0 11 0,-13 5-11 4,13-5 11-2,0 0 10-2,0 0-10 1,0 0 10 3,28-5-10-1,-28 5 36-3,0 0-36-1,36-5 37 6,17 3-37-2,-53 2 55-4,0 0-55 1,58-5 56 5,1 0-56-2,-59 5 59-3,0 0-59-1,58-5 59 6,-12 0-59-3,-46 5 61-2,0 0-61 0,45-8 61 6,1-4-61 2,-46 12 29-10,0 0-29 0,46-13 29 4,-6 6-29 0,-40 7 17-2,0 0-17 0,43-10 17 7,16-7-17-2,-1-3-859-7</inkml:trace>
    </iact:actionData>
  </iact:action>
  <iact:action type="add" startTime="97087">
    <iact:property name="dataType"/>
    <iact:actionData xml:id="d44">
      <inkml:trace xmlns:inkml="http://www.w3.org/2003/InkML" xml:id="stk44" contextRef="#ctx0" brushRef="#br0">16539 9776 740 0,'0'0'0'0,"0"0"0"6,11 28 0-2,-11-28-1-2,0 0 1 1,7 19 0 4,-2-9 0-4,-5-10-4-1,0 0 4 1,0 0-4 4,0 0 4-3,0 0-489-3</inkml:trace>
    </iact:actionData>
  </iact:action>
  <iact:action type="add" startTime="97372">
    <iact:property name="dataType"/>
    <iact:actionData xml:id="d45">
      <inkml:trace xmlns:inkml="http://www.w3.org/2003/InkML" xml:id="stk45" contextRef="#ctx0" brushRef="#br0">16590 9410 763 0,'0'0'0'0,"0"0"0"6,10 15 0-1,-10-15-9-4,0 0 9 2,0 0-8 3,21 5 8-1,-21-5-8-3,0 0 8 0,20-5-7 5,13 0 7-3,-33 5 5-3,0 0-5 2,41-7 5 4,-6 9-5-4,-35-2 24 0,0 0-24 0,33 10 25 3,0 10-25-3,-33-20 42 0,0 0-42-1,36 35 42 4,-6 22-42-1,-30-57 47-2,0 0-47 0,20 70 47 3,-7 5-47 1,-13-75 38-4,0 0-38-2,5 74 38 4,-5-7-38 6,0-67 35-11,0 0-35 0,-10 45 35 1,7-20-35 3,3-25 30-2,0 0-30 2,-7 15 31 2,2-5-31-2,5-10 28-2,0 0-28 0,-8 10 28 5,8-10-28-3,0 0 29-2,0 0-29 0,-10 10 29 5,10-10-29-3,0 0 27 1,0 0-27-3,0-12 27 4,10-21-27 2,-10 33 26-8,0 0-26 0,13-50 26 5,10-7-26-1,-23 57 25-2,0 0-25 0,25-70 26 5,0-14-26-3,-25 84 24-3,0 0-24 2,28-80 25 6,0 8-25 0,-28 72 24-9,0 0-24 0,23-52 25 5,-13 22-25 5,-10 30 15-10,0 0-15 0,8-13 16 3,-8 13-16 3,0 0 11-4,0 0-11 1,0 0 12 3,0 0-12-3,0 0 10-1,0 0-10 0,0 0 10 6,-18 38-10-5,18-38 8-1,0 0-8 0,-20 55 9 5,-1 17-9-3,21-72 10-3,0 0-10 2,-17 82 10 5,9 2-10-4,8-84 8-3,0 0-8 1,5 73 9 5,3-19-9-3,-8-54 7-3,0 0-7 2,20 48 7 5,13-13-7 3,-33-35 5-10,0 0-5-1,46 24 6 4,9-14-6 3,-55-10 2-4,0 0-2-3,66-7 3 3,13-18-3 1,5 0-1217-2</inkml:trace>
    </iact:actionData>
  </iact:action>
  <iact:action type="add" startTime="97943">
    <iact:property name="dataType"/>
    <iact:actionData xml:id="d46">
      <inkml:trace xmlns:inkml="http://www.w3.org/2003/InkML" xml:id="stk46" contextRef="#ctx0" brushRef="#br0">17559 9846 1177 0,'0'0'0'1,"10"-3"0"4,16-2 0-1,-26 5 15-3,0 0-15 2,23 0 16 4,-6 0-16-3,-17 0 18 0,0 0-18-2,18 0 18 2,8 0-18 1,-26 0 12-1,0 0-12-2,25 3 13 5,-5 12-13-4,-20-15 11 2,0 0-11-5,15 20 11 6,-2 0-11 1,-13-20 22-7,0 0-22 1,8 30 23 5,-3 4-23-1,-5-34 39-3,0 0-39 0,0 35 39 4,-5-17-39-2,5-18 52-2,0 0-52 0,0 10 53 6,0-10-53 2,0 0 53-10,0 0-53 0,0 0 53 5,0 0-53-1,0 0 44-3,0 0-44 2,0 0 45 4,7-23-45 0,-7 23 36-4,0 0-36-2,10-30 37 2,6-12-37 1,-16 42 33-1,0 0-33-2,17-45 34 5,1 3-34 0,-18 42 27-5,0 0-27 1,20-27 27 6,-7 12-27-4,-13 15 23-1,0 0-23-2,8-8 23 7,4 3-23 2,-12 5 16-10,0 0-16 0,13 3 17 4,0 12-17 6,-13-15 11-10,0 0-11 0,15 24 12 5,8 21-12 2,-23-45 8-6,0 0-8-1,20 45 9 7,-10-3-9-4,-10-42 4-1,0 0-4 1,3 45 5 5,-8 15-5 1,5-60 0-8,0 0 0-1,-5 47 1 4,2-22-1 3,3 0-1468-7</inkml:trace>
    </iact:actionData>
  </iact:action>
  <iact:action type="add" startTime="99356">
    <iact:property name="dataType"/>
    <iact:actionData xml:id="d47">
      <inkml:trace xmlns:inkml="http://www.w3.org/2003/InkML" xml:id="stk47" contextRef="#ctx0" brushRef="#br0">18034 8746 897 0,'0'0'0'0,"0"0"0"3,0 0 0 2,0 0 2-2,0 0-2-1,0 0 3 4,0-10-3-2,0 10 10-1,0 0-10-1,0 0 10 5,15-8-10-3,-15 8 36-2,0 0-36 0,20-5 37 4,18-4-37-2,-38 9 38-1,0 0-38-2,54-3 39 6,17 15-39-3,-71-12 37-1,0 0-37-1,73 25 38 4,16 25-38-2,-89-50 34-2,0 0-34 1,86 77 34 4,3 33-34-4,-89-110 32 0,0 0-32 0,84 124 33 4,7 8-33-5,-91-132 44-1,0 0-44 2,79 157 44 4,-21 25-44-2,-58-182 49 1,0 0-49-5,28 196 50 4,-23 6-50 4,-5-202 46-8,0 0-46-1,-25 196 47 5,-36-24-47 1,61-172 41-5,0 0-41-1,-89 164 41 7,-25 1-41-4,114-165 34-1,0 0-34 1,-145 151 34 4,-30-24-34-3,175-127 33-2,0 0-33 0,-167 105 33 5,14-16-33-3,153-89 26-2,0 0-26 0,-142 73 27 4,5-21-27-1,0 3-1312-4</inkml:trace>
    </iact:actionData>
  </iact:action>
  <iact:action type="add" startTime="100781">
    <iact:property name="dataType"/>
    <iact:actionData xml:id="d48">
      <inkml:trace xmlns:inkml="http://www.w3.org/2003/InkML" xml:id="stk48" contextRef="#ctx0" brushRef="#br0">19300 9726 673 0,'0'0'0'1,"0"0"0"3,0 0 0 0,0 0 23-1,0 0-23-1,0 0 23 4,0 0-23 0,0 0 64-5,0 0-64 1,0 0 65 5,0 0-65-4,0 0 77 0,0 0-77-1,0 0 78 5,5-32-78-3,-5 32 63-2,0 0-63 0,28-12 64 4,20-16-64-2,-48 28 35-2,0 0-35 2,50-25 36 2,19-4-36-1,-69 29 36-3,0 0-36 2,76-20 37 1,-5 5-37-2,-71 15 30-1,0 0-30 1,69-10 31 3,-14 5-31-2,-55 5 25-3,0 0-25 2,41-3 26 6,2 3-26-1,-43 0 12-8,0 0-12 0,36 5 12 4,-11 8-12 1,-25-13 4-4,0 0-4 1,13 20 5 7,-16 7-5-2,1-5-1005-7</inkml:trace>
    </iact:actionData>
  </iact:action>
  <iact:action type="add" startTime="101067">
    <iact:property name="dataType"/>
    <iact:actionData xml:id="d49">
      <inkml:trace xmlns:inkml="http://www.w3.org/2003/InkML" xml:id="stk49" contextRef="#ctx0" brushRef="#br0">19533 10055 1132 0,'0'0'0'0,"30"0"0"4,36 0 0 0,-66 0 3-1,0 0-3 0,87-3 3 3,6-2-3-2,-93 5 18-1,0 0-18-2,92-9 18 6,-1 4-18-3,-91 5 15-2,0 0-15 1,76-3 16 2,-10-4-16 0,-66 7 0-3,0 0 0 0,46-5 1 5,-21 2-1-3,1 1-845-2</inkml:trace>
    </iact:actionData>
  </iact:action>
  <iact:action type="add" startTime="102928">
    <iact:property name="dataType"/>
    <iact:actionData xml:id="d50">
      <inkml:trace xmlns:inkml="http://www.w3.org/2003/InkML" xml:id="stk50" contextRef="#ctx0" brushRef="#br0">21258 7962 662 0,'0'0'0'1,"0"0"0"3,0 0 0 0,0 0 32-3,0 0-32 3,0 0 33 3,0-30-33-4,0 30 68 0,0 0-68 0,0 0 68 3,-10-20-68-2,10 20 97-2,0 0-97 1,-3-7 98 2,3 7-98-1,0 0 61-2,0 0-61 0,0 0 62 5,5 22-62-2,-5-22 41-3,0 0-41 0,8 47 41 4,0 41-41-1,-8-88 34-3,0 0-34-1,5 109 34 6,-3 38-34-2,-2-147 24-2,0 0-24-2,5 152 24 6,0-13-24-3,-5-139 16-3,0 0-16 2,8 132 17 3,-5 0-17-2,-3-132 15-2,0 0-15 1,5 112 16 5,-8-47-16 0,1-1-1023-7</inkml:trace>
    </iact:actionData>
  </iact:action>
  <iact:action type="add" startTime="103303">
    <iact:property name="dataType"/>
    <iact:actionData xml:id="d51">
      <inkml:trace xmlns:inkml="http://www.w3.org/2003/InkML" xml:id="stk51" contextRef="#ctx0" brushRef="#br0">21344 7852 796 0,'0'0'0'1,"0"0"0"3,5-29 0 0,-5 29 31-2,0 0-31 1,3-23 32 4,2 6-32-3,-5 17 59-3,0 0-59 2,18-30 60 4,7-10-60-3,-25 40 29-2,0 0-29 1,41-40 30 2,9 15-30 0,-50 25 24-3,0 0-24 1,61-15 24 3,8 18-24-2,-69-3 15-2,0 0-15 0,68 25 15 5,1 20-15-3,-69-45 24-2,0 0-24 1,61 54 25 2,-8 11-25-1,-53-65 28 1,0 0-28-3,40 62 28 5,-9-4-28 1,-31-58 30-8,0 0-30 1,10 52 30 10,-23 8-30-11,13-60 24 0,0 0-24 1,-38 57 24 6,-23 0-24-3,61-57 19-3,0 0-19 3,-81 52 19 2,-18-9-19-2,99-43 17-2,0 0-17 0,-104 34 18 5,8-11-18-2,96-23 9-4,0 0-9 1,-84 5 10 6,23-23-10 1,-7 3-1005-9</inkml:trace>
    </iact:actionData>
  </iact:action>
  <iact:action type="add" startTime="104473">
    <iact:property name="dataType"/>
    <iact:actionData xml:id="d52">
      <inkml:trace xmlns:inkml="http://www.w3.org/2003/InkML" xml:id="stk52" contextRef="#ctx0" brushRef="#br0">22549 7392 1020 0,'0'0'0'1,"0"0"0"4,0 0 0-1,0 0 0-1,0 0 0 0,0 0 0 3,0 0 0-2,0 0-1-1,0 0 1-1,-20 8 0 3,-5 9 0-1,25-17 14-1,0 0-14-1,-38 35 14 5,-13 29-14-3,51-64 31-2,0 0-31 1,-64 98 31 3,-9 41-31-2,73-139 40-3,0 0-40 2,-84 177 41 4,0 29-41-3,84-206 55-2,0 0-55 1,-68 222 55 4,25-13-55-2,43-209 52-5,0 0-52 2,-18 196 52 5,38-9-52-3,-20-187 37-3,0 0-37 2,56 162 38 4,35-28-38-3,-91-134 19-3,0 0-19 3,112 115 20 2,10-18-20-2,-122-97 11-2,0 0-11 0,116 67 12 6,1-30-12-5,0 1-1096-1</inkml:trace>
    </iact:actionData>
  </iact:action>
  <iact:action type="add" startTime="106094">
    <iact:property name="dataType"/>
    <iact:actionData xml:id="d53">
      <inkml:trace xmlns:inkml="http://www.w3.org/2003/InkML" xml:id="stk53" contextRef="#ctx0" brushRef="#br0">22813 8149 774 0,'0'0'0'2,"0"0"0"2,23-8 0 1,-23 8 39-3,0 0-39 1,15 0 39 3,16 8-39-1,-31-8 50-2,0 0-50-2,33 17 51 5,10 8-51-1,-43-25 37-3,0 0-37-1,43 45 37 6,-5 12-37-3,-38-57 31-2,0 0-31 0,25 65 31 5,-15 4-31-3,-10-69 28-2,0 0-28 1,5 70 29 3,-7-23-29-3,2-47 26 0,0 0-26 0,-8 40 27 4,-4-15-27-4,12-25 26-1,0 0-26 1,-11 20 26 5,9-8-26-5,2-12 23 3,0 0-23-6,0 0 23 6,0 0-23 0,0 0 23-3,0 0-23-3,0 0 23 4,0 0-23 0,0 0 20-1,0 0-20-1,0 0 21 6,13-29-21-1,-13 29 21-6,0 0-21 0,12-45 22 4,9-20-22-1,-21 65 22-3,0 0-22 1,15-70 22 6,-5-9-22-5,-10 79 25-1,0 0-25 0,8-75 26 5,2 15-26-3,-10 60 27-3,0 0-27 2,10-42 28 7,-3 15-28-1,-7 27 24-8,0 0-24-1,6-13 25 2,-6 1-25 3,0 12 24-4,0 0-24 2,0 0 24 3,-8-10-24-2,8 10 19-2,0 0-19 0,0 0 20 7,-15 22-20 0,15-22 18-9,0 0-18 0,-10 47 18 7,4 28-18-3,6-75 17-1,0 0-17-3,3 82 17 8,5 0-17-1,-8-82 16-7,0 0-16 0,20 70 17 6,5-8-17-3,-25-62 14-1,0 0-14 1,38 48 15 6,8-9-15-4,-46-39 11-2,0 0-11-3,53 30 11 5,8-5-11-1,0 2-1341-2</inkml:trace>
    </iact:actionData>
  </iact:action>
  <iact:action type="add" startTime="106634">
    <iact:property name="dataType"/>
    <iact:actionData xml:id="d54">
      <inkml:trace xmlns:inkml="http://www.w3.org/2003/InkML" xml:id="stk54" contextRef="#ctx0" brushRef="#br0">23660 8646 819 0,'0'0'0'1,"0"0"0"5,16-5 0-2,-16 5 41-1,0 0-41-1,10-5 42 5,-10 5-42-3,0 0 73-1,0 0-73-1,0 0 74 3,12 0-74-1,-12 0 51-2,0 0-51 2,0 0 51 1,16 8-51-1,-16-8 25-1,0 0-25-1,7 17 25 5,1 23-25-3,-8-40 17-2,0 0-17 0,5 47 17 4,-10-2-17-2,5-45 13-1,0 0-13-1,-8 40 14 5,-2-5-14-3,10-35 10-2,0 0-10 0,-10 30 10 7,2 0-10-4,1-1-902-5</inkml:trace>
    </iact:actionData>
  </iact:action>
  <iact:action type="add" startTime="107024">
    <iact:property name="dataType"/>
    <iact:actionData xml:id="d55">
      <inkml:trace xmlns:inkml="http://www.w3.org/2003/InkML" xml:id="stk55" contextRef="#ctx0" brushRef="#br0">24302 8706 1143 0,'0'0'0'3,"0"0"0"1,15 5 0 1,-15-5 4-3,0 0-4 1,11 5 5 3,-1 2-5-1,-10-7 13-4,0 0-13 2,12 18 13 3,1 17-13-2,-13-35 33-1,0 0-33-1,8 47 34 3,-11 15-34 0,3-62 28-3,0 0-28 1,-10 60 29 4,-13-3-29-4,23-57 27-1,0 0-27 1,-33 45 27 3,-12-3-27-2,45-42 24-3,0 0-24 2,-51 25 24 5,3-12-24-6,-1-3-993 1</inkml:trace>
    </iact:actionData>
  </iact:action>
  <iact:action type="add" startTime="107328">
    <iact:property name="dataType"/>
    <iact:actionData xml:id="d56">
      <inkml:trace xmlns:inkml="http://www.w3.org/2003/InkML" xml:id="stk56" contextRef="#ctx0" brushRef="#br0">24343 8159 673 0,'0'0'0'2,"0"0"0"0,18-18 0 2,-18 18 33-2,0 0-33 1,7-10 34 3,-7 10-34-1,0 0 60-4,0 0-60 1,15-17 61 5,6 9-61-3,-21 8 59-1,0 0-59-2,28-2 59 7,2 7-59-5,-30-5 44 0,0 0-44-1,30 15 44 4,1 15-44-1,-31-30 31-1,0 0-31-4,28 42 32 7,-13 25-32 1,-15-67 33-8,0 0-33 1,13 82 33 4,-3 0-33 1,-10-82 29-5,0 0-29 2,7 75 30 2,1-18-30-1,-8-57 28-1,0 0-28-1,5 48 28 6,-5-19-28-6,0-29 26 0,0 0-26 0,3 18 26 6,-3-18-26-4,0 0 28-3,0 0-28 2,2 10 28 4,-2-10-28-3,0 0 24-2,0 0-24-1,0 0 24 7,10-10-24-4,-10 10 21-2,0 0-21-1,18-28 22 7,13-21-22-4,-31 49 22-3,0 0-22 2,30-63 22 4,-2-19-22-3,-28 82 20-3,0 0-20 2,20-82 20 4,0 10-20-4,-20 72 16-1,0 0-16 1,18-60 17 4,-8 20-17-4,-10 40 16-1,0 0-16 1,8-24 17 5,0 6-17-6,-8 18 12 1,0 0-12 0,5-15 12 3,-5 15-12-2,0 0 9-3,0 0-9 2,0-12 10 2,0 12-10 2,0 0 7-6,0 0-7 2,0 0 7 3,-28 35-7-2,28-35 7-3,0 0-7 2,-21 47 7 4,1 15-7-3,20-62 9-3,0 0-9 2,-7 70 10 4,4-1-10-2,3-69 11-4,0 0-11 1,8 63 11 5,14-4-11-4,-22-59 11-1,0 0-11 1,33 48 11 5,8-13-11-6,-41-35 9 0,0 0-9 1,51 22 9 4,12-15-9-2,-63-7 1-4,0 0-1 0,59 0 2 8,-14-7-2-7,-4 0-1302 0</inkml:trace>
    </iact:actionData>
  </iact:action>
  <iact:action type="add" startTime="107912">
    <iact:property name="dataType"/>
    <iact:actionData xml:id="d57">
      <inkml:trace xmlns:inkml="http://www.w3.org/2003/InkML" xml:id="stk57" contextRef="#ctx0" brushRef="#br0">25010 8504 572 0,'0'0'0'1,"0"0"0"3,0 0 0 0,0 0 68-1,0 0-68 0,10 0 69 3,0 0-69-3,-10 0 50 0,0 0-50-1,21-2 50 5,19-8-50 1,-40 10 77-6,0 0-77-1,43-7 77 5,-2 9-77 2,-41-2 58-8,0 0-58 0,38 10 59 6,-8 7-59-2,-30-17 44-3,0 0-44 2,28 28 45 2,-7 9-45 0,-21-37 33-3,0 0-33 0,10 45 34 5,-10 2-34-3,0-47 29-3,0 0-29 2,-13 57 29 4,-15-4-29-2,28-53 24-4,0 0-24 1,-33 52 24 14,-5-5-24-15,38-47 31 0,0 0-31 0,-33 40 31 4,10-5-31 3,23-35 41-8,0 0-41 0,-12 25 41 4,4-13-41 1,8-12 41-4,0 0-41 3,0 0 42 3,0 0-42-4,0 0 35-1,0 0-35 0,30-5 36 5,31-20-36-2,-61 25 28-4,0 0-28 1,76-29 29 5,11-1-29-3,-87 30 15-3,0 0-15 2,73-23 16 5,-32 11-16-5,-3 2-1236-2</inkml:trace>
    </iact:actionData>
  </iact:action>
  <iact:action type="add" startTime="109141">
    <iact:property name="dataType"/>
    <iact:actionData xml:id="d58">
      <inkml:trace xmlns:inkml="http://www.w3.org/2003/InkML" xml:id="stk58" contextRef="#ctx0" brushRef="#br0">25850 8776 785 0,'0'0'0'1,"0"0"0"5,0 0 0-2,0 0 2-1,0 0-2 0,12-10 3 4,-12 10-3-4,0 0 8-1,0 0-8 1,13-3 8 3,-3-2-8-3,-10 5 20-1,0 0-20 1,15-5 20 4,6 5-20-3,-21 0 44-3,0 0-44 3,23 10 44 2,12 8-44-2,-35-18 59-2,0 0-59 0,25 30 60 5,-12 12-60-3,-13-42 61-2,0 0-61 1,-5 52 61 3,-18 10-61-2,23-62 52-2,0 0-52 0,-35 60 53 6,-11-10-53-5,46-50 34-1,0 0-34 0,-51 35 34 6,1-18-34-5,1 3-951 0</inkml:trace>
    </iact:actionData>
  </iact:action>
  <iact:action type="add" startTime="109683">
    <iact:property name="dataType"/>
    <iact:actionData xml:id="d59">
      <inkml:trace xmlns:inkml="http://www.w3.org/2003/InkML" xml:id="stk59" contextRef="#ctx0" brushRef="#br0">25850 8139 404 0,'0'0'0'1,"0"0"0"4,0 0 0-1,0 0 10-1,0 0-10-1,0 0 11 5,12 0-11-3,-12 0 24-1,0 0-24-2,0 0 25 5,0 0-25-2,0 0 20-1,0 0-20 0,13-3 21 2,-3-7-21 0,-10 10 36-4,0 0-36 2,18-7 37 3,0 2-37-1,-18 5 38-3,0 0-38-1,15-5 38 7,15 2-38-5,-30 3 52 0,0 0-52-1,31 3 53 6,-8 2-53 1,-23-5 56-8,0 0-56-1,22 17 56 7,9 18-56-4,-31-35 53-1,0 0-53 0,30 47 53 2,-4 11-53 3,-26-58 38-7,0 0-38 1,12 59 38 6,-9 3-38-2,-3-62 35-3,0 0-35 0,0 53 35 5,-3-8-35-4,3-45 30-1,0 0-30 0,-10 34 30 6,0-4-30-4,10-30 22-2,0 0-22-1,-10 18 23 8,0-6-23-7,10-12 24 0,0 0-24 2,0 0 25 2,0 0-25-3,0 0 22 0,0 0-22 0,-10-7 22 3,7-11-22-2,3 18 20-3,0 0-20 1,3-32 20 7,7-15-20 0,-10 47 18-8,0 0-18-1,15-60 19 7,5-7-19-1,-20 67 14-6,0 0-14 1,23-65 14 4,-5 3-14-1,-18 62 15-3,0 0-15 1,15-43 16 6,-7 16-16-4,-8 27 20-3,0 0-20 2,0-12 20 4,0 12-20-3,0 0 19-2,0 0-19 0,0 0 20 4,7-13-20-2,-7 13 16-2,0 0-16 0,0 0 17 4,-7 5-17 0,7-5 16-4,0 0-16 0,-13 23 17 6,-7 24-17 3,20-47 14-11,0 0-14 0,-18 60 14 2,5 9-14 3,13-69 10-4,0 0-10 2,-5 75 11 5,15-15-11 3,-10-60 7-11,0 0-7 0,13 49 7 2,0-19-7 2,-13-30 2-1,0 0-2-1,25 13 3 6,18-3-3-1,-2-5-1200-6</inkml:trace>
    </iact:actionData>
  </iact:action>
  <iact:action type="add" startTime="110255">
    <iact:property name="dataType"/>
    <iact:actionData xml:id="d60">
      <inkml:trace xmlns:inkml="http://www.w3.org/2003/InkML" xml:id="stk60" contextRef="#ctx0" brushRef="#br0">26365 8589 1031 0,'0'0'0'0,"0"0"0"4,0 0 0 0,0 0 14 0,0 0-14-2,12 0 14 3,-12 0-14 0,0 0 27-3,0 0-27 0,16 0 28 4,4 0-28-2,-20 0 39-1,0 0-39-1,23 0 40 5,-6 0-40-3,-17 0 25-2,0 0-25 0,13 0 26 5,0 8-26-2,-13-8 21-4,0 0-21 2,15 15 22 3,-2 9-22-1,-13-24 17-3,0 0-17 2,7 23 18 2,-7-1-18 1,0-22 14-6,0 0-14-1,0 20 15 6,0-5-15-3,0-15 12-1,0 0-12 1,0 12 13 2,0 1-13 0,0-13 11-1,0 0-11-3,3 12 11 5,4-2-11-1,-7-10 10 0,0 0-10-5,8 13 10 4,12-3-10 1,-20-10 9-2,0 0-9-1,31 25 10 3,7 9-10 0,-38-34 9-4,0 0-9 2,28 40 10 4,-10 8-10-3,-18-48 12-3,0 0-12 2,2 47 12 6,-20-2-12-1,18-45 13-7,0 0-13-1,-35 37 14 4,-19-5-14 2,54-32 16-6,0 0-16 2,-58 30 17 5,-5-12-17-3,63-18 14-2,0 0-14 0,-59 7 15 6,11-9-15-4,48 2 1-2,0 0-1-1,-43-15 1 6,10-8-1-3,-2-2-1119-2</inkml:trace>
    </iact:actionData>
  </iact:action>
  <iact:action type="add" startTime="110719">
    <iact:property name="dataType"/>
    <iact:actionData xml:id="d61">
      <inkml:trace xmlns:inkml="http://www.w3.org/2003/InkML" xml:id="stk61" contextRef="#ctx0" brushRef="#br0">26902 8497 1166 0,'0'0'0'1,"0"0"0"4,18 12 0 0,-18-12 4-4,0 0-4 2,15 10 5 2,-4-5-5 1,-11-5 12-4,0 0-12-1,0 0 13 6,15 0-13-3,-15 0 0-2,0 0 0 0,10-2 0 6,3-1 0-5,-13 3-17 3,0 0 17-6,15-5-17 6,-2-5 17-2,2 3-815 0</inkml:trace>
    </iact:actionData>
  </iact:action>
  <iact:action type="add" startTime="110883">
    <iact:property name="dataType"/>
    <iact:actionData xml:id="d62">
      <inkml:trace xmlns:inkml="http://www.w3.org/2003/InkML" xml:id="stk62" contextRef="#ctx0" brushRef="#br0">27349 8537 427 0,'0'0'0'1,"10"2"0"4,18 8 0 0,-28-10 0-3,0 0 0 1,30 5 0 4,-7-17 0-4,0 2-261 0</inkml:trace>
    </iact:actionData>
  </iact:action>
  <iact:action type="add" startTime="111051">
    <iact:property name="dataType"/>
    <iact:actionData xml:id="d63">
      <inkml:trace xmlns:inkml="http://www.w3.org/2003/InkML" xml:id="stk63" contextRef="#ctx0" brushRef="#br0">27549 8504 494 0,'0'0'0'0,"0"0"0"3,0 0 0 2,0 0-1-2,0 0 1 0,0 0 0 3,0 0 0-2,0 0-1-2,0 0 1 0,0 0 0 5,0 0 0-4,0 0-4 0,0 0 4-1,0 0-3 4,13-2 3-2,-13 2-12-2,0 0 12 1,8-17-12 6,4-1 12-1,1 1-286-7</inkml:trace>
    </iact:actionData>
  </iact:action>
  <iact:action type="add" startTime="111452">
    <iact:property name="dataType"/>
    <iact:actionData xml:id="d64">
      <inkml:trace xmlns:inkml="http://www.w3.org/2003/InkML" xml:id="stk64" contextRef="#ctx0" brushRef="#br0">27722 8039 695 0,'0'0'0'2,"0"0"0"5,15-7 0-3,-15 7-18-3,0 0 18 2,10 0-18 4,-10 0 18-3,0 0-17-2,0 0 17 0,20-5-16 5,3 0 16-3,-23 5-1-3,0 0 1 3,36-3 0 2,7 3 0-2,-43 0 4-2,0 0-4 0,41 8 5 5,-8 2-5-3,-33-10 39-1,0 0-39-2,30 29 40 7,-7 24-40-5,-23-53 66 0,0 0-66-1,18 69 66 3,-13 14-66 0,-5-83 66-3,0 0-66 1,0 87 66 3,-3-8-66-1,3-79 54-4,0 0-54 1,-2 67 55 5,2-22-55-2,0-45 40-3,0 0-40-1,0 28 41 6,-3-11-41-3,3-17 39-3,0 0-39 2,-3 13 40 4,3-13-40-3,0 0 33-2,0 0-33 1,0 0 33 2,0 0-33 1,0 0 29-5,0 0-29 1,11-33 30 5,9-22-30-3,-20 55 30-2,0 0-30 0,23-69 30 8,-5-6-30-2,-18 75 33-7,0 0-33-1,17-80 33 5,1 3-33 2,-18 77 22-7,0 0-22 0,20-69 23 6,3 9-23-2,-23 60 18-2,0 0-18 1,15-40 18 3,-4 18-18-2,-11 22 14-2,0 0-14 1,10-13 15 3,-10 13-15-2,0 0 12-2,0 0-12 0,0 0 13 6,0 0-13-4,0 0 11-2,0 0-11 0,-13 30 11 4,3 10-11-2,10-40 10-2,0 0-10 0,-8 57 10 6,1 20-10-4,7-77 8-3,0 0-8 1,-3 82 8 6,6-2-8-5,-3-80 9-1,0 0-9 1,10 70 10 5,0-18-10-6,-10-52 9 0,0 0-9 0,18 35 9 6,-1-5-9-6,-17-30 7 1,0 0-7-1,41 12 8 5,22-12-8-3,3 0-1247-2</inkml:trace>
    </iact:actionData>
  </iact:action>
  <iact:action type="add" startTime="112009">
    <iact:property name="dataType"/>
    <iact:actionData xml:id="d65">
      <inkml:trace xmlns:inkml="http://www.w3.org/2003/InkML" xml:id="stk65" contextRef="#ctx0" brushRef="#br0">28490 8497 875 0,'0'0'0'1,"0"0"0"5,0 0 0-2,0 0 7-2,0 0-7 1,0-12 8 3,0 12-8-2,0 0 27-1,0 0-27 0,0 0 28 2,0 0-28 0,0 0 25-4,0 0-25 2,16-13 25 4,17 8-25 3,-33 5 36-10,0 0-36 0,38-10 37 5,-15 5-37-1,-23 5 41-2,0 0-41 0,25 10 41 5,8 20-41-4,-33-30 44-1,0 0-44 0,30 40 45 7,-9-5-45-1,-21-35 54-8,0 0-54 1,12 35 55 2,-7-1-55 3,-5-34 55-2,0 0-55-2,0 35 56 3,-2-12-56-1,2-23 52-2,0 0-52 1,-3 12 53 4,3-12-53-5,0 0 47 0,0 0-47 1,0 0 47 3,0 0-47 0,0 0 40-1,0 0-40-4,0 0 41 6,-7-12-41-3,7 12 34-3,0 0-34-1,7-18 34 7,6-4-34-4,-13 22 30-2,0 0-30 4,20-30 30 2,3-5-30 3,-23 35 30-10,0 0-30 0,23-22 30 3,-8 4-30 2,-15 18 27-4,0 0-27 2,10-10 28 4,-10 10-28-4,0 0 19 0,0 0-19-1,13-2 20 6,2 9-20 0,-15-7 12-7,0 0-12-1,18 15 12 6,0 10-12 2,-18-25 8-8,0 0-8 0,18 28 9 6,-6 1-9-3,-12-29 5-1,0 0-5 1,8 25 5 4,-6-7-5-4,-2-1-1494-1</inkml:trace>
    </iact:actionData>
  </iact:action>
  <iact:action type="add" startTime="114471">
    <iact:property name="dataType"/>
    <iact:actionData xml:id="d66">
      <inkml:trace xmlns:inkml="http://www.w3.org/2003/InkML" xml:id="stk66" contextRef="#ctx0" brushRef="#br0">29452 7382 662 0,'0'0'0'1,"0"0"0"5,0 0 0-2,0 0 27-2,0 0-27 1,15-22 28 3,-15 9-28-1,0 13 78-3,0 0-78 1,0 0 79 2,5-12-79 0,-5 12 98-2,0 0-98-2,0 0 98 5,0 0-98-1,0 0 63-3,0 0-63 0,0 0 63 6,-2-10-63 0,2 10 45-7,0 0-45-1,0 0 45 6,0 0-45 3,0 0 36-9,0 0-36 0,0 32 36 4,-3 20-36 1,3-52 30-3,0 0-30 0,-7 83 30 4,-6 26-30 0,13-109 27-5,0 0-27 1,-18 130 28 6,8 14-28-2,10-144 25-5,0 0-25-1,-5 157 26 7,2 12-26-3,3-169 25-2,0 0-25 0,0 167 25 5,3-16-25-4,-3-151 24-1,0 0-24 1,5 157 25 4,-2-5-25-3,-3-152 27-3,0 0-27 1,0 144 27 6,2-24-27-4,-2-120 26-3,0 0-26 2,5 97 26 5,-2-20-26 1,-3-77 21-9,0 0-21 0,0 62 21 4,0-5-21 0,0-57 13-2,0 0-13 4,-5 40 13-1,-8-10-13 2,0-5-1288-6</inkml:trace>
    </iact:actionData>
  </iact:action>
  <iact:action type="add" startTime="115221">
    <iact:property name="dataType"/>
    <iact:actionData xml:id="d67">
      <inkml:trace xmlns:inkml="http://www.w3.org/2003/InkML" xml:id="stk67" contextRef="#ctx0" brushRef="#br0">30332 7930 841 0,'0'0'0'1,"0"0"0"6,-18-13 0-3,18 13 53-2,0 0-53 1,-15-5 54 4,-3 8-54-4,18-3 44-1,0 0-44 1,-22 7 45 3,-6 11-45-2,28-18 31-2,0 0-31 0,-31 22 32 5,-7 8-32-3,38-30 22-1,0 0-22 0,-43 40 22 3,-5 7-22 4,48-47 17-10,0 0-17 0,-43 70 17 6,-3 29-17 0,46-99 22-4,0 0-22-2,-33 115 23 5,18-8-23 1,15-107 23-5,0 0-23 2,2 104 24 3,21-12-24 2,-23-92 22-8,0 0-22 0,41 82 22 7,20-12-22-4,-61-70 20-2,0 0-20 3,63 62 21 3,-2-19-21-4,-61-43 14-2,0 0-14 2,66 19 15 5,13-28-15-5,-79 9 9-1,0 0-9 1,83-30 10 3,4-18-10-2,-87 48 7-3,0 0-7 2,83-52 7 6,-14-3-7 1,-69 55 14-10,0 0-14 0,56-64 14 5,-16-8-14 1,-40 72 17-2,0 0-17-4,28-88 18 3,-10-14-18 1,-18 102 20-2,0 0-20 0,8-99 21 7,-11 7-21-1,3 92 20-7,0 0-20-1,-18-77 20 6,-10 9-20-1,28 68 17-5,0 0-17 1,-35-52 17 7,-6 5-17-5,41 47 16 0,0 0-16-1,-48-37 17 5,-15 4-17-3,63 33 18-3,0 0-18 1,-66-22 18 6,5 7-18-4,61 15 19-3,0 0-19 2,-61-5 20 3,5 7-20-1,56-2 19-4,0 0-19 1,-51 15 19 6,6 8-19-4,45-23 14-2,0 0-14-1,-43 30 14 6,-6 12-14-2,49-42 11-4,0 0-11 1,-45 50 11 6,12 2-11-4,33-52 8-3,0 0-8 1,-23 65 8 7,18 4-8 1,5-69 6-9,0 0-6-1,12 70 6 5,19 0-6 2,-31-70 5-6,0 0-5-1,46 59 5 6,7-14-5 0,-53-45 2-4,0 0-2-2,66 35 2 6,10-23-2-2,-76-12 0-3,0 0 0 2,84 0 1 4,7-12-1-3,5-5-1316-3</inkml:trace>
    </iact:actionData>
  </iact:action>
  <iact:action type="add" startTime="117383">
    <iact:property name="dataType"/>
    <iact:actionData xml:id="d68">
      <inkml:trace xmlns:inkml="http://www.w3.org/2003/InkML" xml:id="stk68" contextRef="#ctx0" brushRef="#br0">30396 7093 483 0,'0'0'0'3,"0"0"0"1,25-27 0 1,-25 27 8-3,0 0-8 1,18-20 9 3,0 8-9-2,-18 12 27-2,0 0-27 0,43-13 28 5,33-4-28-3,-76 17 31-1,0 0-31-1,83-13 31 4,4 18-31-2,-87-5 33-1,0 0-33-1,78 28 34 4,-2 31-34-2,-76-59 51-2,0 0-51 1,77 80 52 3,-6 17-52-2,-71-97 58-2,0 0-58 1,71 110 59 3,0 17-59-2,-71-127 74-2,0 0-74 0,63 141 75 6,-10 9-75-5,-53-150 66-2,0 0-66 3,41 169 66 3,-21 23-66-1,-20-192 65-6,0 0-65 1,0 191 65 6,-23-4-65-3,23-187 53-2,0 0-53 0,-40 189 54 5,-16-7-54-3,56-182 44-2,0 0-44 1,-68 156 44 4,-14-31-44-4,82-125 38-2,0 0-38 3,-86 107 39 2,-8-20-39-2,94-87 24-2,0 0-24 0,-91 72 25 6,-11-10-25-5,102-62 13-1,0 0-13 1,-99 38 13 4,13-31-13-4,0 1-1187-1</inkml:trace>
    </iact:actionData>
  </iact:action>
  <iact:action type="add" startTime="118509">
    <iact:property name="dataType"/>
    <iact:actionData xml:id="d69">
      <inkml:trace xmlns:inkml="http://www.w3.org/2003/InkML" xml:id="stk69" contextRef="#ctx0" brushRef="#br0">31943 7800 987 0,'0'0'0'1,"0"0"0"5,10 0 0-1,-10 0 11-3,0 0-11 0,0 0 11 5,18 5-11-2,-18-5 24-4,0 0-24 1,5 30 25 5,-2 27-25-3,-3-57 46-3,0 0-46 2,-3 72 46 4,-5 13-46-3,8-85 33-2,0 0-33 2,-12 100 33 1,2 14-33-1,10-114 26-2,0 0-26 0,-8 117 27 5,6-25-27-3,2-92 25-2,0 0-25 1,0 77 26 3,2-34-26-1,-2-43 27-5,0 0-27 3,3 27 27 5,-1-5-27-4,-2-22 31-2,0 0-31-1,3 13 31 8,-1-3-31 0,-2-10 32-9,0 0-32 0,0 0 32 3,0 0-32 2,0 0 32-3,0 0-32 2,0-23 33 1,-10-11-33-1,10 34 29-3,0 0-29 2,-15-58 30 6,-5-11-30-6,20 69 25-2,0 0-25 1,-21-88 25 7,11-16-25 0,10 104 24-8,0 0-24-1,-5-110 25 4,8 16-25 6,-3 94 19-10,0 0-19 0,12-87 20 4,-2 2-20 0,-10 85 14-2,0 0-14 0,13-72 14 5,2 20-14-2,-15 52 10-4,0 0-10 1,18-48 10 6,5 14-10-5,-23 34 6-2,0 0-6 2,18-28 7 4,-3 16-7-3,-15 12 4-3,0 0-4 2,25 5 4 5,26 20-4-4,-51-25 2-3,0 0-2 1,51 25 2 5,-16 2-2-2,-35-27 0-3,0 0 0-1,26 35 0 7,-1 10 0-5,-25-45 0-1,0 0 0 2,13 42 0 1,-8-7 0-1,-5-35 0-3,0 0 0 2,-5 35 0 4,-6-8 0-2,11-27-1-4,0 0 1 1,-22 30 0 6,-16 0 0-5,38-30-1 0,0 0 1-1,-46 22 0 4,-2-5 0-1,48-17-2-3,0 0 2 0,-54 23-2 4,-4 12 2-1,58-35-7-4,0 0 7 2,-56 35-7 4,13-6 7-4,0-4-1302-1</inkml:trace>
    </iact:actionData>
  </iact:action>
  <iact:action type="add" startTime="119381">
    <iact:property name="dataType"/>
    <iact:actionData xml:id="d70">
      <inkml:trace xmlns:inkml="http://www.w3.org/2003/InkML" xml:id="stk70" contextRef="#ctx0" brushRef="#br0">32722 7551 807 0,'0'0'0'1,"0"0"0"4,-8 10 0 0,8-10 0-4,0 0 0 2,-17 30 0 4,-22 27 0-3,39-57 5-2,0 0-5 0,-48 73 5 5,-10 14-5-3,58-87 46-1,0 0-46-1,-61 102 46 3,0 10-46 0,61-112 59-3,0 0-59 0,-51 127 60 6,18 22-60-6,33-149 59 1,0 0-59-1,-17 142 59 6,17-15-59-5,0-127 63-1,0 0-63 1,20 109 64 3,18-14-64-2,-38-95 51-2,0 0-51 2,58 84 52 1,16-6-52-1,-74-78 31-3,0 0-31 2,74 57 31 5,-19-25-31 3,-55-32 18-10,0 0-18-1,51 15 19 10,-3-30-19-10,3 3-1047 0</inkml:trace>
    </iact:actionData>
  </iact:action>
  <iact:action type="add" startTime="119743">
    <iact:property name="dataType"/>
    <iact:actionData xml:id="d71">
      <inkml:trace xmlns:inkml="http://www.w3.org/2003/InkML" xml:id="stk71" contextRef="#ctx0" brushRef="#br0">32996 8019 919 0,'0'0'0'1,"0"0"0"4,0 0 0-2,0 0 7-1,0 0-7 1,0 0 8 3,-18 0-8-2,18 0 9-2,0 0-9 1,-18 15 10 3,-7 13-10-2,25-28 24-2,0 0-24 1,-28 34 24 4,0 19-24-4,28-53 31 0,0 0-31-2,-28 69 31 5,3 18-31-1,25-87 37-3,0 0-37 1,-20 95 38 5,9-8-38-6,11-87 37 0,0 0-37 0,3 80 38 5,12-21-38-3,-15-59 30-2,0 0-30 0,23 45 31 5,0-17-31-3,-23-28 28-2,0 0-28 1,33 12 28 3,15-9-28-2,-48-3 25-2,0 0-25 1,61-8 26 4,15-17-26-4,-76 25 22-1,0 0-22 0,74-32 23 6,-13-8-23-4,-61 40 18-3,0 0-18 1,50-52 18 5,-4-18-18-3,-46 70 15-2,0 0-15 0,33-77 16 7,-15-20-16-1,-18 97 16-7,0 0-16-1,10-95 17 4,-5 13-17 0,-5 82 16-2,0 0-16 0,-5-70 17 5,-13 13-17-2,18 57 14-3,0 0-14 0,-30-40 15 5,-19 16-15-3,49 24 16-3,0 0-16 2,-58-10 17 3,-16 20-17-2,74-10 13-2,0 0-13 0,-73 19 13 6,2 16-13-4,71-35 11-2,0 0-11 0,-58 45 12 4,14-3-12-2,44-42 9-2,0 0-9 1,-27 50 9 4,16-10-9-4,11-40 5-1,0 0-5 0,11 37 6 7,19-4-6-2,-30-33 3-6,0 0-3-1,58 30 4 5,29-6-4 0,-87-24 2-4,0 0-2 1,93 28 2 5,1-3-2-3,-94-25 1-3,0 0-1 3,76 22 2 3,-27-5-2-3,-49-17 0-3,0 0 0 2,35 25 0 5,-4 15 0 2,-31-40-2-10,0 0 2 0,12 52-2 3,-27 6 2 2,15-58-6-4,0 0 6 2,-30 52-6 4,-6-7 6-3,1 2-1213-3</inkml:trace>
    </iact:actionData>
  </iact:action>
  <iact:action type="add" startTime="120432">
    <iact:property name="dataType"/>
    <iact:actionData xml:id="d72">
      <inkml:trace xmlns:inkml="http://www.w3.org/2003/InkML" xml:id="stk72" contextRef="#ctx0" brushRef="#br0">33176 7412 707 0,'0'0'0'1,"0"0"0"4,10 5 0 0,-10-5 13-3,0 0-13 0,0 0 14 5,13 5-14-4,-13-5 30 0,0 0-30-1,18 5 30 4,30 20-30-1,-48-25 31-4,0 0-31 2,58 35 31 3,3 17-31-1,-61-52 37-4,0 0-37 2,63 75 37 4,3 24-37-3,-66-99 40-2,0 0-40 1,69 110 40 3,-3 7-40-2,-66-117 37 0,0 0-37-3,58 129 38 5,-7 25-38 6,-51-154 52-12,0 0-52 0,33 152 53 5,-25-5-53 3,-8-147 47-7,0 0-47-1,-21 149 48 4,-27 8-48 0,48-157 41-2,0 0-41 0,-84 147 42 5,-40-25-42-3,2-3-966-2</inkml:trace>
    </iact:actionData>
  </iact:action>
  <iact:action type="add" startTime="121228">
    <iact:property name="dataType"/>
    <iact:actionData xml:id="d73">
      <inkml:trace xmlns:inkml="http://www.w3.org/2003/InkML" xml:id="stk73" contextRef="#ctx0" brushRef="#br0">20938 10473 942 0,'0'0'0'1,"0"0"0"4,-5 10 0-1,5-10 23-2,0 0-23 1,0 0 23 3,-12 5-23-2,12-5 48-2,0 0-48 1,0 0 48 4,0 0-48-3,0 0 37-3,0 0-37 2,0 0 37 4,0 0-37-4,0 0 20-1,0 0-20 1,7-10 20 3,11 0-20-1,-18 10 16-2,0 0-16-2,35-15 17 5,16-2-17-2,-51 17 29-1,0 0-29-1,59-15 29 4,7 7-29-1,-66 8 31-3,0 0-31 0,81-5 32 4,18 0-32-1,-99 5 33-4,0 0-33 1,121-7 33 6,19-8-33-5,-140 15 30-1,0 0-30 0,160-15 31 6,27 0-31-4,-187 15 30-2,0 0-30 0,203-15 31 5,13 0-31-3,-216 15 28-2,0 0-28-1,239-20 29 7,27-7-29-4,-266 27 32-2,0 0-32 0,294-32 32 5,18-3-32-3,-312 35 29-3,0 0-29 1,327-33 30 6,11-1-30-5,-338 34 25-1,0 0-25 1,342-33 25 3,1 3-25-1,-343 30 19-4,0 0-19 1,360-25 20 6,10 3-20-4,-370 22 18-2,0 0-18 0,373-17 18 7,5 4-18-1,-378 13 15-8,0 0-15 0,388-12 15 6,-2-3-15 3,-386 15 13-9,0 0-13 0,378-18 13 4,-5-2-13 1,-373 20 13-4,0 0-13 2,368-17 14 5,-3 7-14-6,-365 10 15 1,0 0-15-1,363-7 16 5,-5 4-16-3,-358 3 16-3,0 0-16 2,332 0 16 5,-7 3-16 1,-325-3 16-8,0 0-16 0,312 2 17 3,-11 3-17 3,-301-5 16-6,0 0-16-1,290-5 17 5,-4 0-17 0,-286 5 14-4,0 0-14 2,264-7 14 5,-30-1-14-5,-234 8 14-2,0 0-14 2,205-7 15 4,-40-6-15-3,-165 13 8-2,0 0-8-1,137-12 8 7,-23 2-8-4,-114 10 3-3,0 0-3 3,89-10 3 2,-43 10-3-2,-46 0 1-3,0 0-1 2,15-10 1 4,-25-15-1-3,-1 0-1544-2</inkml:trace>
    </iact:actionData>
  </iact:action>
  <iact:action type="add" startTime="123179">
    <iact:property name="dataType"/>
    <iact:actionData xml:id="d74">
      <inkml:trace xmlns:inkml="http://www.w3.org/2003/InkML" xml:id="stk74" contextRef="#ctx0" brushRef="#br0">22712 11884 1323 0,'0'0'0'2,"0"0"0"3,0 0 0-2,0 0 21 1,0 0-21-2,0 0 22 4,0 0-22-2,0 0 47-1,0 0-47-1,-11 28 47 4,17 36-47-2,-6-64 41-1,0 0-41-2,2 100 42 6,-2 37-42-3,0-137 22-2,0 0-22 0,3 141 22 5,4-14-22-4,-7-127 14 0,0 0-14 0,8 117 14 3,2-12-14-1,-10-105 11-3,0 0-11-1,8 87 12 6,-11-27-12-3,3-60 12-3,0 0-12 2,-3 40 12 4,3-18-12-3,0-22 13-3,0 0-13 2,0 0 13 4,-20 0-13-3,20 0 13-2,0 0-13 1,-25-30 14 4,-3-37-14-4,28 67 16-1,0 0-16 0,-25-77 17 5,4-5-17-3,21 82 11-2,0 0-11 1,-15-95 11 3,2-24-11-1,13 119 8-2,0 0-8-2,0-135 9 5,16-12-9-2,-16 147 6-2,0 0-6 0,27-139 7 6,14 20-7-5,-41 119 5-1,0 0-5 1,51-107 6 3,7 12-6-2,-58 95 4-2,0 0-4 0,59-80 4 6,-1 21-4-5,-58 59 4-1,0 0-4 0,51-38 5 5,-11 21-5-2,-40 17 5-5,0 0-5 3,41 7 5 5,10 33-5-4,-51-40 6-3,0 0-6 1,45 52 7 6,-9 6-7-4,-36-58 7-3,0 0-7 2,23 54 7 3,-11-4-7-2,-12-50 7-2,0 0-7 0,0 42 8 6,-15 3-8-5,15-45 8 0,0 0-8-2,-25 40 8 6,-19 0-8-2,44-40 8-2,0 0-8-2,-45 25 8 5,-6-8-8-2,51-17 5-2,0 0-5 0,-51 5 6 5,1-2-6-2,50-3 3-4,0 0-3 1,-44-3 4 6,14-2-4-5,2 0-1388-1</inkml:trace>
    </iact:actionData>
  </iact:action>
  <iact:action type="add" startTime="123736">
    <iact:property name="dataType"/>
    <iact:actionData xml:id="d75">
      <inkml:trace xmlns:inkml="http://www.w3.org/2003/InkML" xml:id="stk75" contextRef="#ctx0" brushRef="#br0">24076 11192 1155 0,'0'0'0'1,"-12"0"0"4,-21 8 0-1,33-8 3-3,0 0-3 2,-46 17 4 4,-10 16-4-4,56-33 11-1,0 0-11 1,-68 52 12 4,-11 25-12-4,79-77 41-1,0 0-41 1,-89 102 41 4,-2 27-41 3,91-129 45-10,0 0-45 0,-104 150 46 6,0 31-46 1,104-181 44-6,0 0-44-1,-84 187 45 5,28-3-45 0,56-184 41-4,0 0-41 2,-25 187 41 4,30-13-41-3,-5-174 34-2,0 0-34 1,46 149 35 3,43-27-35-2,-89-122 18-2,0 0-18 0,109 85 18 5,18-35-18-3,-127-50 7-3,0 0-7 1,139 12 8 7,8-37-8-2,-2 0-1177-7</inkml:trace>
    </iact:actionData>
  </iact:action>
  <iact:action type="add" startTime="124289">
    <iact:property name="dataType"/>
    <iact:actionData xml:id="d76">
      <inkml:trace xmlns:inkml="http://www.w3.org/2003/InkML" xml:id="stk76" contextRef="#ctx0" brushRef="#br0">24066 11874 975 0,'0'0'0'2,"23"10"0"4,13 13 0-3,-36-23 80-1,0 0-80 1,48 34 80 4,-3 19-80-3,-45-53 56-2,0 0-56 0,33 72 57 6,-15 12-57-1,-18-84 36-5,0 0-36 0,3 88 36 3,-16-16-36 0,13-72 14-5,0 0-14 1,-18 59 15 5,6-26-15-1,12-33 7-3,0 0-7 1,-13 20 7 4,-5-3-7-4,18-17 9-1,0 0-9 2,-15 13 10 2,5-8-10-3,10-5 18 1,0 0-18-2,0 0 19 3,-8-18-19-1,8 18 27-3,0 0-27 3,8-27 27 2,15-26-27-2,-23 53 28-2,0 0-28 1,30-64 28 4,6-8-28-4,-36 72 25-2,0 0-25 2,40-73 25 5,1 4-25-4,-41 69 29-2,0 0-29-1,33-62 29 7,-8 12-29-4,-25 50 27-3,0 0-27 1,18-38 28 6,-3 14-28-5,-15 24 24-2,0 0-24 3,13-23 24 3,-8 11-24-4,-5 12 29-1,0 0-29 1,0 0 29 3,0-13-29-1,0 13 33-3,0 0-33 0,0 0 33 3,-23 33-33 1,23-33 33-5,0 0-33 2,-15 44 33 4,-11 16-33-2,26-60 30-5,0 0-30 2,-17 75 30 6,9 9-30-4,8-84 25-3,0 0-25 1,-5 85 26 6,10-13-26-4,-5-72 18-3,0 0-18 2,10 60 18 3,13-15-18-1,-23-45 12-4,0 0-12 1,38 35 13 5,23-11-13-2,-61-24 6-4,0 0-6 2,71 18 7 4,8-11-7-3,2 1-1527-2</inkml:trace>
    </iact:actionData>
  </iact:action>
  <iact:action type="add" startTime="124757">
    <iact:property name="dataType"/>
    <iact:actionData xml:id="d77">
      <inkml:trace xmlns:inkml="http://www.w3.org/2003/InkML" xml:id="stk77" contextRef="#ctx0" brushRef="#br0">24939 12481 1311 0,'0'0'0'0,"0"0"0"5,0 0 0-1,0 0 11-2,0 0-11 1,8-10 11 3,-8 10-11-2,0 0 27-2,0 0-27 1,0 0 28 4,0 0-28-3,0 0 54-2,0 0-54-1,0 0 55 9,0 0-55-7,0 0 40 1,0 0-40-3,0 0 40 6,0 10-40-3,0-10 33-3,0 0-33 2,0 25 34 2,0 25-34-1,0-50 28-3,0 0-28 2,-8 57 28 3,5-9-28-1,3-48 21-3,0 0-21 0,3 47 21 5,5 5-21-3,-8-52 14-3,0 0-14 2,5 37 15 3,2-14-15-1,1-1-1269-4</inkml:trace>
    </iact:actionData>
  </iact:action>
  <iact:action type="add" startTime="125133">
    <iact:property name="dataType"/>
    <iact:actionData xml:id="d78">
      <inkml:trace xmlns:inkml="http://www.w3.org/2003/InkML" xml:id="stk78" contextRef="#ctx0" brushRef="#br0">25657 12534 1121 0,'0'0'0'0,"0"0"0"4,18 2 0 0,-18-2 32-1,0 0-32-1,12 8 32 4,1 2-32-1,-13-10 48-2,0 0-48 0,8 27 49 2,7 23-49-1,-15-50 44-2,0 0-44 0,10 59 45 6,-15 14-45-5,5-73 32-1,0 0-32 0,-13 69 32 4,-10-14-32-1,23-55 27-3,0 0-27 0,-33 47 27 5,-12-9-27-4,45-38 23 0,0 0-23-1,-54 27 23 4,-1-5-23-1,55-22 11-3,0 0-11 0,-59 5 11 5,9-22-11-3,-1 0-1108-3</inkml:trace>
    </iact:actionData>
  </iact:action>
  <iact:action type="add" startTime="125536">
    <iact:property name="dataType"/>
    <iact:actionData xml:id="d79">
      <inkml:trace xmlns:inkml="http://www.w3.org/2003/InkML" xml:id="stk79" contextRef="#ctx0" brushRef="#br0">25809 11864 729 0,'0'0'0'2,"0"0"0"4,23-10 0-3,-23 10 13 0,0 0-13-1,25-10 13 3,6 3-13 1,-31 7 54-4,0 0-54 0,43-5 55 4,13 2-55-2,-56 3 60-2,0 0-60 1,50 0 61 5,-14 8-61 1,-36-8 42-9,0 0-42 0,30 12 42 6,1 13-42-3,-31-25 34-2,0 0-34 1,25 38 34 5,-10 9-34-3,-15-47 29-2,0 0-29 1,5 57 30 3,-7 8-30-2,2-65 32-2,0 0-32 1,-5 64 33 3,-3-11-33-2,8-53 32-2,0 0-32 2,-10 40 32 2,2-21-32-3,8-19 29-2,0 0-29 2,-5 15 30 4,5-15-30-2,0 0 25-4,0 0-25 1,-10 8 25 7,10-8-25-1,0 0 24-7,0 0-24-1,-15-30 25 6,15-17-25 3,0 47 21-8,0 0-21-1,5-60 22 4,5 3-22-1,-10 57 22 2,0 0-22-5,15-58 22 7,6-1-22-4,-21 59 20-1,0 0-20 0,23-55 20 7,-8 13-20-6,-15 42 21 3,0 0-21-5,10-35 21 5,-2 10-21-1,-8 25 19-3,0 0-19-2,5-15 20 5,-5 15-20 0,0 0 14-4,0 0-14 2,0-12 15 4,0 12-15-4,0 0 12 0,0 0-12-1,5 17 13 5,-13 20-13-3,8-37 13-3,0 0-13 2,-8 55 13 4,1 15-13-3,7-70 11-4,0 0-11 3,0 82 12 4,10 0-12-2,-10-82 12-4,0 0-12 1,20 75 13 6,8-21-13 0,-28-54 8-6,0 0-8-2,38 35 9 7,10-12-9-1,-48-23 5-5,0 0-5-1,59 0 6 5,12-25-6 0,0-8-1326-4</inkml:trace>
    </iact:actionData>
  </iact:action>
  <iact:action type="add" startTime="126063">
    <iact:property name="dataType"/>
    <iact:actionData xml:id="d80">
      <inkml:trace xmlns:inkml="http://www.w3.org/2003/InkML" xml:id="stk80" contextRef="#ctx0" brushRef="#br0">26517 12023 953 0,'0'0'0'0,"0"0"0"5,10 5 0-1,-10-5 19-2,0 0-19 1,0 0 19 4,13 3-19-2,-13-3 34-4,0 0-34 1,0 0 34 5,15 2-34-2,-15-2 17-4,0 0-17 0,18 8 18 7,12 9-18-5,-30-17 16-1,0 0-16 0,33 23 16 6,-13-6-16-4,-20-17 20-2,0 0-20 0,18 20 21 4,0 15-21-2,-18-35 26-2,0 0-26 2,13 40 27 1,-8 5-27-1,-5-45 32-1,0 0-32-1,0 44 33 4,-5-6-33-2,5-38 36-2,0 0-36 2,-13 39 37 1,-12-4-37 1,25-35 42-6,0 0-42 3,-26 28 42 4,3-8-42-3,23-20 38-2,0 0-38 0,-15 12 38 4,15-12-38-1,0 0 36-4,0 0-36 2,-8 12 36 4,8-12-36-3,0 0 34-2,0 0-34 0,26-2 34 5,35-3-34-4,-61 5 28-1,0 0-28 1,76-12 28 4,-3-11-28-3,-73 23 19-2,0 0-19 0,77-30 19 5,6-5-19-3,-2-4-1254-2</inkml:trace>
    </iact:actionData>
  </iact:action>
  <iact:action type="add" startTime="126468">
    <iact:property name="dataType"/>
    <iact:actionData xml:id="d81">
      <inkml:trace xmlns:inkml="http://www.w3.org/2003/InkML" xml:id="stk81" contextRef="#ctx0" brushRef="#br0">27326 12452 1009 0,'0'0'0'1,"0"0"0"3,15 14 0 0,-15-14 34-2,0 0-34 2,10 8 35 2,-10-8-35-2,0 0 47-3,0 0-47 2,18 15 47 4,-3 15-47-3,-15-30 37-1,0 0-37-1,13 45 37 4,-8 14-37-2,-5-59 37-1,0 0-37-2,-5 67 38 6,-10 3-38-2,15-70 32-4,0 0-32 2,-33 65 33 3,-13-5-33-1,46-60 30-3,0 0-30-1,-48 49 30 6,7-14-30-4,41-35 21 0,0 0-21-1,-30 18 21 5,7-18-21-2,23 0 13-3,0 0-13-1,-10-23 13 5,5-24-13-1,0-5-1076-3</inkml:trace>
    </iact:actionData>
  </iact:action>
  <iact:action type="add" startTime="126888">
    <iact:property name="dataType"/>
    <iact:actionData xml:id="d82">
      <inkml:trace xmlns:inkml="http://www.w3.org/2003/InkML" xml:id="stk82" contextRef="#ctx0" brushRef="#br0">27369 11864 942 0,'0'0'0'1,"0"0"0"4,5-10 0-1,-5 10 3-2,0 0-3 0,8-10 4 6,-8 10-4-4,0 0 10-1,0 0-10-2,10-15 10 5,5 8-10-2,-15 7 28-1,0 0-28-1,21-8 29 4,-1 6-29-2,-20 2 27-2,0 0-27 1,23 0 27 3,-3 2-27-1,-20-2 44-3,0 0-44 0,25 23 44 4,8 14-44-2,-33-37 48-1,0 0-48 0,28 55 48 2,-13 10-48-1,-15-65 49-1,0 0-49 0,6 69 49 2,-9 11-49 1,3-80 42-5,0 0-42 1,-5 70 43 4,2-28-43-1,3-42 38-3,0 0-38-1,0 27 38 7,3-12-38-4,-3-15 32-3,0 0-32 1,0 13 32 6,0-13-32-5,0 0 29 0,0 0-29-1,0 0 29 4,0 0-29-1,0 0 24-3,0 0-24 0,8-28 24 5,2-16-24-3,-10 44 21-2,0 0-21 0,12-63 22 5,4-6-22-3,-16 69 17-2,0 0-17 0,15-70 17 5,0 10-17-2,-15 60 14-5,0 0-14 2,15-47 15 7,-2 7-15-6,-13 40 14-1,0 0-14 0,13-32 15 5,-8 7-15-3,-5 25 14-3,0 0-14 2,5-20 15 3,0 10-15-2,-5 10 14-2,0 0-14 1,2-12 15 3,-2 12-15-1,0 0 13-3,0 0-13 0,0 0 14 5,-12 5-14 3,12-5 12-10,0 0-12 0,-5 24 12 6,-6 19-12 3,11-43 13-9,0 0-13 0,-12 57 13 5,-1 5-13 4,13-62 11-9,0 0-11 1,-5 72 12 5,8 8-12-3,-3-80 9-1,0 0-9 0,10 75 9 5,2-16-9-1,-12-59 7-1,0 0-7-5,18 40 8 3,0-15-8 2,-18-25 6-3,0 0-6 0,40 10 6 6,34-10-6 3,-74 0 1-11,0 0-1 0,79-17 2 2,-21-18-2 7,0 5-1466-9</inkml:trace>
    </iact:actionData>
  </iact:action>
  <iact:action type="add" startTime="127428">
    <iact:property name="dataType"/>
    <iact:actionData xml:id="d83">
      <inkml:trace xmlns:inkml="http://www.w3.org/2003/InkML" xml:id="stk83" contextRef="#ctx0" brushRef="#br0">27996 12203 1177 0,'0'0'0'1,"0"0"0"4,0 0 0 0,0 0-2-3,0 0 2 1,12 0-1 2,4 0 1 0,-16 0-6-2,0 0 6-2,30-8-5 5,16 3 5-1,-46 5 6-2,0 0-6-2,43 0 7 5,-18 3-7 0,-25-3 25-4,0 0-25-1,18 15 25 5,5 17-25-1,-23-32 37-4,0 0-37 2,20 37 38 4,-10-2-38-3,-10-35 41-2,0 0-41 0,0 38 41 5,-7 6-41-3,7-44 32-2,0 0-32 0,-13 40 32 5,5-20-32-4,8-20 31-1,0 0-31 1,-2 10 31 4,2-10-31-3,0 0 28-2,0 0-28 0,-5 10 29 5,5-10-29-2,0 0 24-4,0 0-24 1,2 10 24 5,-2-10-24-4,0 0 19 0,0 0-19 0,11 5 19 3,6 5-19-2,-17-10 17-3,0 0-17 2,26 12 18 4,4 13-18-3,-30-25 18-3,0 0-18 2,28 33 19 5,-5-4-19-5,-23-29 20-1,0 0-20 1,15 40 20 3,-15 3-20-2,0-43 19-3,0 0-19 2,-18 52 20 4,-10 0-20-3,28-52 21-3,0 0-21 2,-50 45 21 4,-14-23-21-3,64-22 19-3,0 0-19 2,-66 8 20 6,-2-13-20-1,68 5 18-7,0 0-18-1,-56-20 19 4,13-18-19 0,43 38 6-3,0 0-6 2,-23-44 6 6,31 1-6-3,-1 1-1390-4</inkml:trace>
    </iact:actionData>
  </iact:action>
  <iact:action type="add" startTime="127936">
    <iact:property name="dataType"/>
    <iact:actionData xml:id="d84">
      <inkml:trace xmlns:inkml="http://www.w3.org/2003/InkML" xml:id="stk84" contextRef="#ctx0" brushRef="#br0">28846 12133 1278 0,'0'0'0'3,"0"0"0"3,28 17 0-2,-28-17-2-2,0 0 2 0,20 13-1 5,-7-6 1-2,-13-7-8-3,0 0 8 0,17-10-8 4,19-17 8-1,-3 0-885-2</inkml:trace>
    </iact:actionData>
  </iact:action>
  <iact:action type="add" startTime="128315">
    <iact:property name="dataType"/>
    <iact:actionData xml:id="d85">
      <inkml:trace xmlns:inkml="http://www.w3.org/2003/InkML" xml:id="stk85" contextRef="#ctx0" brushRef="#br0">29838 11665 1132 0,'0'0'0'0,"0"0"0"5,15 15 0-1,-15-15 22-1,0 0-22-1,10 8 23 5,3-4-23-3,-13-4 23-3,0 0-23 2,28 10 23 3,22 13-23-2,-50-23 17-2,0 0-17 1,48 27 18 3,-20-2-18-1,-28-25 21-3,0 0-21 0,16 32 22 5,-6 16-22 3,-10-48 33-10,0 0-33 0,0 55 34 6,-5-3-34 0,5-52 41-6,0 0-41 1,-11 55 41 5,-1 2-41-2,12-57 39-1,0 0-39-1,-13 47 40 5,8-20-40-4,5-27 37 0,0 0-37-1,-2 13 38 4,2-13-38-1,0 0 41-1,0 0-41-4,-8 10 41 6,8-10-41-1,0 0 37-3,0 0-37 1,13-18 38 2,7-19-38 0,-20 37 32-3,0 0-32 0,25-50 33 4,-2-2-33-2,-23 52 29 0,0 0-29-3,28-57 29 6,2-3-29-3,-30 60 29-1,0 0-29-1,33-67 30 3,-5-3-30 0,-28 70 25-4,0 0-25 2,23-65 25 4,-8 6-25-4,-15 59 22-1,0 0-22 1,11-43 22 5,-6 24-22-5,-5 19 20-1,0 0-20 0,5-13 20 4,-5 13-20-1,0 0 16-3,0 0-16 0,0 0 17 4,-13 25-17-1,13-25 14-3,0 0-14 0,-15 42 14 5,-3 16-14-3,18-58 12-2,0 0-12 0,-18 64 12 5,3 8-12-3,15-72 8-2,0 0-8 0,-8 73 8 6,13-6-8-4,-5-67 6-4,0 0-6 4,13 57 6 2,5-10-6-2,-18-47 3-3,0 0-3 2,18 38 4 5,2-16-4-5,-20-22 1-1,0 0-1 1,38 10 1 4,31-15-1-4,-69 5 0-2,0 0 0 2,63-7 0 4,-28-3 0-4,4 0-1590-1</inkml:trace>
    </iact:actionData>
  </iact:action>
  <iact:action type="add" startTime="128827">
    <iact:property name="dataType"/>
    <iact:actionData xml:id="d86">
      <inkml:trace xmlns:inkml="http://www.w3.org/2003/InkML" xml:id="stk86" contextRef="#ctx0" brushRef="#br0">30373 12133 1334 0,'0'0'0'0,"0"0"0"3,20-15 0 1,-20 15 1-1,0 0-1-1,15-10 2 5,3 3-2-3,-18 7 10-1,0 0-10-2,25-3 10 5,24 3-10-1,-49 0 30-3,0 0-30 1,50 13 31 3,1 19-31-2,-51-32 28-1,0 0-28-1,43 45 28 4,-15 5-28-2,-28-50 33-1,0 0-33-1,18 52 33 4,-5 0-33-2,-13-52 40-2,0 0-40 1,7 40 40 3,-4-18-40-2,-3-22 37-1,0 0-37-2,2 13 38 8,-2-13-38-1,0 0 42-7,0 0-42-1,8 12 42 6,-8-12-42 0,0 0 38-6,0 0-38 2,0 0 38 4,23-27-38-2,-23 27 36-3,0 0-36 2,28-30 36 2,7-10-36 0,-35 40 34-3,0 0-34 1,31-42 34 3,-4-6-34-1,-27 48 33-4,0 0-33 1,23-37 33 6,-5 17-33-1,-18 20 29-4,0 0-29-3,13-7 30 6,-13 7-30-1,0 0 25-5,0 0-25 2,20 10 25 4,8 30-25-1,-28-40 22-4,0 0-22 1,28 52 22 6,-13-2-22-5,-15-50 15-1,0 0-15 1,13 42 16 4,-3-17-16-4,-10-25 8-1,0 0-8 0,15 20 9 6,5 5-9-5,1-1-1637-2</inkml:trace>
    </iact:actionData>
  </iact:action>
  <iact:action type="add" startTime="129366">
    <iact:property name="dataType"/>
    <iact:actionData xml:id="d87">
      <inkml:trace xmlns:inkml="http://www.w3.org/2003/InkML" xml:id="stk87" contextRef="#ctx0" brushRef="#br0">29191 12143 1289 0,'0'0'0'0,"0"0"0"6,10-17 0-3,-10 17 14-1,0 0-14 0,10-10 14 6,5 10-14-5,-15 0 45-1,0 0-45 1,18-5 46 3,10 0-46-1,-28 5 41-3,0 0-41 0,33-5 42 4,0 2-42-2,-33 3 38-2,0 0-38 1,33-5 39 4,-10-2-39-3,-23 7 11-3,0 0-11 2,22-10 12 4,4 0-12-4,-26 10 0 0,0 0 0 0,30-10 0 4,3 0 0-5,0-5-1134 1</inkml:trace>
    </iact:actionData>
  </iact:action>
  <iact:action type="add" startTime="129515">
    <iact:property name="dataType"/>
    <iact:actionData xml:id="d88">
      <inkml:trace xmlns:inkml="http://www.w3.org/2003/InkML" xml:id="stk88" contextRef="#ctx0" brushRef="#br0">29693 12073 908 0,'0'0'0'1,"0"0"0"4,15 25 0 0,-15-25 0-4,0 0 0 1,13 18 0 6,2-1 0-4,-15-17-2-2,0 0 2 1,25 0-2 3,16-17 2-2,0-1-618-2</inkml:trace>
    </iact:actionData>
  </iact:action>
  <iact:action type="add" startTime="130267">
    <iact:property name="dataType"/>
    <iact:actionData xml:id="d89">
      <inkml:trace xmlns:inkml="http://www.w3.org/2003/InkML" xml:id="stk89" contextRef="#ctx0" brushRef="#br0">31154 10610 617 0,'0'0'0'1,"0"0"0"4,0 0 0-1,0 0 0-2,0 0 0 2,0 0 0 0,0 0 0 0,0 0 13-1,0 0-13-2,0 0 14 6,0 0-14-3,0 0 37-2,0 0-37 0,0 0 37 6,0 0-37-5,0 0 46 0,0 0-46-1,0 0 46 4,0 0-46-2,0 0 65-2,0 0-65 1,0 0 65 3,10 0-65-2,-10 0 74-1,0 0-74-2,0 0 74 7,0 0-74-5,0 0 65-1,0 0-65 1,0 0 65 3,0 0-65-2,0 0 61-2,0 0-61 1,0 0 62 3,0 0-62-2,0 0 54-2,0 0-54 1,10 0 55 3,11 2-55-2,-21-2 44-2,0 0-44 1,33 3 45 3,20 4-45-1,-53-7 39-4,0 0-39 1,61 5 39 6,2 8-39-5,-63-13 42-1,0 0-42 2,64 22 42 1,-6 20-42-1,-58-42 37-2,0 0-37 0,51 60 38 6,-6 37-38-4,-45-97 29-3,0 0-29 1,41 110 30 5,-10 14-30-2,-31-124 25-4,0 0-25 2,7 142 25 3,-30 32-25-2,23-174 26-2,0 0-26 0,-45 182 27 5,-19-5-27-3,64-177 20-2,0 0-20 1,-94 179 21 4,-30 15-21-3,124-194 9-3,0 0-9 2,-139 187 10 4,-4-18-10-4,143-169 3-1,0 0-3 0,-154 142 4 5,-1-13-4-2,-2 1-1444-4</inkml:trace>
    </iact:actionData>
  </iact:action>
  <iact:action type="add" startTime="137773">
    <iact:property name="dataType"/>
    <iact:actionData xml:id="d90">
      <inkml:trace xmlns:inkml="http://www.w3.org/2003/InkML" xml:id="stk90" contextRef="#ctx0" brushRef="#br0">8178 10396 124 0,'0'0'0'1,"0"0"0"4,0 0 0-2,0 0 2-1,0 0-2 1,0 0 2 3,0 0-2-1,0 0 12-2,0 0-12 0,0 0 13 2,0 0-13-2,0 0 68 0,0 0-68-1,0 0 68 5,0 0-68-3,0 0 78-2,0 0-78 0,0 0 78 4,28-15-78-2,-28 15 62-1,0 0-62 0,0 0 63 3,25 10-63-3,-25-10 49-1,0 0-49 1,18 10 50 4,10-3-50-2,-28-7 37-4,0 0-37 3,33 5 38 2,18 0-38 0,-51-5 24-6,0 0-24 3,58 0 24 3,8-10-24 0,-66 10 22-6,0 0-22 1,66-12 23 6,0-1-23-3,-66 13 20-3,0 0-20 2,56-5 20 4,-11 0-20-3,-45 5 16-3,0 0-16 2,33 5 16 13,-7 8-16-14,-26-13 14-2,0 0-14 1,20 15 14 3,-7-5-14 2,-6 0-643-6</inkml:trace>
    </iact:actionData>
  </iact:action>
  <iact:action type="add" startTime="140008">
    <iact:property name="dataType"/>
    <iact:actionData xml:id="d91">
      <inkml:trace xmlns:inkml="http://www.w3.org/2003/InkML" xml:id="stk91" contextRef="#ctx0" brushRef="#br0">14485 9955 841 0,'0'0'0'2,"0"0"0"3,0 0 0 0,0 0 5-2,0 0-5-1,0 0 6 3,-13 0-6 0,13 0 16-2,0 0-16-1,0 0 16 4,18 5-16-2,-18-5 18 0,0 0-18-3,30 8 19 5,26 2-19-2,-56-10 11-1,0 0-11-2,63 5 11 5,16-10-11-2,0-5-648-1</inkml:trace>
    </iact:actionData>
  </iact:action>
  <iact:action type="add" startTime="141689">
    <iact:property name="dataType"/>
    <iact:actionData xml:id="d92">
      <inkml:trace xmlns:inkml="http://www.w3.org/2003/InkML" xml:id="stk92" contextRef="#ctx0" brushRef="#br0">4477 10503 830 0,'0'0'0'1,"0"0"0"5,0 0 0-1,0 0 25-3,0 0-25 1,46-13 26 3,7-4-26-2,-53 17 69-1,0 0-69 0,71-20 69 2,28-2-69 0,-99 22 95-3,0 0-95-1,104-28 95 6,-3 3-95-3,-101 25 52-2,0 0-52 1,99-24 53 4,10-4-53 0,-109 28 37-5,0 0-37-2,104-25 37 5,-5 8-37-1,-99 17 28-3,0 0-28 2,89-10 29 5,-23-2-29 0,-66 12 8-6,0 0-8-2,46-5 8 6,-18 5-8-2,-28 0 0-4,0 0 0 3,17 0 0 3,-17 0 0-1,0 0-1036-4</inkml:trace>
    </iact:actionData>
  </iact:action>
  <iact:action type="add" startTime="141992">
    <iact:property name="dataType"/>
    <iact:actionData xml:id="d93">
      <inkml:trace xmlns:inkml="http://www.w3.org/2003/InkML" xml:id="stk93" contextRef="#ctx0" brushRef="#br0">4654 9985 1009 0,'0'0'0'1,"0"0"0"4,6 10 0-3,-6-10-25 1,0 0 25 0,-6 25-25 3,-9 25 25-2,15-50-1-2,0 0 1 1,-25 72-1 3,-13 20 1-2,38-92 0-2,0 0 0 0,-41 100 1 6,-15-1-1-4,56-99 13-1,0 0-13-1,-58 102 13 4,-3-7-13-4,61-95 38 1,0 0-38 0,-58 97 39 3,2-10-39 0,56-87 49-6,0 0-49 3,-41 60 49 4,24-33-49-3,17-27 45-3,0 0-45 1,-3 13 45 5,16-6-45-3,-13-7 33-2,0 0-33 1,38-2 34 5,28-13-34 1,-66 15 26-8,0 0-26-1,91-15 27 3,33 10-27 1,-124 5 20-1,0 0-20-1,135 5 20 5,2 25-20 0,-137-30 12-6,0 0-12-1,129 47 13 7,-17 5-13-4,-112-52 4 0,0 0-4-1,104 57 4 5,-18-14-4-4,3 1-1022-1</inkml:trace>
    </iact:actionData>
  </iact:action>
  <iact:action type="add" startTime="142622">
    <iact:property name="dataType"/>
    <iact:actionData xml:id="d94">
      <inkml:trace xmlns:inkml="http://www.w3.org/2003/InkML" xml:id="stk94" contextRef="#ctx0" brushRef="#br0">347 11307 919 0,'0'0'0'1,"0"0"0"4,0 0 0-1,0 0 10-3,0 0-10 2,0 0 11 4,2 27-11-3,-2-27 25-2,0 0-25 1,11 55 25 3,9 49-25-1,-20-104 28-3,0 0-28 0,15 112 29 4,8 0-29-2,-23-112 22-2,0 0-22 0,23 102 23 5,-5-14-23-3,-18-88 15-1,0 0-15-2,7 62 16 6,3-20-16-3,-10-42 13-2,0 0-13 0,3 20 14 5,-6-10-14-3,3-10 15-2,0 0-15 1,-12-3 16 3,-11-12-16-2,23 15 15-2,0 0-15 1,-28-29 16 3,-10-29-16-3,38 58 17 0,0 0-17 0,-33-82 18 4,5-27-18-4,28 109 19-1,0 0-19 1,-18-127 20 3,18-18-20-2,0 145 17-2,0 0-17 0,13-134 17 9,12 22-17-4,-25 112 16-7,0 0-16 0,28-97 17 6,3 15-17-3,-31 82 14 1,0 0-14-3,33-60 15 4,0 15-15-1,-33 45 11-3,0 0-11 2,30-20 11 5,-2 20-11-3,-28 0 8-5,0 0-8 2,18 30 9 5,-3 23-9-3,-15-53 7-2,0 0-7 1,5 64 8 3,-10 6-8-1,5-70 4-4,0 0-4 1,-20 70 4 6,-6 2-4-5,26-72 1-1,0 0-1 0,-28 80 2 6,3 2-2-4,25-82 0-3,0 0 0 2,-20 72 1 3,2-25-1-2,5 0-1026-2</inkml:trace>
    </iact:actionData>
  </iact:action>
  <iact:action type="add" startTime="143059">
    <iact:property name="dataType"/>
    <iact:actionData xml:id="d95">
      <inkml:trace xmlns:inkml="http://www.w3.org/2003/InkML" xml:id="stk95" contextRef="#ctx0" brushRef="#br0">991 11307 942 0,'0'0'0'1,"0"0"0"1,0 15 0 3,0-15 0-3,0 0 0 1,0 15 1 2,0 7-1 0,0-22 1-3,0 0-1 1,0 37 1 5,0 21-1-5,0-58 0-1,0 0 0 1,5 57 0 2,3-2 0 0,-8-55-1-3,0 0 1 0,8 44-1 4,9-4 1-2,-17-40-2-2,0 0 2 1,16 30-2 3,1-22 2-2,-17-8-3-2,0 0 3 1,21-5-2 3,4-15 2-2,-25 20-2-2,0 0 2 1,20-28-1 4,-2-9 1-4,-18 37 0-1,0 0 0 1,13-40 0 4,-1-12 0-3,-12 52 3-2,0 0-3 0,8-52 3 4,-3-1-3-2,-5 53 13-3,0 0-13 2,-5-42 14 5,5 15-14-4,0 27 24-3,0 0-24 2,-8-18 24 4,-4 3-24-4,12 15 29-2,0 0-29 4,-10-7 30 0,10 7-30-1,0 0 26-2,0 0-26 1,-21 5 27 4,-19 15-27-3,40-20 23-3,0 0-23 2,-43 32 23 3,10 10-23-1,33-42 20-4,0 0-20 2,-16 45 21 4,11-5-21-4,5-40 16-1,0 0-16 1,0 30 17 4,0-10-17-4,0-20 14-1,0 0-14 1,0 0 14 3,21 5-14 0,-21-5 10-5,0 0-10 0,25-20 11 7,0-20-11-5,-25 40 9-1,0 0-9 1,33-52 10 3,-2-10-10-2,-31 62 7-2,0 0-7 1,33-60 8 3,-8 3-8-2,-25 57 10-2,0 0-10 0,20-43 10 7,-7 11-10-7,-13 32 15 0,0 0-15 1,8-20 16 5,-8 3-16 3,0 17 20-11,0 0-20 0,0 0 21 2,0 0-21 2,0 0 23-2,0 0-23 0,-13 22 23 7,5 10-23 1,8-32 21-9,0 0-21-1,-5 38 22 3,10-4-22 5,-5-34 14-8,0 0-14 0,13 38 14 7,0 2-14-3,-13-40 8-2,0 0-8 0,12 34 9 5,9 9-9-3,-21-43 5 0,0 0-5-3,12 40 5 5,-4-1-5-2,-8-39 4-3,0 0-4 2,5 28 4 4,-5-3-4-3,0-25 3-3,0 0-3 2,-5 12 3 3,-3-2-3-1,8-10 1-4,0 0-1 2,0 0 2 4,-12-22-2-3,12 22 0-2,0 0 0 1,-10-43 0 3,10-19 0-2,0 62-1-2,0 0 1 0,10-79 0 6,2-9 0 0,-12 88-3-7,0 0 3-1,16-94-3 5,4-18 3-1,-20 112-8-2,0 0 8 0,30-110-7 6,3 1 7 2,-33 109-12-9,0 0 12-1,33-92-12 5,-2 27 12 3,-31 65-10-8,0 0 10 0,20-45-9 5,-7 20 9-2,-13 25-5-1,0 0 5 2,12-10-5 2,4 10 5-2,-16 0-3-3,0 0 3 2,17 18-3 4,4 22 3-3,-21-40-2-2,0 0 2 0,20 62-2 5,-2 30 2-2,-18-92-2-4,0 0 2 1,20 102-1 5,-2 5 1-4,-18-107-2-1,0 0 2 1,23 100-1 6,-1-26 1-1,-22-74-1-7,0 0 1-1,13 55 0 6,-5-15 0-1,-8-40-1-2,0 0 1-3,5 25 0 4,-3-3 0 1,-2-22-1-4,0 0 1 2,0 18 0 4,0-18 0-3,0 0-1055-3</inkml:trace>
    </iact:actionData>
  </iact:action>
  <iact:action type="add" startTime="143805">
    <iact:property name="dataType"/>
    <iact:actionData xml:id="d96">
      <inkml:trace xmlns:inkml="http://www.w3.org/2003/InkML" xml:id="stk96" contextRef="#ctx0" brushRef="#br0">1509 11279 751 0,'0'0'0'2,"0"0"0"4,0 0 0-1,0 0 0-3,0 0 0 2,0 0 0 1,12 3 0-1,-12-3 1-2,0 0-1 0,0 0 1 4,11-20-1-1,-11 20 0-3,0 0 0 1,17-25 1 3,9-2-1-1,-26 27 3-3,0 0-3 1,33-35 4 3,12-12-4-3,-45 47 12-1,0 0-12 0,41-53 12 6,-3-4-12-1,-38 57 26-7,0 0-26 2,33-52 27 5,-3-8-27 1,-30 60 41-7,0 0-41-1,33-52 41 5,-7 7-41-2,-26 45 40-1,0 0-40 1,15-35 40 3,-5 5-40-2,-10 30 34-2,0 0-34 1,0-22 35 4,0 9-35-4,0 13 27-1,0 0-27 0,0 0 28 6,0 0-28-5,0 0 21 0,0 0-21-1,0 0 21 5,-13 18-21 2,13-18 16-9,0 0-16 0,-20 37 17 5,2 25-17-2,18-62 13 0,0 0-13 0,-12 75 14 3,4 0-14-2,8-75 10-3,0 0-10 2,3 77 11 4,7-7-11-2,-10-70 9-4,0 0-9 1,12 57 10 6,11-22-10-4,-23-35 6-3,0 0-6 1,31 17 6 6,7-9-6-4,-38-8 5-3,0 0-5 2,53-5 5 3,5-20-5-1,-58 25 10-3,0 0-10-1,64-45 10 6,2-20-10-3,-66 65 14-3,0 0-14 2,61-82 14 4,-13-13-14-2,-48 95 19-4,0 0-19 1,35-92 20 5,-9 10-20-3,-26 82 32-3,0 0-32 2,18-67 33 4,-11 20-33-2,-7 47 40-4,0 0-40 1,0-30 40 5,0 8-40-3,0 22 35-2,0 0-35 0,0 0 35 6,-13-3-35 2,13 3 31-10,0 0-31 0,-12 15 32 7,4 12-32 0,8-27 26-6,0 0-26 0,-7 35 26 2,9 3-26 1,-2-38 20-2,0 0-20 0,10 32 20 7,-2-2-20-6,-8-30 12 3,0 0-12-6,13 22 13 5,7-9-13-1,-20-13 5-2,0 0-5 1,15 10 5 2,3-3-5 0,-18-7 1-3,0 0-1 0,18 10 1 5,2 15-1-4,-20-25 0-1,0 0 0 1,15 25 0 4,-2 2 0-4,-13-27-1-1,0 0 1 1,10 23-1 4,-2-4 1 2,-8-19-7-9,0 0 7 0,5 15-6 8,2-2 6-3,-7-13-14-1,0 0 14-3,13 5-13 2,7-10 13 1,-20 5-16-3,0 0 16 1,28-28-16 6,8-19 16-5,-36 47-13 0,0 0 13-2,33-55-13 7,7-2 13-5,-40 57-10-1,0 0 10 0,33-62-10 5,-2 10 10-2,-31 52-8-4,0 0 8 2,20-40-7 4,-7 20 7-4,-13 20-6 0,0 0 6-1,12-13-6 4,-12 13 6-2,0 0-5-2,0 0 5 1,21 3-5 4,-9 12 5-4,-12-15-3-1,0 0 3 1,15 25-3 4,-2 10 3-3,-13-35-3-2,0 0 3 0,10 34-3 5,-2-4 3-4,-8-30-5-1,0 0 5 1,5 18-4 3,-5-18 4-1,0 0-7-3,0 0 7 0,0 0-6 5,3-13 6-4,2 1-1134-1</inkml:trace>
    </iact:actionData>
  </iact:action>
  <iact:action type="add" startTime="144545">
    <iact:property name="dataType"/>
    <iact:actionData xml:id="d97">
      <inkml:trace xmlns:inkml="http://www.w3.org/2003/InkML" xml:id="stk97" contextRef="#ctx0" brushRef="#br0">2704 10174 819 0,'0'0'0'1,"-5"13"0"3,-16 12 0-1,21-25 0-1,0 0 0 2,-20 45 1 1,-3 7-1 0,23-52-2-4,0 0 2 1,-15 52-1 6,5-10 1-4,0 3-553-2</inkml:trace>
    </iact:actionData>
  </iact:action>
  <iact:action type="add" startTime="144711">
    <iact:property name="dataType"/>
    <iact:actionData xml:id="d98">
      <inkml:trace xmlns:inkml="http://www.w3.org/2003/InkML" xml:id="stk98" contextRef="#ctx0" brushRef="#br0">2940 10560 695 0,'0'0'0'0,"5"10"0"3,2 12 0 1,-7-22-14-2,0 0 14 2,13 20-14 2,5-7 14-2,-18-13-7-2,0 0 7 0,20 0-7 5,5-18 7-3,-25 18 2-3,0 0-2 2,28-32 3 4,3-8-3-3,-31 40 17-2,0 0-17 0,28-50 17 7,-11-2-17 0,-17 52 38-9,0 0-38 0,13-47 38 4,-5 10-38 0,-8 37 51-3,0 0-51 2,0-30 52 5,-8 10-52-6,8 20 48 1,0 0-48-1,-10-8 48 5,2 8-48-3,8 0 48-2,0 0-48 0,-20 18 48 7,-26 22-48-1,46-40 41-8,0 0-41 0,-38 47 41 4,5-12-41 1,33-35 34-3,0 0-34 0,-20 35 35 6,2-1-35 1,18-34 18-8,0 0-18-1,-12 30 18 5,6-15-18 1,4 3-878-6</inkml:trace>
    </iact:actionData>
  </iact:action>
  <iact:action type="remove" startTime="148625">
    <iact:property name="style" value="instant"/>
    <iact:actionData xml:id="d99" ref="#d96"/>
  </iact:action>
  <iact:action type="add" startTime="148652">
    <iact:property name="dataType" value="strokeEraser"/>
    <iact:actionData xml:id="d100">
      <inkml:trace xmlns:inkml="http://www.w3.org/2003/InkML" xml:id="stk99" contextRef="#ctx1" brushRef="#br1">9716 15423 0</inkml:trace>
    </iact:actionData>
  </iact:action>
  <iact:action type="add" startTime="148773">
    <iact:property name="dataType" value="strokeEraser"/>
    <iact:actionData xml:id="d101">
      <inkml:trace xmlns:inkml="http://www.w3.org/2003/InkML" xml:id="stk100" contextRef="#ctx1" brushRef="#br1">9716 15423 0</inkml:trace>
    </iact:actionData>
  </iact:action>
  <iact:action type="remove" startTime="149778">
    <iact:property name="style" value="instant"/>
    <iact:actionData xml:id="d102" ref="#d95"/>
  </iact:action>
  <iact:action type="remove" startTime="149847">
    <iact:property name="style" value="instant"/>
    <iact:actionData xml:id="d103" ref="#d94"/>
  </iact:action>
  <iact:action type="remove" startTime="150310">
    <iact:property name="style" value="instant"/>
    <iact:actionData xml:id="d104" ref="#d97"/>
  </iact:action>
  <iact:action type="remove" startTime="151011">
    <iact:property name="style" value="instant"/>
    <iact:actionData xml:id="d105" ref="#d98"/>
  </iact:action>
  <iact:action type="add" startTime="149566">
    <iact:property name="dataType" value="strokeEraser"/>
    <iact:actionData xml:id="d106">
      <inkml:trace xmlns:inkml="http://www.w3.org/2003/InkML" xml:id="stk101" contextRef="#ctx1" brushRef="#br1">8854 15676 0,'-51'26'244,"-279"100"-242,51 1 5,177-76 0,26 0 1,26 0-1,-26 50 12,-1-25-17,52-76 13,25 25 12,-25 1 24,25-102 56,0 0-100,25-26 1,26 26-2,0-25 8,-26 75-7,0-25 0,-25 26 0,26 0 0,-1-26 1,0 26-1,-25-1 0,0 1 15,26 0-16,-1 25 1,51-51 0,0 0 1,-25 0-2,25 51 1,26 0 1,24 0 6,-75 0-8,25 0 3,-25 0-3,51 0 0,50 0 2,-76 0-2,127-50 4,-76 24-5,126-24 2,-75 24 1,-1-75 14,26-1-20,0-50 14,-152 127-15,51-51 6,-26 50 0,0-151 1,-25 75-2,101 1 2,-102 50-1,1-50 0,0 50 1,0-25-1,-26 50 0,-25-24 0,51-1 0,-51 0 0,0 26 1,0-51-2,0 50 2,25-24-2,-25-1 1,0 0 7,0 26-6,0-26-1,0 26 1,0-26-2,0 26 1,0-26-1,0 25 3,0 1-3,0-26 1,0 26 1,0-26-1,0 26-1,0-26 2,0 26 6,-51 25-7,1 25 0,-52 77 0,-25 50 0,1 0 1,49 26-2,-24 126 1,50-177 1,-50-51 0,25 76-1,50-101 0,-24 76 0,-1-77 0,25 1 0,1 0 8,25-26-8,-25 26-1,25-26 4,-26 1 2,1 24-5,25 52 7,-25-26 0,25-51 0,0 1-6,0-1-2,0 0 37,25-25 43,0 0-71,1 0 5,-1 0 9,51 0 15,26-101-36,-77 76-7,-25-1 8,51 26-1,-26-25 6,0 0-1,1-1-6,25-25 1,50 1 6,-76 24-6,1 1-2,-1 0 1,1-1 1,-1 26-1,26-25 0,-26-1 21,-25 77 93,0 0-112,0 0-4,-25 25 4,-26-25-2,51-1-1,-51 1 0,26 0 1,-26-1 1,26 1-1,-26 51 1,26-77-2,-26 26 1,51-26-1,-26 0 3,26 1-2,-25-1 1,0 1 6,25 24-8,-51 1 2,26-26-1,25 1-1,-26-1 2,1 0-2</inkml:trace>
    </iact:actionData>
  </iact:action>
  <iact:action type="add" startTime="154858">
    <iact:property name="dataType"/>
    <iact:actionData xml:id="d107">
      <inkml:trace xmlns:inkml="http://www.w3.org/2003/InkML" xml:id="stk102" contextRef="#ctx0" brushRef="#br2">296 11200 975 0,'0'0'0'1,"0"0"0"3,0 0 0 0,0 0 30-1,0 0-30-2,0 0 30 7,-20-25-30-3,20 25 72-3,0 0-72 0,0 0 72 3,0 0-72 0,0 0 55-3,0 0-55 0,7 12 55 4,19 33-55-1,-26-45 25-2,0 0-25-1,33 65 26 3,10 39-26-1,-43-104 18-2,0 0-18 1,35 122 18 3,4 0-18-2,-39-122 14-1,0 0-14-1,33 122 14 5,-8-12-14-3,-25-110 10-2,0 0-10 0,18 92 10 4,-6-13-10-1,-12-79 6-4,0 0-6 2,8 58 7 4,-6-26-7-3,-2-32 5-2,0 0-5 0,0 0 5 4,6-17-5-1,-6 17 3-4,0 0-3 2,0-40 3 3,-13-20-3-1,-2 0-1030-3</inkml:trace>
    </iact:actionData>
  </iact:action>
  <iact:action type="add" startTime="155096">
    <iact:property name="dataType"/>
    <iact:actionData xml:id="d108">
      <inkml:trace xmlns:inkml="http://www.w3.org/2003/InkML" xml:id="stk103" contextRef="#ctx0" brushRef="#br2">446 10884 807 0,'0'0'0'2,"5"-18"0"-2,3-34 0 0,-8 52 3 0,0 0-3 0,17-57 3 5,4 4-3 0,-21 53 10-3,0 0-10 1,25-44 11 2,10 14-11 0,-35 30 17-3,0 0-17 1,44-13 17 3,1 18-17-2,-45-5 14-2,0 0-14 1,51 28 15 2,2 31-15 0,-53-59 19-2,0 0-19-2,46 83 19 6,-21 21-19-4,-25-104 21 1,0 0-21-3,16 115 21 6,-11-8-21-2,-5-107 22-4,0 0-22 1,-21 104 23 4,-22-7-23-1,43-97 20-4,0 0-20 2,-48 95 21 4,-8-8-21-1,56-87 11-6,0 0-11 2,-40 67 12 5,9-35-12-3,3 3-755-3</inkml:trace>
    </iact:actionData>
  </iact:action>
  <iact:action type="add" startTime="155429">
    <iact:property name="dataType"/>
    <iact:actionData xml:id="d109">
      <inkml:trace xmlns:inkml="http://www.w3.org/2003/InkML" xml:id="stk104" contextRef="#ctx0" brushRef="#br2">1034 11337 203 0,'0'0'0'1,"0"0"0"3,8 29 0-1,-8-29 16-1,0 0-16 1,8 30 17 4,-1 18-17-3,-7-48 27-1,0 0-27-1,10 47 27 4,6-5-27-1,-16-42 11-1,0 0-11-2,17 33 11 4,-4-14-11-3,-13-19 26 0,0 0-26-1,13 8 26 4,7-16-26-3,-20 8 39-2,0 0-39 2,20-19 40 4,6-24-40-3,-26 43 74-2,0 0-74 0,12-52 75 4,-4 0-75-1,-8 52 80-4,0 0-80 3,5-50 81 2,-10 15-81-1,5 35 78-4,0 0-78 1,-13-30 78 5,-2 5-78-3,15 25 67-2,0 0-67 0,-23-17 67 6,11 5-67-5,12 12 57-2,0 0-57 3,-21-3 58 2,-17 8-58-2,38-5 45-3,0 0-45 2,-40 15 46 4,-6 15-46-2,46-30 36-4,0 0-36 1,-28 35 37 5,10 12-37-2,18-47 28-4,0 0-28 1,-7 42 29 6,7-14-29-4,0-28 21-2,0 0-21-1,15 12 21 6,15-19-21-3,-30 7 13-2,0 0-13 2,38-25 13 1,8-20-13 0,-46 45 9-3,0 0-9-1,53-52 10 8,-7-16-10 0,-46 68 7-9,0 0-7 0,41-64 7 5,-3-6-7 4,-38 70 6-8,0 0-6-1,33-60 7 5,-13 8-7 4,-20 52 5-9,0 0-5 0,13-42 6 7,-3 24-6-4,-10 18 6 0,0 0-6 0,0 0 7 1,0 0-7 0,0 0 7-2,0 0-7 1,-13 30 7 4,-7 17-7-4,20-47 7 0,0 0-7 0,-13 43 8 2,13-11-8-1,0-32 7-3,0 0-7 3,13 23 8 4,2-4-8 0,-15-19 6-7,0 0-6-1,30 18 7 6,6-1-7 3,-36-17 5-9,0 0-5 0,43 18 6 5,-5 4-6-2,-38-22 5-2,0 0-5 3,41 18 6 3,-13-1-6-3,-28-17 4-3,0 0-4 1,17 17 5 6,-4-4-5-5,-13-13 4-1,0 0-4 1,0 0 4 3,-5 12-4-2,5-12 3-2,0 0-3 1,0 0 4 3,-13 0-4-1,13 0 3-3,0 0-3-1,-12-15 3 8,1-20-3-6,11 35 0-1,0 0 0 0,-12-54 0 4,2-18 0-2,10 72-4-3,0 0 4 3,0-88-4 3,5-21 4-4,-5 109-15-1,0 0 15 0,7-110-15 6,3 11 15-4,-10 99-32-2,0 0 32 0,11-90-31 5,-1 23 31-3,-10 67-38-3,0 0 38 2,7-47-38 3,-2 12 38-2,-5 35-34-2,0 0 34 0,0-17-34 6,0 17 34-4,0 0-17-3,0 0 17 2,13 10-16 4,7 24 16-3,-20-34-5-3,0 0 5 1,26 50-4 7,2 15 4-5,-28-65-1-3,0 0 1 1,25 84-1 6,0 16 1 1,-25-100 0-8,0 0 0-1,26 105 0 5,7-6 0 5,-33-99 0-9,0 0 0-1,33 80 0 3,-13-28 0 0,-20-52 0-1,0 0 0 1,18 30 0 4,-3-13 0-2,3 1-943-2</inkml:trace>
    </iact:actionData>
  </iact:action>
  <iact:action type="add" startTime="156147">
    <iact:property name="dataType"/>
    <iact:actionData xml:id="d110">
      <inkml:trace xmlns:inkml="http://www.w3.org/2003/InkML" xml:id="stk105" contextRef="#ctx0" brushRef="#br2">1724 10978 639 0,'0'0'0'2,"0"0"0"3,16 5 0-1,-16-5 7-1,0 0-7-1,17 5 7 4,-4 0-7-2,-13-5 15-1,0 0-15-1,13-5 15 5,12-12-15-2,-25 17 16-3,0 0-16 0,25-33 17 4,8-9-17-3,-33 42 16-1,0 0-16 1,28-42 16 4,3-3-16-3,-31 45 17-2,0 0-17 0,25-42 18 6,-5 2-18-5,-20 40 26-1,0 0-26 0,13-40 27 5,-5 0-27-4,-8 40 32-1,0 0-32 1,5-30 33 4,-5 10-33-4,0 20 36-1,0 0-36 1,-5-9 37 4,5 9-37-3,0 0 32-3,0 0-32 2,-8-15 33 4,8 15-33-4,0 0 32-1,0 0-32 1,-13 15 33 4,-7 14-33-3,20-29 26-2,0 0-26 0,-23 48 27 5,11 9-27-3,12-57 25-2,0 0-25 1,0 62 26 4,17 3-26-5,-17-65 22 0,0 0-22 1,26 55 22 4,-1-16-22-3,-25-39 20-3,0 0-20 2,41 23 20 5,9-23-20-5,-50 0 21-1,0 0-21 0,54-23 21 5,-1-24-21-2,-53 47 21-4,0 0-21 1,56-60 22 5,-8-19-22-3,-48 79 27-2,0 0-27 0,36-82 28 6,-9-1-28-4,-27 83 41-3,0 0-41 1,21-74 41 5,-11-6-41-3,-10 80 42-3,0 0-42 2,8-69 42 4,-8 11-42-3,0 58 39-3,0 0-39 3,0-37 40 1,7 22-40 0,-7 15 28-3,0 0-28 0,0 0 28 5,5 15-28-3,-5-15 21-3,0 0-21 3,3 22 21 3,7 16-21-3,-10-38 14-3,0 0-14 2,13 44 15 3,2 1-15-2,-15-45 10-3,0 0-10 2,20 48 11 4,-2-6-11-3,-18-42 4-3,0 0-4 2,18 32 4 5,2 1-4-5,-20-33 1-2,0 0-1 2,20 27 1 4,6-10-1-3,-26-17 0-2,0 0 0 0,25 10 0 7,3 0 0-1,-28-10 0-7,0 0 0-1,33 5 0 6,0-7 0 3,-33 2-1-9,0 0 1 0,35-10 0 3,-2-3 0 2,-33 13-2-3,0 0 2 0,33-25-1 5,-7-7 1-3,-26 32-4-2,0 0 4 0,22-37-3 5,1-13 3-3,-23 50-5-2,0 0 5 0,16-47-5 6,1-6 5-1,-17 53-6-4,0 0 6-3,8-42-6 9,-3 7 6-4,-5 35-4-4,0 0 4-1,2-25-4 5,4 11 4-1,-6 14-3-3,0 0 3 1,0 0-2 5,20 12 2-3,-20-12-2-3,0 0 2 2,18 25-2 4,2 12 2-3,-20-37-2-2,0 0 2 0,20 37-1 6,-7-9 1-5,-13-28-2-2,0 0 2 2,8 22-1 5,4-4 1 1,-12-18-2-8,0 0 2-1,0 0-1 4,0 0 1 0,0 0-2-2,0 0 2 0,5-20-2 5,-10-23 2-3,5 43-8-2,0 0 8 0,-2-62-7 6,2-5 7-5,0 0-1258-1</inkml:trace>
    </iact:actionData>
  </iact:action>
  <iact:action type="add" startTime="156803">
    <iact:property name="dataType"/>
    <iact:actionData xml:id="d111">
      <inkml:trace xmlns:inkml="http://www.w3.org/2003/InkML" xml:id="stk106" contextRef="#ctx0" brushRef="#br2">2998 10035 942 0,'0'0'0'1,"0"-12"0"-1,-8-21 0 0,8 33 3 1,0 0-3 4,-12-35 4 0,4 11-4-1,8 24 5-2,0 0-5 0,0-13 5 6,0 13-5-5,0 0 2-1,0 0-2 1,0 0 2 3,-18 3-2-2,18-3-3-2,0 0 3 1,-12 22-2 3,-1 25 2-2,0 1-659-2</inkml:trace>
    </iact:actionData>
  </iact:action>
  <iact:action type="add" startTime="156959">
    <iact:property name="dataType"/>
    <iact:actionData xml:id="d112">
      <inkml:trace xmlns:inkml="http://www.w3.org/2003/InkML" xml:id="stk107" contextRef="#ctx0" brushRef="#br2">3269 10035 763 0,'0'0'0'0,"0"0"0"5,-12-5 0 1,12 5-4-5,0 0 4 2,0 0-4 3,-13 0 4-1,13 0-6-4,0 0 6 2,-8 12-6 5,-2 18 6 0,10-30 0-8,0 0 0 0,-2 45 0 5,2 7 0-1,0-52 11-2,0 0-11 0,7 43 12 6,-2-13-12-5,-5-30 33-1,0 0-33 1,13 20 33 4,7-6-33-3,-20-14 43-3,0 0-43 1,16 3 44 10,1-16-44-6,-17 13 51-6,0 0-51 0,21-27 51 4,-4-13-51 1,-17 40 31-2,0 0-31 0,8-42 32 3,-8 2-32 4,0 40 30-10,0 0-30 0,-8-35 31 3,-4 3-31 2,12 32 27-4,0 0-27 1,-13-20 28 7,0 3-28 0,13 17 26-9,0 0-26 1,-7-13 26 5,7 13-26 0,0 0 33-5,0 0-33 0,-13-5 33 4,0 10-33-1,13-5 30-1,0 0-30-2,-12 5 31 6,4 3-31-4,8-8 21-1,0 0-21 1,0 0 21 3,-13 7-21-2,13-7 17-1,0 0-17-1,0 0 17 5,16-7-17-4,-16 7 12-1,0 0-12 1,25-18 12 4,13-7-12-3,-38 25 10-2,0 0-10-1,46-27 11 6,4-8-11-2,-50 35 9-3,0 0-9 0,54-40 10 5,-1 3-10-4,-53 37 9-1,0 0-9 1,51-27 9 4,-13 9-9-3,-38 18 7-2,0 0-7 0,33-7 8 5,5 14-8-3,-38-7 4-3,0 0-4 1,28 18 4 6,-8 4-4-4,-20-22 2-2,0 0-2 0,18 25 2 5,2 2-2-3,-20-27 0-2,0 0 0 0,25 20 1 5,8-10-1-3,-33-10 0-3,0 0 0 2,31 0 0 4,4-15 0-3,3 3-1114-2</inkml:trace>
    </iact:actionData>
  </iact:action>
  <iact:action type="add" startTime="157666">
    <iact:property name="dataType"/>
    <iact:actionData xml:id="d113">
      <inkml:trace xmlns:inkml="http://www.w3.org/2003/InkML" xml:id="stk108" contextRef="#ctx0" brushRef="#br2">933 12511 1009 0,'0'0'0'1,"0"0"0"3,8 15 0 2,-8-15 29-6,0 0-29 3,17 33 29 3,11 29-29-2,-28-62 60-1,0 0-60-2,36 79 60 6,4 33-60-3,-40-112 43-2,0 0-43 0,38 105 43 5,-10-13-43-3,-28-92 25-2,0 0-25 0,18 87 25 6,-10-12-25-5,-8-75 15-1,0 0-15 0,5 52 16 5,-10-25-16-3,5-27 11-2,0 0-11 0,-8 15 11 5,-12-10-11-3,20-5 9-2,0 0-9 1,-38-12 10 2,-28-25-10 0,66 37 8-3,0 0-8 1,-76-58 9 4,10-11-9-5,66 69 11 0,0 0-11 2,-59-90 12 2,3-27-12-2,56 117 14-3,0 0-14 2,-35-122 15 4,17 13-15-3,18 109 16-2,0 0-16 1,0-87 16 3,8 17-16-2,-8 70 16-2,0 0-16 0,25-45 17 5,13 20-17-3,-38 25 16-2,0 0-16 0,51-5 16 5,2 18-16-2,-53-13 14-5,0 0-14 3,51 27 14 5,-5 10-14-4,-46-37 5-3,0 0-5 1,33 53 6 7,-8 9-6-1,-25-62 1-7,0 0-1-1,8 69 1 5,-8 14-1 6,0-83 0-11,0 0 0 0,-5 84 0 3,-11-12 0 1,16-72 0-3,0 0 0 2,-17 53 0 5,9-26 0-5,8-27-1-1,0 0 1 0,-8 10 0 5,-9-8 0-3,1 3-1141-2</inkml:trace>
    </iact:actionData>
  </iact:action>
  <iact:action type="add" startTime="158130">
    <iact:property name="dataType"/>
    <iact:actionData xml:id="d114">
      <inkml:trace xmlns:inkml="http://www.w3.org/2003/InkML" xml:id="stk109" contextRef="#ctx0" brushRef="#br2">1367 13109 718 0,'0'0'0'1,"0"0"0"5,0 0 0-3,0 0 10-1,0 0-10 0,-8 0 11 5,8 0-11-3,0 0 26-2,0 0-26 1,0 0 26 4,0 0-26-4,0 0 25-1,0 0-25 2,-13-15 26 4,13 15-26-1,0 0 27-7,0 0-27 0,-17-18 28 6,4 6-28 2,13 12 49-7,0 0-49-1,-20-25 49 6,-1-27-49-2,21 52 82-2,0 0-82 1,-17-68 82 3,9-21-82-2,8 89 88-2,0 0-88 0,0-100 88 5,13 1-88-3,-13 99 68-3,0 0-68 1,15-90 68 5,8 25-68-3,-23 65 51-2,0 0-51 0,15-47 52 5,-7 15-52-2,-8 32 42-4,0 0-42 1,10-13 43 7,-3 16-43-1,-7-3 31-7,0 0-31-1,18 17 32 6,2 13-32 1,-20-30 20-7,0 0-20 0,26 35 21 6,-3 5-21-2,-23-40 14-2,0 0-14 0,25 37 14 6,5-5-14-4,-30-32 10-2,0 0-10-1,38 25 10 6,3-7-10-3,-41-18 6-2,0 0-6 1,38 10 6 3,-2-3-6-2,-36-7 1-2,0 0-1 1,35-5 2 4,-2 0-2-3,-33 5 0-3,0 0 0 2,33-5 0 4,0 3 0-3,-33 2-4-3,0 0 4 2,33 2-4 5,-8 6 4-5,-25-8-10-1,0 0 10 0,26 10-9 5,-1 10 9-2,-25-20-13-4,0 0 13 1,28 20-13 5,-10-1 13-3,-18-19-13-3,0 0 13 2,20 13-12 4,0-13 12-3,-20 0-14-3,0 0 14 2,18-15-13 4,2-20 13-3,-20 35-13-3,0 0 13 1,21-42-12 6,-3-10 12-4,-18 52-11-3,0 0 11 2,7-53-11 4,-14 6 11-3,7 47-9-3,0 0 9 2,-13-40-9 4,-5 8 9-4,18 32-7-1,0 0 7 1,-15-20-7 4,5 7 7-3,10 13-5-3,0 0 5 2,-8-2-4 4,-5 2 4-3,13 0-1-2,0 0 1 0,-12 7-1 5,-4 11 1-3,16-18-1-3,0 0 1 2,-17 25-1 5,4 5 1-4,13-30-1-3,0 0 1 1,-8 32-1 5,11-5 1-4,-3-27-2-1,0 0 2 1,10 23-1 4,15-3 1-3,-25-20-4-4,0 0 4 4,23 10-3 4,3-10 3-6,-26 0-8 0,0 0 8 2,25-3-7 3,0-7 7-3,-25 10-6-3,0 0 6 1,18-12-6 5,-10-8 6-2,-8 20-4-4,0 0 4 1,0-20-4 5,-8 2 4-4,8 18-3-1,0 0 3 1,-10-12-2 4,2 2 2-4,8 10-1-1,0 0 1 1,0 0-1 5,-12-7 1 2,12 7 0-10,0 0 0 0,0 0 0 3,-13-3 0 2,13 3 0-4,0 0 0 2,0 0 0 3,-8 8 0-1,8-8 0-4,0 0 0 2,0 0 0 4,-12 2 0-3,12-2-1-3,0 0 1 2,0 0 0 4,-5 10 0-3,5-10-1-2,0 0 1 1,0 0-1 3,23 22 1-2,-23-22-1-3,0 0 1 2,27 8 0 5,6-11 0-5,-33 3 0-2,0 0 0 3,31-15 0 2,-3-9 0-2,-28 24 0-3,0 0 0 2,20-43 0 5,3-11 0-5,-23 54 0-2,0 0 0 2,10-60 0 5,0-22 0-5,-10 82 0-2,0 0 0 2,3-85 0 5,-6-2 0-1,3 87-1-5,0 0 1-2,-10-85 0 5,-5 16 0-1,15 69-2-3,0 0 2 2,-18-58-1 4,5 21 1-3,13 37-1-3,0 0 1 2,-7-20-1 4,-1 3 1-3,8 17 0-2,0 0 0 0,-7-13 0 6,7 13 0-4,0 0 1-3,0 0-1 1,0 0 2 5,-13 5-2-3,13-5 4-2,0 0-4 0,0 20 4 6,7 20-4-5,-7-40 7-1,0 0-7 0,13 52 7 7,13 8-7-7,-26-60 9 0,0 0-9 1,35 65 9 4,8 14-9-4,-43-79 8-1,0 0-8 0,38 75 8 5,-2-15-8-3,-36-60 8-2,0 0-8 1,30 47 8 3,-4-15-8-2,-26-32 8-3,0 0-8 3,20 20 8 3,-7-5-8-3,-13-15 8-3,0 0-8 1,0 0 8 5,0 0-8-2,0 0 8-5,0 0-8 3,-8-12 8 5,-5-6-8-4,13 18 9-2,0 0-9 0,-18-30 10 5,3-9-10-3,15 39 9-1,0 0-9-3,-5-45 10 9,0 0-10-2,5 45 9-5,0 0-9-1,5-35 9 4,3 15-9 4,-8 20 7-9,0 0-7 0,12-15 8 5,14 8-8-1,-26 7 6-2,0 0-6-1,25 0 6 6,-5 12-6-3,-20-12 4-3,0 0-4 4,21 28 4 1,-3 7-4-1,-18-35 2 0,0 0-2-4,12 34 2 3,-4-4-2 6,-8-30 2-10,0 0-2 0,5 33 2 4,-5 4-2 0,0-37 1-2,0 0-1 0,-5 30 2 6,5-18-2 2,0-12 2-9,0 0-2-1,-8 10 3 4,8-10-3 0,0 0 2-2,0 0-2 0,-10 13 3 4,10-13-3-1,0 0 3-4,0 0-3 2,-8-8 3 3,1-9-3-1,7 17 3-4,0 0-3 1,2-25 3 6,9-12-3-4,-11 37 1-3,0 0-1 1,20-48 1 5,8-11-1-2,-28 59 0-4,0 0 0 1,30-63 0 6,8 4 0-4,-38 59 0-4,0 0 0 4,36-55 0 4,7 8 0-1,-43 47-5-5,0 0 5-2,33-43-5 6,-5 3 5 0,-28 40-9-5,0 0 9 0,18-29-8 4,-11 11 8-1,-7 18-10-2,0 0 10 0,0 0-9 6,5-12 9-5,-5 12-14-1,0 0 14 1,0 0-13 5,-12 2 13 1,12-2-10-8,0 0 10-1,-13 10-9 5,-7 10 9 2,20-20-9-5,0 0 9-2,-21 32-8 4,11-2 8 0,10-30-7-3,0 0 7 2,-8 40-7 4,6-3 7-2,2-37-5-4,0 0 5 2,8 33-4 4,-1-11 4-3,-7-22-3-3,0 0 3 1,13 13-2 5,7-13 2-2,-20 0-2-4,0 0 2 1,20-8-1 7,-2-2 1 0,-18 10-1-8,0 0 1 0,13-22-1 4,0-3 1 2,-13 25 0-5,0 0 0-2,12-22 0 4,-9-1 0 0,-3 23 0-2,0 0 0 0,5-12 1 5,-5-3-1-2,0 15 1-4,0 0-1 0,0 0 1 8,13-13-1 1,-13 13 2-10,0 0-2 0,7 3 2 5,13 7-2-3,-20-10 1 0,0 0-1 1,23 10 1 6,3-3-1-2,-26-7 0-6,0 0 0 0,22 3 1 2,-4-6-1 3,-18 3 0-2,0 0 0-3,13-7 0 5,0-6 0-3,-13 13 0 0,0 0 0-2,2-27 0 6,3-13 0-3,-5 40 0-3,0 0 0 2,5-50 0 5,-10-4 0 1,5 54 0-9,0 0 0 0,-7-55 1 4,-11 5-1 1,18 50 2-4,0 0-2 2,-15-55 3 5,-3 3-3-5,18 52 5-1,0 0-5 0,-18-45 5 5,11 20-5-3,7 25 6-3,0 0-6 1,-3-10 6 7,3 10-6 1,0 0 4-10,0 0-4 0,0 18 5 6,8 29-5 2,-8-47 3-8,0 0-3 0,12 57 3 5,9 6-3-1,-21-63 1-3,0 0-1 2,20 52 2 3,5 0-2-1,-25-52 1-3,0 0-1 0,21 45 2 9,-1-18-2-6,-20-27 0-4,0 0 0-1,18 18 1 5,-13-3-1-2,-5-15 0-1,0 0 0 1,0 0 0 3,0 0 0-1,0 0 0-3,0 0 0 0,0 0 0 5,7-15 0-3,-7 15 0-2,0 0 0 0,8-20 0 7,-1-13 0-1,-7 33 0-8,0 0 0 0,11-34 0 4,1-1 0 1,-12 35 0-4,0 0 0 2,16-30 0 5,1 10 0-5,-17 20 0-1,0 0 0 0,16-13 0 5,6 9 0-3,-22 4 0-2,0 0 0 0,21 0 0 5,-1 4 0-3,-20-4 0-1,0 0 0-2,13 15 0 7,-8 0 0 1,-5-15 0-8,0 0 0-1,0 20 1 5,0 8-1 3,0-28 0-8,0 0 0 0,-5 22 1 6,-3 0-1-2,8-22 0-3,0 0 0 2,-10 20 1 4,7-10-1-2,3-10 0-3,0 0 0-1,0 0 1 5,-12 8-1-1,12-8 1-3,0 0-1 0,0 0 1 5,-8-13-1-3,8 13 1-2,0 0-1 1,0-27 1 3,15-10-1 0,-15 37 2-1,0 0-2-4,18-45 2 3,5 3-2 3,-23 42 2-5,0 0-2-1,25-40 2 3,6 10-2 3,-31 30 0-5,0 0 0-1,25-18 1 5,-10 21-1-3,-15-3 0-2,0 0 0 2,18 12 0 4,7 6 0-3,-25-18 0-3,0 0 0 2,16 17 0 4,-6-2 0-1,-10-15 0-1,0 0 0-5,7 10 0 5,-7-10 0-2,0 0 0 3,0 0 0-6,0 0 0 4,0 0 0 2,0 0 0-1,0 0 0-4,0 0 0 5,-12-27 0-3,12 27 0-1,0 0 0 0,-13-35 0 3,-5-7 0 0,18 42 0-4,0 0 0 2,-12-45 0 5,1-8 0-5,11 53 0-2,0 0 0 2,-12-52 0 5,7 12 0-5,5 40 0-1,0 0 0 1,-8-34 0 3,-2 9 0-2,10 25 0-2,0 0 0 1,-8-28 0 3,8 11 0-2,0 17-1-3,0 0 1 2,0-8-1 5,0 8 1-4,0 0-3-2,0 0 3-1,8 3-2 6,5 19 2-3,-13-22-4-2,0 0 4 1,22 40-3 4,1 7 3-4,-23-47-7-2,0 0 7 3,31 58-6 2,2 4 6-1,-33-62-9-5,0 0 9 3,33 60-9 4,-3-8 9-2,-30-52-10-3,0 0 10-1,28 42-9 7,-10-14 9 1,-18-28-11-8,0 0 11-1,12 9-11 5,-12-9 11 3,0 0-8-8,0 0 8 0,11 3-8 6,-11-3 8-2,0 0-4-1,0 0 4-2,0 0-4 8,-16-3 4-3,16 3-2-6,0 0 2 4,-7-9-2 1,-6-21 2 3,13 30-1-8,0 0 1 0,-5-35 0 6,5 2 0 0,0 33 0-5,0 0 0 1,8-29 0 3,9-1 0 1,-17 30 0 0,0 0 0-5,26-30 0 3,2 3 0 1,-28 27 0-5,0 0 0 2,30-23 1 6,-5 6-1-5,-25 17 1-1,0 0-1 1,21-13 1 2,4 3-1 0,-25 10 0 1,0 0 0-6,20-7 0 4,-7-1 0 1,-13 8 0-4,0 0 0 1,15-5 0 5,3-5 0-3,-18 10 0-2,0 0 0 0,25-7 0 5,1-10 0-3,-26 17-1-2,0 0 1 0,20-10-1 6,-5-3 1-3,-15 13-3-3,0 0 3-1,18-12-3 6,2-6 3 3,-20 18-5-10,0 0 5 0,18-12-4 6,-5-1 4 1,-13 13-4-5,0 0 4-2,12-5-3 5,-12 5 3-2,0 0-3-1,0 0 3 1,8-5-3 3,-8 5 3-2,0 0-2-1,0 0 2-1,0 0-2 5,0 0 2-3,0 0-1-2,0 0 1 2,0 0 0 2,13-10 0 0,-13 10 0-5,0 0 0 0,0 0 0 5,0 0 0 4,0 0 0-10,0 0 0 0,7 20 1 9,-2 5-1-8,-5-25 1-1,0 0-1 3,13 40 1 4,15 10-1 1,-28-50 3-7,0 0-3-1,30 70 3 5,3 22-3-1,-33-92 5-2,0 0-5 2,33 99 5 3,18 3-5 2,-51-102 7-8,0 0-7-1,53 100 7 3,-2 4-7 3,-51-104 9-5,0 0-9 1,46 105 10 5,-6 7-10-1,-40-112 15-2,0 0-15-3,38 109 15 4,1-12-15 3,-39-97 18-7,0 0-18-1,27 80 19 4,-9-20-19 0,-18-60 18-2,0 0-18 1,8 47 19 4,-13-15-19-4,5-32 16-1,0 0-16 1,-8 25 16 4,-12-5-16-3,20-20 16-2,0 0-16 0,-38 15 16 4,-28-15-16-2,66 0 15-2,0 0-15 1,-76-12 16 4,-3-18-16-3,79 30 15-3,0 0-15 1,-79-45 16 6,8-20-16-5,71 65 22-1,0 0-22 1,-45-92 22 4,24-30-22-3,21 122 23-2,0 0-23 0,3-137 24 5,27 15-24-3,-30 122 17-2,0 0-17 0,46-124 18 5,7-8-18-3,-53 132 4-3,0 0-4 2,51-124 5 4,-18 14-5-3,-2 1-1455-3</inkml:trace>
    </iact:actionData>
  </iact:action>
  <iact:action type="add" startTime="160939">
    <iact:property name="dataType"/>
    <iact:actionData xml:id="d115">
      <inkml:trace xmlns:inkml="http://www.w3.org/2003/InkML" xml:id="stk110" contextRef="#ctx0" brushRef="#br2">3574 10650 1569 0,'0'0'0'0,"0"0"0"5,0 12 0-3,0-12 2 1,0 0-2 0,0 20 2 4,0 12-2-3,0-32-6-2,0 0 6 1,-5 30-6 3,-8-17 6-3,-5 4-1111 0</inkml:trace>
    </iact:actionData>
  </iact:action>
  <iact:action type="add" startTime="163623">
    <iact:property name="dataType"/>
    <iact:actionData xml:id="d116">
      <inkml:trace xmlns:inkml="http://www.w3.org/2003/InkML" xml:id="stk111" contextRef="#ctx0" brushRef="#br2">31903 5558 998 0,'0'0'0'2,"0"0"0"4,0 0 0-2,0 0 25-2,0 0-25 1,0 0 26 3,0 0-26-1,0 0 60-3,0 0-60 0,0 0 60 4,0 0-60-2,0 0 57-1,0 0-57 0,30 70 57 2,-5 22-57-1,-25-92 34-1,0 0-34-1,28 109 34 4,10 16-34-2,-38-125 23-2,0 0-23 0,38 131 24 5,-2 11-24-3,-36-142 18-2,0 0-18 0,30 137 18 6,-2-10-18-5,-28-127 21-1,0 0-21 1,28 107 21 4,-3-32-21-3,-25-75 19-3,0 0-19 1,18 47 20 6,-10-20-20-4,-8-27 16-3,0 0-16 1,5 15 17 5,-5-15-17-3,0 0 14-3,0 0-14 3,0 0 14 2,-8-20-14-1,8 20 10-4,0 0-10 1,-10-39 11 5,-3-9-11-3,13 48 1-2,0 0-1 1,-15-69 2 4,0-18-2-3,15 87-11-2,0 0 11 0,-15-97-10 4,-3 2 10-2,18 95-50-3,0 0 50 3,-15-97-50 3,2 2 50-3,13 95-90-3,0 0 90 1,-10-97-89 5,-3-7 89-2,13 104-84-4,0 0 84 2,-17-107-84 4,-6 10 84-1,23 97-74-6,0 0 74 2,-28-82-74 5,-5 19 74-4,33 63-50-1,0 0 50 0,-31-42-50 5,-2 12 50-3,33 30-18-2,0 0 18 0,-33-17-18 6,0 17 18-5,33 0-1-2,0 0 1 2,-35 22 0 6,-6 25 0-7,41-47 6 0,0 0-6 0,-45 65 7 6,-3 15-7-5,48-80 27-1,0 0-27 1,-44 82 27 5,11-5-27-2,33-77 48-6,0 0-48 4,-25 57 49 1,15-29-49-1,10-28 75-4,0 0-75 2,-5 12 75 5,5-12-75-3,0 0 62-2,0 0-62 0,2-30 63 5,3-32-63-2,-5 62 52-4,0 0-52 1,11-82 53 5,11 0-53-2,-22 82 44-3,0 0-44 0,31-75 44 4,2 23-44-2,-33 52 38-2,0 0-38 1,43-40 38 4,13 28-38-3,-56 12 27-2,0 0-27 0,63 12 27 5,11 30-27-3,-74-42 20-2,0 0-20 0,76 68 20 5,2 26-20-3,-78-94 14-3,0 0-14 2,84 92 14 3,10-10-14-2,-94-82 6-2,0 0-6 1,84 63 6 4,-31-34-6-3,3 1-1207-3</inkml:trace>
    </iact:actionData>
  </iact:action>
  <iact:action type="add" startTime="165051">
    <iact:property name="dataType"/>
    <iact:actionData xml:id="d117">
      <inkml:trace xmlns:inkml="http://www.w3.org/2003/InkML" xml:id="stk112" contextRef="#ctx0" brushRef="#br2">29482 4291 1054 0,'0'0'0'2,"0"0"0"2,-2-35 0 0,2 35 34-2,0 0-34 1,-5-35 34 4,2 6-34-4,3 29 79-1,0 0-79 1,0-35 80 4,5-5-80-3,-5 40 66-1,0 0-66 0,5-35 66 1,0 23-66 0,-5 12 29-1,0 0-29 0,0 0 29 2,11 2-29 0,-11-2 20-3,0 0-20 0,2 28 20 5,1 31-20-4,-3-59 13 0,0 0-13-1,2 85 14 4,1 19-14 1,-3-104 9-7,0 0-9 2,2 112 10 4,6-17-10-1,-8-95 6-4,0 0-6 1,8 75 6 7,-3-28-6-1,-5-47 5-7,0 0-5-1,2 27 6 4,1-17-6 1,-3-10 6-4,0 0-6 1,2-17 6 8,-7-35-6-1,5 52 8-8,0 0-8-1,-10-80 9 5,-8-20-9 1,18 100 7-2,0 0-7-4,-20-122 8 3,-3-12-8 0,23 134 9 0,0 0-9-1,-15-149 10 7,7-16-10-4,8 165 9-2,0 0-9-3,10-161 10 5,18 9-10-2,-28 152 10-1,0 0-10 1,38-132 11 6,0 32-11-2,-38 100 10-4,0 0-10-3,38-74 11 4,-2 36-11 2,-36 38 10-5,0 0-10-1,46-2 10 7,17 34-10-3,-63-32 8-3,0 0-8 2,63 53 8 5,-14 16-8 1,-49-69 4-8,0 0-4-1,28 72 4 6,-23 1-4-2,-5-73 1 0,0 0-1-4,-16 77 2 5,-19 10-2-1,35-87 0-3,0 0 0 2,-46 79 1 4,-7-6-1-4,53-73 0 0,0 0 0-1,-51 57 0 6,1-15 0 0,50-42-5-6,0 0 5-2,-41 28-5 5,13-16 5 5,28-12-19-10,0 0 19 0,-18 0-18 3,6 0 18 2,-1 0-1219-4</inkml:trace>
    </iact:actionData>
  </iact:action>
  <iact:action type="add" startTime="165742">
    <iact:property name="dataType"/>
    <iact:actionData xml:id="d118">
      <inkml:trace xmlns:inkml="http://www.w3.org/2003/InkML" xml:id="stk113" contextRef="#ctx0" brushRef="#br2">29787 4607 214 0,'0'0'0'0,"0"0"0"5,5 10 0 0,-5-10 11-4,0 0-11 2,0 0 11 4,0 0-11-3,0 0 26-2,0 0-26 1,0 0 26 3,0 0-26-2,0 0 37-2,0 0-37 0,0 0 37 5,-13 5-37-3,13-5 53-1,0 0-53-2,0 0 53 6,0 0-53-3,0 0 66-2,0 0-66 0,0 0 67 5,-7 0-67-3,7 0 70-2,0 0-70 1,0 0 71 3,0 0-71-2,0 0 72-1,0 0-72-2,-11-15 72 6,11 8-72-3,0 7 72-2,0 0-72 0,3-23 72 5,0-19-72-3,-3 42 64-1,0 0-64-1,7-62 64 4,8-8-64-1,-15 70 56-5,0 0-56 3,28-77 57 4,8-15-57-2,-36 92 56-4,0 0-56 2,43-92 56 3,5-8-56-2,-48 100 48-3,0 0-48 3,41-82 49 2,-18 30-49-2,-23 52 41-2,0 0-41 1,12-27 41 3,-4 14-41-2,-8 13 28-2,0 0-28 1,0 0 29 4,2 35-29-4,-2-35 21-2,0 0-21 3,-7 45 22 2,-11 19-22-2,18-64 16-3,0 0-16 2,-18 70 17 5,11-18-17-4,7-52 10-3,0 0-10 1,0 40 11 6,5-10-11 1,-5-30 6-8,0 0-6-1,15 17 7 6,8-4-7 4,-23-13 3-9,0 0-3-1,28 10 4 2,-3-10-4 2,-25 0 2-2,0 0-2 0,28-5 2 6,0 0-2-5,-28 5 1-2,0 0-1 3,25-13 1 2,-7 8-1-1,-18 5 0-4,0 0 0 1,13-4 1 5,-13 4-1-3,0 0 0-2,0 0 0 1,0 0 0 4,12 0 0-4,-12 0 0-1,0 0 0 0,10 9 0 5,3 4 0-3,-13-13 0-2,0 0 0 0,13 17 0 6,-3-7 0 2,-10-10 0-9,0 0 0-1,0 0 0 6,8 13 0-1,-8-13 0-3,0 0 0-2,0 0 0 4,12-13 0 1,-12 13 0-3,0 0 0 1,15-22 0 5,11-18 0 0,-26 40 0-7,0 0 0-1,23-47 0 4,-8 7 0 0,-15 40 0-3,0 0 0 3,10-25 0 3,-2 10 0-4,-8 15 0 0,0 0 0-2,0 0 0 6,7-12 0-2,-7 12 0-4,0 0 0 1,0 0 0 6,21 30 0-5,-21-30-1-1,0 0 1 1,17 34 0 3,6 11 0-2,-23-45-1-2,0 0 1 1,20 35-1 4,1-13 1-4,-21-22-2-1,0 0 2 1,25 13-1 4,18-1 1-4,-43-12-2-1,0 0 2 1,48 10-2 5,-7-10 2-3,-41 0-2-5,0 0 2 2,38-5-2 5,0-12 2-4,-38 17-3-1,0 0 3 1,33-23-3 4,-13 16 3-3,-20 7-2-3,0 0 2 1,13-10-1 5,-3 3 1-3,-10 7 0-2,0 0 0 0,0 0 0 5,13-5 0-3,-13 5 0-2,0 0 0 1,0 0 0 4,0 0 0-4,0 0 0-1,0 0 0 1,5-13 0 4,-5 13 0-3,0 0 0-2,0 0 0 0,0 0 0 5,0 0 0-4,0 0 0 0,0 0 0-1,3-10 1 5,-11-2-1-3,8 12 0-2,0 0 0 1,-10-18 0 3,2 8 0-3,8 10 0-1,0 0 0 1,0 0 0 4,-10-7 0-3,10 7 0-3,0 0 0 2,0 0 0 4,0 0 0-3,0 0 0-1,0 0 0-2,0 0 0 5,0 0 0-1,0 0 0-4,0 0 0 2,0 0 0 4,0 0 0-3,0 0 0-3,0 0 0 1,0 0 0 6,0 0 0-4,0 0 0-2,0 0 0 0,0 0 0 5,-5-10 0-3,5 10 0-3,0 0 0 2,0 0 0 3,0 0 0-2,0 0 0-2,0 0 0 1,-10-7 1 5,10 7-1 1,0 0 0-9,0 0 0 0,0 0 1 6,0 0-1 3,0 0 0-9,0 0 0 0,0 0 1 7,0 0-1-3,0 0 0-4,0 0 0 2,0 0 1 5,0 0-1-3,0 0 0-3,0 0 0 1,0 0 1 7,-3 7-1-7,3-7 0 1,0 0 0-1,0 0 0 5,-20 10 0-3,0 2-1235-3</inkml:trace>
    </iact:actionData>
  </iact:action>
  <iact:action type="add" startTime="166764">
    <iact:property name="dataType"/>
    <iact:actionData xml:id="d119">
      <inkml:trace xmlns:inkml="http://www.w3.org/2003/InkML" xml:id="stk114" contextRef="#ctx0" brushRef="#br2">30281 3577 897 0,'0'0'0'0,"0"0"0"4,13 5 0 0,-13-5 0-1,0 0 0 0,10 0 0 2,-10 0 0 0,0 0-4-3,0 0 4 1,26 2-3 3,9 3 3-2,1 0-608-1</inkml:trace>
    </iact:actionData>
  </iact:action>
  <iact:action type="add" startTime="166958">
    <iact:property name="dataType"/>
    <iact:actionData xml:id="d120">
      <inkml:trace xmlns:inkml="http://www.w3.org/2003/InkML" xml:id="stk115" contextRef="#ctx0" brushRef="#br2">30819 3856 785 0,'0'0'0'1,"0"7"0"3,-2 15 0 0,2-22-15-1,0 0 15-1,-8 35-14 5,-2 5 14-3,10-40-16-2,0 0 16 1,-5 47-16 4,5-2 16-4,0-45 0 0,0 0 0-1,5 48 0 4,0-19 0-2,-5-29 2-2,0 0-2 0,5 23 3 5,0-11-3-3,-5-12 23-2,0 0-23 0,0 0 23 5,0 0-23-3,0 0 42-2,0 0-42 1,15-12 43 2,18-23-43 0,-33 35 60-4,0 0-60 2,36-45 60 5,-13 8-60 2,-23 37 64-10,0 0-64 0,15-35 64 6,-5-5-64 3,-10 40 56-9,0 0-56 0,3-40 57 6,-8 5-57-2,5 35 52-4,0 0-52 2,-13-24 53 5,-10 19-53-3,23 5 43-2,0 0-43 0,-25 5 44 6,2 12-44-5,23-17 32-2,0 0-32 2,-18 25 33 4,8 2-33-3,10-27 24-2,0 0-24 0,-8 20 24 5,3-2-24-2,5-18 14-4,0 0-14 1,3 22 14 5,4 13-14-3,-7-35 3-2,0 0-3 0,16 22 3 8,9-9-3-4,0-1-1110-5</inkml:trace>
    </iact:actionData>
  </iact:action>
  <iact:action type="add" startTime="167334">
    <iact:property name="dataType"/>
    <iact:actionData xml:id="d121">
      <inkml:trace xmlns:inkml="http://www.w3.org/2003/InkML" xml:id="stk116" contextRef="#ctx0" brushRef="#br2">31083 4164 583 0,'0'0'0'0,"0"0"0"4,-18 5 0 2,18-5 2-4,0 0-2 0,0 0 2 4,-10 0-2-1,10 0 17-2,0 0-17-2,0 0 18 5,0 0-18-2,0 0 40-2,0 0-40 0,0 0 41 6,0 0-41-4,0 0 65-2,0 0-65 0,10-22 66 4,6-21-66-1,-16 43 67-3,0 0-67 1,27-67 68 1,12-22-68 1,-39 89 63-3,0 0-63 1,48-92 63 3,0-3-63-2,-48 95 60-2,0 0-60 1,46-75 61 4,-16 28-61 2,-30 47 57-9,0 0-57 0,23-27 58 5,-8 14-58 0,-15 13 56-4,0 0-56 1,10-12 57 5,-10 12-57-3,0 0 42-2,0 0-42 1,13-5 43 5,-11 17-43 0,-2-12 32-6,0 0-32-2,0 28 32 5,-7 14-32 5,7-42 21-10,0 0-21 0,-8 47 21 3,8-2-21 2,0-45 12-4,0 0-12 2,13 40 13 3,10-8-13-2,-23-32 8-2,0 0-8 1,23 23 9 4,-3-11-9-3,-20-12 6-2,0 0-6-1,10 10 7 6,-10-10-7-2,0 0 4-4,0 0-4 2,13 5 4 3,-3 2-4-1,-10-7 3-3,0 0-3 0,7 13 3 5,-4 9-3-3,-3-22 3-3,0 0-3 2,-3 28 4 4,-9 2-4-3,12-30 3-2,0 0-3 0,-13 24 3 5,8-6-3-3,5-18 2-2,0 0-2-1,3 10 3 7,-3-10-3-4,0 0 2-2,0 0-2 0,43-10 3 5,33-27-3-1,-76 37 1-6,0 0-1 2,76-53 2 5,-20-9-2-3,0 2-1238-1</inkml:trace>
    </iact:actionData>
  </iact:action>
  <iact:action type="add" startTime="168610">
    <iact:property name="dataType"/>
    <iact:actionData xml:id="d122">
      <inkml:trace xmlns:inkml="http://www.w3.org/2003/InkML" xml:id="stk117" contextRef="#ctx0" brushRef="#br2">32045 3129 595 0,'0'0'0'2,"0"0"0"1,0 0 0 1,0 0 19-2,0 0-19 1,7 5 20 3,-2 7-20-2,-5-12 19-1,0 0-19 0,3 38 19 2,-1 36-19-1,-2-74 17-1,0 0-17-1,5 92 17 5,3 0-17-3,-8-92 12-2,0 0-12 1,10 88 13 2,0-1-13-1,-10-87 10-1,0 0-10-1,13 77 10 4,2-12-10-1,-15-65 9-4,0 0-9 2,13 49 9 4,-8-24-9-4,-5-25 20 0,0 0-20-1,0 10 20 5,0-10-20 1,0 0 35-7,0 0-35 1,-10-17 36 3,2-33-36 5,8 50 50-10,0 0-50 0,-10-65 50 2,-3-9-50 4,13 74 63-5,0 0-63 1,-12-95 63 8,4-37-63 0,8 132 64-10,0 0-64 0,-2-142 64 2,9-2-64 3,-7 144 57-4,0 0-57 2,15-132 57 4,3 20-57-3,-18 112 49-2,0 0-49 0,15-82 50 5,-2 30-50-4,-13 52 38-2,0 0-38 3,10-33 39 3,-5 18-39-3,-5 15 24-2,0 0-24 0,0 0 25 4,26 25-25-1,-26-25 16-4,0 0-16 2,15 40 17 4,-10 17-17-3,-5-57 10-3,0 0-10 1,-5 65 10 6,-10 0-10-4,15-65 8-2,0 0-8 0,-23 62 9 5,-8-2-9-3,31-60 5-3,0 0-5 2,-30 57 6 4,2-5-6-3,28-52 3-2,0 0-3 0,-28 47 3 5,0-17-3-3,28-30 2-3,0 0-2 2,-23 23 3 4,8-11-3-4,15-12 0-1,0 0 0 1,0 0 0 4,-10 13 0-3,-3 2-1189-3</inkml:trace>
    </iact:actionData>
  </iact:action>
  <iact:action type="add" startTime="169179">
    <iact:property name="dataType"/>
    <iact:actionData xml:id="d123">
      <inkml:trace xmlns:inkml="http://www.w3.org/2003/InkML" xml:id="stk118" contextRef="#ctx0" brushRef="#br2">32438 3724 449 0,'0'0'0'1,"0"0"0"4,-13 5 0 0,13-5 10-3,0 0-10 1,0 0 11 3,-10 5-11-2,10-5 38-1,0 0-38-2,0 0 39 6,0 0-39-3,0 0 48-2,0 0-48 1,0 0 49 2,0-10-49 0,0 10 59-3,0 0-59 1,3-13 60 3,2-7-60-3,-5 20 51 0,0 0-51-1,15-39 51 6,10-19-51-4,-25 58 68-1,0 0-68 0,28-77 68 3,0-2-68-1,-28 79 62-3,0 0-62-1,23-93 63 5,-8-1-63 3,-15 94 56-9,0 0-56 0,13-75 56 5,-6 33-56-1,-7 42 49-3,0 0-49 2,5-27 49 5,-7 9-49 2,2 18 41-9,0 0-41-1,0 0 41 4,-23-5-41-1,23 5 31-1,0 0-31 0,-18 23 32 5,-2 11-32-3,20-34 20-2,0 0-20 0,-13 43 21 5,11 14-21-2,2-57 12-3,0 0-12-1,2 62 13 7,1-7-13-4,-3-55 9-3,0 0-9 2,7 52 9 3,9-2-9-1,-16-50 5-4,0 0-5 1,12 35 6 6,1-18-6-5,-13-17 4-2,0 0-4 3,10 18 4 2,3-11-4-2,-13-7 0-3,0 0 0 2,13 10 1 5,-3-7-1-4,-10-3 0-3,0 0 0 1,0 0 0 7,12 9 0-5,-12-9-2 1,0 0 2-5,0 0-2 4,0 0 2 0,0 0-7-1,0 0 7-2,18-17-6 6,-3-5 6-3,-15 22-6-2,0 0 6 1,16-18-5 3,-4 6 5-2,-12 12-3-1,0 0 3-1,10-13-3 4,-2-2 3-2,-8 15-3-2,0 0 3 0,5-7-3 5,-5 7 3-2,0 0-4-4,0 0 4 1,10-13-3 5,-10 13 3-3,0 0-4-1,0 0 4-1,13 13-4 4,-3-1 4-1,-10-12-6-4,0 0 6 1,8 18-6 5,2-3 6-3,-10-15-7-2,0 0 7 1,7 12-6 4,-7-12 6 3,0 0-7-10,0 0 7 0,11 8-7 6,-11-8 7 3,0 0-5-9,0 0 5 0,10-3-5 5,-10 3 5-1,0 0-4-1,0 0 4-2,10-10-4 6,-3-2 4-4,-7 12-3-1,0 0 3 1,8-23-2 4,0-2 2-3,-8 25-3-2,0 0 3-1,2-22-2 9,-7 0 2-5,5 22-3-2,0 0 3-3,-10-13-3 4,-5 8 3 1,15 5-4-4,0 0 4 1,-15 5-4 5,2 8 4-3,13-13-4-2,0 0 4 1,-8 17-3 3,6-4 3-2,2-13-4-2,0 0 4 1,2 12-3 4,-2-12 3-4,0 0-4-1,0 0 4 1,5 15-3 3,-5-15 3-1,0 0-4-4,0 0 4 1,13-5-3 8,17-20 3-3,-30 25-3-6,0 0 3-1,41-35-3 6,-5-5 3 4,-36 40-2-10,0 0 2 0,27-49-2 3,-1-16 2 1,-26 65-1-2,0 0 1 1,23-70-1 4,-8 13 1-3,-15 57-1-2,0 0 1 0,10-55 0 4,-7 3 0-2,-3 52 0-2,0 0 0 1,-3-52 0 5,-2 12 0-6,5 40 0 0,0 0 0 1,-8-40 0 4,-4 15 0-3,12 25 0-3,0 0 0 1,-13-17 0 6,3 12 0-4,10 5-1-3,0 0 1 2,0 0 0 4,-18 27 0-3,18-27-2-3,0 0 2 2,-8 33-2 4,11 6 2-4,-3-39-3-1,0 0 3 1,5 48-3 4,-2 6 3-4,-3-54-5-1,0 0 5 1,2 65-5 4,1 5 5-3,-3-70-4-3,0 0 4 1,5 72-4 6,2-5 4-5,-7-67-4 0,0 0 4-1,11 55-3 4,-4-20 3-2,-7-35-2-2,0 0 2 1,5 22-2 4,-5-22 2-3,0 0-1-3,0 0 1 2,0 0 0 4,0 0 0-3,0 0 0-2,0 0 0-1,-7-30 0 7,-6-12 0-5,13 42 2 0,0 0-2-1,-10-50 2 4,7-5-2-1,3 55 4-4,0 0-4 2,5-44 5 4,3 14-5-3,-8 30 6-3,0 0-6 2,10-15 6 4,-5 7-6-4,-5 8 7-1,0 0-7 2,10-7 7 1,13 4-7 0,-23 3 7-4,0 0-7 2,41 3 7 4,15 9-7-3,-56-12 5-2,0 0-5 0,50 18 5 5,-17 17-5-3,-33-35 1-2,0 0-1 0,21 42 2 5,-11 3-2-3,-10-45 0-3,0 0 0 2,-3 47 1 4,-10-5-1-2,13-42 0-4,0 0 0 0,-22 40 0 7,-9-8 0-4,31-32 0-2,0 0 0 0,-30 25 0 5,-1-15 0-3,31-10 0-3,0 0 0 2,-25 8 0 4,5-16 0-3,20 8 0-3,0 0 0 2,-10-5 0 4,10 5 0-3,0 0-1-2,0 0 1 0,0-12 0 6,5 2 0-5,0-3-1015-2</inkml:trace>
    </iact:actionData>
  </iact:action>
  <iact:action type="add" startTime="170364">
    <iact:property name="dataType"/>
    <iact:actionData xml:id="d124">
      <inkml:trace xmlns:inkml="http://www.w3.org/2003/InkML" xml:id="stk119" contextRef="#ctx0" brushRef="#br2">33463 3176 953 0,'0'0'0'2,"0"0"0"3,10 5 0 0,-10-5 0-2,0 0 0 1,0 0 0 0,2 13 0 0,-2-13-1-1,0 0 1-1,0 0-1 5,0 0 1-4,0 0-12 4,0 0 12-7,-5-25-11 5,-2 5 11 2,-1 0-636-7</inkml:trace>
    </iact:actionData>
  </iact:action>
  <iact:action type="add" startTime="193064">
    <iact:property name="dataType"/>
    <iact:actionData xml:id="d125">
      <inkml:trace xmlns:inkml="http://www.w3.org/2003/InkML" xml:id="stk120" contextRef="#ctx0" brushRef="#br2">30535 8497 303 0,'0'0'0'2,"0"0"0"4,0 0 0-3,0 0 4-1,0 0-4 1,0 0 4 5,0 0-4-5,0 0 1-1,0 0-1 1,15 22 1 3,-4-17-1-2,-11-5-1-2,0 0 1 1,22 8 0 3,24 4 0-1,0 1-174-4</inkml:trace>
    </iact:actionData>
  </iact:action>
  <iact:action type="add" startTime="200374">
    <iact:property name="dataType"/>
    <iact:actionData xml:id="d126">
      <inkml:trace xmlns:inkml="http://www.w3.org/2003/InkML" xml:id="stk121" contextRef="#ctx0" brushRef="#br2">23348 6568 763 0,'0'0'0'2,"0"0"0"5,-2-77 0-3,2 77 27-2,0 0-27 1,-3-57 27 3,3 5-27-2,0 52 86-3,0 0-86 2,3-33 87 4,-1 13-87-3,-2 20 51-2,0 0-51 0,0 0 52 5,23 48-52-3,-23-48 37-3,0 0-37 2,23 64 38 4,10 36-38-2,-33-100 25-3,0 0-25 0,30 114 26 4,-2 1-26-2,-28-115 18-2,0 0-18 0,16 114 19 5,1-4-19-3,-17-110 13 2,0 0-13-6,13 87 13 6,-8-35-13 5,-5-52 14-11,0 0-14 0,8 33 15 2,-3-16-15 4,-5-17 15-1,0 0-15-4,0 0 15 5,0 0-15 0,0 0 13-5,0 0-13-1,-13-37 14 6,0-43-14-2,13 80 10-2,0 0-10 0,-15-90 11 5,-3-2-11-3,18 92 5-2,0 0-5 0,-17-89 6 6,-16-8-6 2,33 97 0-10,0 0 0 0,-26-102 0 6,3-13 0 3,23 115-6-9,0 0 6 0,-10-109-6 4,0 17 6 0,10 92-20-2,0 0 20 1,-10-73-19 3,-3 29 19-1,13 44-30-3,0 0 30 0,-12-25-30 5,-1 7 30-2,13 18-31-5,0 0 31 3,-23-5-30 4,-12 23 30-3,35-18-17-2,0 0 17 0,-44 40-17 4,-4 12 17-2,48-52-3-3,0 0 3 3,-50 72-3 3,1 13 3 1,49-85 0-7,0 0 0 0,-50 82 0 5,-6-18 0-4,56-64 4 0,0 0-4 0,-48 48 5 5,15-21-5-3,33-27 10-2,0 0-10 0,-23 5 11 5,10-22-11-2,13 17 22-4,0 0-22 2,3-48 22 4,25-39-22-4,-28 87 27-1,0 0-27 0,40-97 28 5,24 3-28-3,-64 94 30-2,0 0-30 1,71-80 30 3,-3 23-30-2,-68 57 26-2,0 0-26 1,81-30 26 4,0 17-26-4,-81 13 23-1,0 0-23 1,94 13 23 4,3 22-23-3,-97-35 16-2,0 0-16 0,99 52 16 5,-13 13-16-3,-86-65 4-1,0 0-4-3,91 69 4 8,6-1-4-4,-97-68 1-3,0 0-1 2,91 52 2 4,-20-27-2-4,5 0-1079-1</inkml:trace>
    </iact:actionData>
  </iact:action>
  <iact:action type="add" startTime="201398">
    <iact:property name="dataType"/>
    <iact:actionData xml:id="d127">
      <inkml:trace xmlns:inkml="http://www.w3.org/2003/InkML" xml:id="stk122" contextRef="#ctx0" brushRef="#br2">20603 5623 393 0,'0'0'0'1,"0"0"0"3,0 0 0 0,0 0 5-2,0 0-5 2,0 0 5 2,0 0-5-2,0 0 6-2,0 0-6 1,0 32 6 2,13-25-6 1,-13-7 23-5,0 0-23 2,20 5 23 3,6-10-23-2,-26 5 32-1,0 0-32-1,33-22 33 4,10-18-33-2,-43 40 31-3,0 0-31 3,48-52 31 2,8-8-31-2,-56 60 56-2,0 0-56 1,46-69 56 3,-8-14-56-3,-38 83 60 0,0 0-60-1,30-99 61 5,-2-11-61-3,-28 110 55-2,0 0-55 0,25-117 56 5,-2 8-56-3,-23 109 49-3,0 0-49 2,18-117 50 5,-13-15-50-5,-5 132 35-1,0 0-35 0,5-114 36 5,-5 49-36-2,0 65 36-3,0 0-36-1,-5-38 37 6,-8 19-37-2,13 19 34-4,0 0-34 1,-25 15 34 6,-13 37-34-4,38-52 33-3,0 0-33 1,-41 82 33 5,6 35-33-3,35-117 24-2,0 0-24 1,-28 134 25 3,15 16-25-2,13-150 15-2,0 0-15 0,0 144 16 5,26-17-16-3,-26-127 9-2,0 0-9 0,38 99 9 5,15-29-9-3,-53-70 6-3,0 0-6 2,51 47 7 5,-3-29-7-5,-48-18 4-1,0 0-4 0,51 5 4 5,9-23-4-3,-60 18 7-3,0 0-7 2,59-30 8 5,-8-14-8-5,-51 44 12-1,0 0-12 1,43-65 13 4,-3-5-13-3,-40 70 14-2,0 0-14-1,31-69 15 6,-11 16-15-3,-20 53 12-2,0 0-12 0,10-32 12 6,0 20-12-5,-10 12 11-1,0 0-11 0,13 5 11 5,0 17-11-3,-13-22 8-2,0 0-8 0,17 35 9 6,-1 17-9-5,-16-52 8-1,0 0-8 1,7 42 8 3,-2-12-8-2,-5-30 3-2,0 0-3 0,0 20 4 5,0-7-4-3,0-13 1-1,0 0-1-2,0 0 1 7,0-13-1-1,0 3-1129-4</inkml:trace>
    </iact:actionData>
  </iact:action>
  <iact:action type="add" startTime="201909">
    <iact:property name="dataType"/>
    <iact:actionData xml:id="d128">
      <inkml:trace xmlns:inkml="http://www.w3.org/2003/InkML" xml:id="stk123" contextRef="#ctx0" brushRef="#br2">21276 4577 819 0,'0'0'0'1,"0"0"0"2,0 10 0 2,0-10 14-3,0 0-14 2,2 18 14 1,1 7-14 0,-3-25 12-3,0 0-12 1,10 34 13 3,10 6-13-2,-20-40 0-3,0 0 0 1,26 35 1 5,7-17-1-2,0 4-595-4</inkml:trace>
    </iact:actionData>
  </iact:action>
  <iact:action type="add" startTime="202118">
    <iact:property name="dataType"/>
    <iact:actionData xml:id="d129">
      <inkml:trace xmlns:inkml="http://www.w3.org/2003/InkML" xml:id="stk124" contextRef="#ctx0" brushRef="#br2">21727 4450 1031 0,'0'0'0'1,"0"0"0"3,10 0 0 1,-10 0-22-2,0 0 22 0,8 15-21 3,5 15 21-3,-13-30-47 0,0 0 47 0,10 47-47 2,8 28 47 0,-18-75-2-2,0 0 2-1,12 87-1 3,-7 0 1 0,-5-87 1-3,0 0-1 0,0 87 1 5,0-12-1-1,0-75 10-2,0 0-10-4,5 75 10 6,3-6-10 0,-8-69 15-6,0 0-15 2,0 60 16 4,-5-25-16-3,5-35 12 0,0 0-12-1,-3 22 12 4,3-22-12-1,0 0-666-4</inkml:trace>
    </iact:actionData>
  </iact:action>
  <iact:action type="add" startTime="202329">
    <iact:property name="dataType"/>
    <iact:actionData xml:id="d130">
      <inkml:trace xmlns:inkml="http://www.w3.org/2003/InkML" xml:id="stk125" contextRef="#ctx0" brushRef="#br2">22065 4607 774 0,'0'0'0'1,"0"0"0"4,-13 33 0-2,13-33 0 1,0 0 0-3,-18 34 0 5,-5 9 0-1,23-43 3-4,0 0-3 2,-25 52 4 4,0 5-4-3,25-57 5-2,0 0-5 0,-23 52 6 5,5 1-6-3,18-53 6-2,0 0-6 0,-20 35 6 5,7-13-6-3,13-22 7-2,0 0-7 0,-5 17 8 4,5-17-8-1,0 0 14-3,0 0-14 0,0 0 15 6,13 3-15 3,-13-3 21-11,0 0-21 0,20-3 21 4,31 6-21-1,-51-3 23 4,0 0-23-7,53 10 23 5,3 2-23 4,-56-12 15-9,0 0-15 0,53 23 16 4,-7 4-16 1,-46-27 3-3,0 0-3 1,38 30 4 3,-3-5-4-3,1 2-671-1</inkml:trace>
    </iact:actionData>
  </iact:action>
  <iact:action type="add" startTime="202613">
    <iact:property name="dataType"/>
    <iact:actionData xml:id="d131">
      <inkml:trace xmlns:inkml="http://www.w3.org/2003/InkML" xml:id="stk126" contextRef="#ctx0" brushRef="#br2">22296 4901 606 0,'0'0'0'1,"0"0"0"4,15 2 0 0,-15-2 2-3,0 0-2 1,12 3 2 3,-12-3-2-3,0 0 0 0,0 0 0 0,18-3 0 3,5-12 0-2,-23 15 7 0,0 0-7-3,25-17 8 7,1-5-8 1,-26 22 16-9,0 0-16 0,25-23 16 10,-12-4-16-8,-13 27 29-1,0 0-29 1,7-20 30 3,-1-2-30-2,-6 22 40-1,0 0-40 0,2-18 41 5,-4 6-41-3,2 12 42-1,0 0-42-2,-8 0 42 6,-10 12-42-3,18-12 38-2,0 0-38 0,-25 23 39 5,4 11-39-3,21-34 33-2,0 0-33 0,-17 40 33 4,12 10-33 0,5-50 24-5,0 0-24 1,2 50 25 5,6-3-25-2,-8-47 19-4,0 0-19 1,12 35 19 6,4-13-19-4,-16-22 13-3,0 0-13 1,20 18 14 6,8-13-14-5,-28-5 13-1,0 0-13 0,35-5 13 5,19-18-13-3,-54 23 13-2,0 0-13 1,58-35 14 4,-2-17-14-3,-56 52 22-4,0 0-22 3,46-47 22 5,-3-5-22-4,-43 52 24-2,0 0-24 0,35-63 24 4,-12-11-24-1,-23 74 22-4,0 0-22 1,15-87 23 5,-2-3-23-3,-13 90 23-2,0 0-23 0,5-75 23 5,3 23-23-3,-8 52 23-3,0 0-23 2,7-40 23 4,1 15-23-3,-8 25 19-1,0 0-19-1,5-22 19 4,-5 10-19-2,0 12 16-2,0 0-16 1,0 0 16 3,0-13-16-1,0 13 11-3,0 0-11 0,0 13 12 4,-5 16-12-2,5-29 10-2,0 0-10 1,-10 58 10 3,0 29-10-2,10-87 6-3,0 0-6 2,-3 94 7 4,3 6-7-3,0-100 5-2,0 0-5 1,13 87 5 3,7-20-5-2,-20-67 4-3,0 0-4 2,23 47 4 4,0-17-4-3,-23-30 4-3,0 0-4 3,22 18 5 3,-1-8-5-3,-21-10 5-3,0 0-5 1,25 0 5 5,8-5-5-2,-33 5 8-4,0 0-8 1,36-18 8 5,9-17-8-3,-45 35 10-2,0 0-10 0,31-29 10 6,-14 1-10-5,-17 28 10 1,0 0-10-3,13-22 10 6,-3 2-10-3,-10 20 11-3,0 0-11 2,5-13 12 5,-2 4-12 2,-3 9 11-10,0 0-11 0,0 0 11 5,0 0-11 5,0 0 9-10,0 0-9 0,0 0 9 5,13 5-9 4,-13-5 7-9,0 0-7 0,5 7 7 5,2 3-7-1,-7-10 5-3,0 0-5 1,0 0 6 5,5 12-6-2,-5-12 3-3,0 0-3 0,0 0 4 4,21-5-4-1,-21 5 2-3,0 0-2-1,25-12 2 6,18-15-2-2,-43 27 1-4,0 0-1 1,43-30 2 6,-12 10-2-5,-31 20 2-1,0 0-2 0,25-10 3 5,-5-3-3-3,-20 13 3-2,0 0-3 1,16-10 4 4,-4 5-4-4,-12 5 3-1,0 0-3 1,18 10 4 4,10 18-4-3,-28-28 2-3,0 0-2 2,25 42 2 4,-9 10-2-4,-16-52 2-1,0 0-2 1,12 58 3 4,3 11-3-3,-15-69 1-3,0 0-1 2,16 87 1 3,-4 20-1-2,-12-107 0-2,0 0 0 1,13 120 0 4,-8-13 0-3,-5-107 0-3,0 0 0 2,13 104 0 4,2-7 0-3,-15-97 0-2,0 0 0-1,13 88 0 6,-1-1 0-2,-12-87-1-4,0 0 1 2,13 79-1 4,-5-9 1-3,-8-70-1-3,0 0 1 2,5 55 0 4,-8-20 0-4,3-35 0-1,0 0 0 1,-15 22 0 4,-13 0 0-3,28-22 0-3,0 0 0 2,-38 13 0 4,-5-23 0-3,43 10 0-2,0 0 0 0,-41-20 0 5,11-20 0-3,-1 0-1266-3</inkml:trace>
    </iact:actionData>
  </iact:action>
  <iact:action type="add" startTime="203651">
    <iact:property name="dataType"/>
    <iact:actionData xml:id="d132">
      <inkml:trace xmlns:inkml="http://www.w3.org/2003/InkML" xml:id="stk127" contextRef="#ctx0" brushRef="#br2">23797 4072 617 0,'0'0'0'1,"0"0"0"2,0 0 0 1,0 0 30-1,0 0-30-1,0 0 31 5,0 0-31-4,0 0 59 0,0 0-59-1,0 0 60 6,3 35-60-5,-3-35 58-1,0 0-58 1,5 45 59 3,0 15-59-2,-5-60 29-2,0 0-29 0,0 84 29 4,0 33-29-1,0-117 20-2,0 0-20-1,-8 122 21 4,6-5-21-2,2-117 20-1,0 0-20-1,2 105 20 3,6-28-20 0,-8-77 22-3,0 0-22 1,8 57 23 3,-3-30-23-2,-5-27 23-3,0 0-23 2,2 13 24 5,-2-13-24 1,0 0 24-9,0 0-24 0,0 0 24 7,5-13-24 0,-5 13 19-6,0 0-19-1,5-22 20 7,0-25-20-6,-5 47 22 1,0 0-22 1,11-65 23 3,1-10-23-1,-12 75 20-3,0 0-20 0,16-69 21 16,-1 4-21-18,-15 65 19 1,0 0-19-1,12-40 20 4,-4 18-20 6,-8 22 18-10,0 0-18 0,13 0 19 4,4 27-19 1,-17-27 15-4,0 0-15 1,21 42 16 8,-6 16-16-2,-15-58 10-7,0 0-10-1,8 64 10 4,-3-6-10 0,-5-58 3-3,0 0-3 1,5 47 3 7,2-20-3 0,-7-27 0-9,0 0 0 0,8 20 1 3,-3-10-1 2,-5-10 0-4,0 0 0 2,0 0 0 5,23 0 0 3,-23 0 0-11,0 0 0 0,23-5 0 2,2-17 0 3,-25 22-1-3,0 0 1 0,28-30 0 7,8-17 0-2,-36 47-3-6,0 0 3-1,40-50-2 5,-2 7 2-1,-38 43-5-3,0 0 5 2,41-29-5 5,-8 6 5 0,-33 23-11-6,0 0 11-2,25-12-10 5,-7 7 10 1,-18 5-13-6,0 0 13 2,20 5-13 4,13 15 13-1,-33-20-10 1,0 0 10-5,28 32-9 3,-10 3 9 6,-18-35-8-9,0 0 8-1,5 42-7 3,-5-2 7 3,0-40-3-2,0 0 3-4,-5 35-2 5,-5-8 2 0,10-27-1-3,0 0 1 0,-16 20 0 4,1-10 0-2,15-10 0-2,0 0 0 1,-15 0 0 3,-5-5 0-2,20 5 0-1,0 0 0-2,-21-12 0 7,-1-6 0-5,22 18 0-1,0 0 0 0,-18-32 0 6,8-10 0-5,10 42 0-1,0 0 0 1,0-60 1 3,12-7-1 0,-12 67 0-6,0 0 0 2,26-65 1 6,4 13-1-5,-30 52 2-2,0 0-2 3,33-45 2 3,-5 20-2-3,-28 25 2-3,0 0-2 2,30-12 3 3,3 7-3-2,-33 5 3-3,0 0-3 3,41 9 4 3,2 26-4-4,-43-35 2-1,0 0-2 0,38 48 2 6,-10 4-2-4,-28-52 1-3,0 0-1 1,18 52 1 6,-5 0-1-5,-13-52 0-2,0 0 0 3,7 48 1 3,-4-13-1-3,-3-35 0-3,0 0 0 1,0 24 0 5,-3-9 0-2,3-15 0-4,0 0 0 1,0 0 1 7,0 0-1 0,0 0 1-9,0 0-1 0,0 0 1 6,-7-15-1-2,7 15 1 2,0 0-1-6,10-24 2 5,13-34-2-2,-23 58 2-1,0 0-2-1,27-64 2 6,-1-1-2-3,-26 65 4-2,0 0-4 1,25-52 4 4,-10 22-4-4,-15 30 2-1,0 0-2 0,11-15 2 7,-1 7-2 0,-10 8 2-8,0 0-2-1,17 13 2 5,11 22-2 3,-28-35 3-8,0 0-3 0,26 47 3 5,-11 10-3-1,-15-57 2-2,0 0-2 0,13 52 2 7,-6-17-2-2,-7-35 2-4,0 0-2-3,8 28 2 5,-1-11-2 3,-7-17 2-7,0 0-2-1,6 13 3 4,-6-13-3 0,0 0 2-1,0 0-2-1,0 0 2 6,0 0-2 1,0 0 2-9,0 0-2 1,0 0 3 4,27-45-3 1,-27 45 3-6,0 0-3 2,31-48 4 4,-6 1-4-3,-25 47 5-2,0 0-5 2,33-52 6 6,0-10-6-7,-33 62 7 0,0 0-7 1,28-48 7 5,-13 21-7 0,-15 27 8-6,0 0-8-2,10-7 8 5,8 7-8 3,-18 0 8-8,0 0-8 0,21 17 9 5,12 18-9 0,-33-35 5-4,0 0-5 1,30 45 6 10,-10 2-6-4,-20-47 4-7,0 0-4-1,21 47 5 3,-1-7-5-1,-20-40 2 0,0 0-2 1,18 30 2 4,-3-13-2-3,-15-17 0-3,0 0 0 2,15 10 0 4,5-7 0-1,-20-3-1 0,0 0 1-5,26-13-1 6,2-17 1-5,0 1-1077-2</inkml:trace>
    </iact:actionData>
  </iact:action>
  <iact:action type="add" startTime="205153">
    <iact:property name="dataType"/>
    <iact:actionData xml:id="d133">
      <inkml:trace xmlns:inkml="http://www.w3.org/2003/InkML" xml:id="stk128" contextRef="#ctx0" brushRef="#br2">24754 4552 225 0,'0'0'0'0,"0"0"0"3,0 23 0 2,0-23 6-3,0 0-6 1,-3 30 6 3,-2 7-6-2,5-37 14-1,0 0-14 0,-2 45 14 2,2 2-14-1,0-47 22-1,0 0-22-1,2 40 23 4,1-18-23-2,-3-22 26-1,0 0-26-2,7 18 27 6,3-13-27-3,-10-5 34-2,0 0-34 0,18 2 35 5,2-4-35-2,-20 2 65-3,0 0-65 1,33-10 66 1,8-8-66 1,-41 18 88-3,0 0-88 1,38-34 89 3,-7-11-89-3,-31 45 89 1,0 0-89-2,12-50 90 4,-7 0-90 0,-5 50 81-5,0 0-81 1,-5-47 81 6,-7 2-81 0,12 45 64-7,0 0-64-1,-31-37 64 7,-9 14-64 1,40 23 45-8,0 0-45 1,-51-5 46 4,-3 15-46 0,54-10 36-5,0 0-36 2,-45 23 37 5,7 9-37-3,38-32 9-3,0 0-9 1,-21 37 10 5,14 1-10-3,2 2-984-2</inkml:trace>
    </iact:actionData>
  </iact:action>
  <iact:action type="add" startTime="205541">
    <iact:property name="dataType"/>
    <iact:actionData xml:id="d134">
      <inkml:trace xmlns:inkml="http://www.w3.org/2003/InkML" xml:id="stk129" contextRef="#ctx0" brushRef="#br2">25444 4401 583 0,'0'0'0'1,"0"0"0"4,-21-5 0 0,21 5 8-2,0 0-8-1,-30 0 9 3,-16 5-9 0,46-5 12-2,0 0-12 0,-48 12 12 2,2 8-12-1,46-20 1-1,0 0-1-2,-35 32 2 5,7 16-2-1,28-48 6-3,0 0-6-1,-20 52 6 7,5 5-6-5,15-57 29-1,0 0-29 1,-8 52 30 4,8-17-30-4,0-35 51 0,0 0-51-1,8 25 52 4,-1-12-52-1,-7-13 51-3,0 0-51 0,26 0 52 4,17-8-52-1,-43 8 52-3,0 0-52 1,53-30 52 3,8-20-52-2,-61 50 53-3,0 0-53 1,61-67 54 8,-3-12-54-5,-58 79 47-2,0 0-47-3,46-82 47 7,-13 12-47 2,-33 70 44-8,0 0-44-1,23-70 44 4,-13-5-44-1,-10 75 42-1,0 0-42 0,7-87 42 5,-7-12-42-4,0 99 35-1,0 0-35 3,0-92 35 1,-7 15-35 6,7 77 36-9,0 0-36-3,-8-53 37 0,6 21-37 6,2 32 34-4,0 0-34-2,-6-15 35 5,6 15-35-1,0 0 30-2,0 0-30 1,-22 17 31 4,-1 43-31-3,23-60 28-2,0 0-28 0,-23 87 29 5,0 25-29-4,23-112 24-1,0 0-24 1,-13 127 24 4,13 0-24-3,0-127 23-3,0 0-23 2,18 122 24 4,20-12-24-4,-38-110 18-1,0 0-18 2,56 94 19 2,10-17-19-3,-66-77 17 0,0 0-17-1,84 50 18 6,17-32-18-5,-101-18 13-2,0 0-13 2,112-18 13 4,12-32-13-2,-124 50 10-4,0 0-10 0,99-69 10 6,-48-9-10-2,0-4-1383-4</inkml:trace>
    </iact:actionData>
  </iact:action>
  <iact:action type="add" startTime="206263">
    <iact:property name="dataType"/>
    <iact:actionData xml:id="d135">
      <inkml:trace xmlns:inkml="http://www.w3.org/2003/InkML" xml:id="stk130" contextRef="#ctx0" brushRef="#br2">20771 6001 371 0,'0'0'0'1,"-20"5"0"4,-29 10 0-3,49-15 23 1,0 0-23-1,-58 20 24 5,-3 2-24-3,61-22 32-2,0 0-32 1,-58 18 33 3,-1-11-33-2,59-7 56-2,0 0-56 1,-53 10 57 3,2-3-57-1,51-7 45-3,0 0-45 0,-45 10 46 3,-1-2-46 0,46-8 36-3,0 0-36 0,-46 10 37 5,3-5-37-3,43-5 54-2,0 0-54 0,-33 7 54 5,11 3-54-3,22-10 58-2,0 0-58 1,-11 3 59 3,11-3-59-2,0 0 47-2,0 0-47 1,18 10 48 3,23-5-48-2,-41-5 44-1,0 0-44 0,63 7 45 1,23-2-45 2,-86-5 45-5,0 0-45 1,110-10 46 5,14-7-46-2,-124 17 60-4,0 0-60 1,155-25 61 5,35-10-61-3,-190 35 59-3,0 0-59 2,215-42 59 5,37-3-59-5,-252 45 47-1,0 0-47 0,304-62 48 6,23-16-48-4,-327 78 44-3,0 0-44 1,343-82 45 5,9 0-45-2,-352 82 36-3,0 0-36 0,361-74 36 5,9 6-36-5,-370 68 28 0,0 0-28 1,365-59 28 5,1-6-28-4,-366 65 21-3,0 0-21 1,360-67 21 5,-13-5-21-3,-347 72 17-2,0 0-17 0,328-75 17 6,-27 5-17-5,-301 70 13 0,0 0-13-1,267-52 14 4,-24 5-14-1,-243 47 16-4,0 0-16 2,203-35 16 4,-48 5-16-3,-155 30 16-3,0 0-16 2,117-20 16 4,-26 3-16-2,-91 17 12-4,0 0-12 1,61-13 12 4,-31 8-12-1,-30 5 2-4,0 0-2 1,0 0 3 6,-43-7-3-4,43 7 0-3,0 0 0 2,-73 5 0 4,-34 12 0-4,1 1-1446-2</inkml:trace>
    </iact:actionData>
  </iact:action>
  <iact:action type="add" startTime="206833">
    <iact:property name="dataType"/>
    <iact:actionData xml:id="d136">
      <inkml:trace xmlns:inkml="http://www.w3.org/2003/InkML" xml:id="stk131" contextRef="#ctx0" brushRef="#br2">20992 6120 550 0,'0'0'0'0,"-26"5"0"5,-37 10 0-1,63-15 24-1,0 0-24-1,-69 18 25 4,6-3-25-2,63-15 12-2,0 0-12 1,-53 12 12 4,17-2-12-4,36-10 5 0,0 0-5-1,-23 7 6 5,11-2-6-3,12-5 19-3,0 0-19 2,0 0 19 4,0 0-19-2,0 0 24-4,0 0-24 1,40 5 25 4,36-7-25-2,-76 2 51-1,0 0-51 0,107-3 52 2,20-7-52 0,-127 10 57-3,0 0-57 0,157-17 58 15,43-8-58-16,-200 25 66 0,0 0-66-1,236-35 66 4,46-14-66 6,-282 49 65-10,0 0-65 0,325-68 66 3,40-11-66 2,-365 79 57-3,0 0-57 0,386-95 57 6,17-2-57 2,-403 97 53-10,0 0-53 0,401-87 53 3,-8 17-53 2,-393 70 50-3,0 0-50 0,380-69 50 5,-17 4-50-3,-363 65 49-2,0 0-49 0,317-57 49 5,-25-3-49-3,-292 60 45-3,0 0-45 2,256-45 45 4,-22 10-45-3,-234 35 36-2,0 0-36 0,190-30 37 6,-53 3-37-5,-137 27 29-1,0 0-29 0,101-12 29 5,-25 2-29-3,-76 10 21-2,0 0-21 0,54-3 22 5,-24-2-22-2,-30 5 13-5,0 0-13 3,10 5 13 4,-20 13-13-3,10-18 0-3,0 0 0 1,-35 17 1 7,-31-14-1-1,0 1-1374-7</inkml:trace>
    </iact:actionData>
  </iact:action>
  <iact:action type="add" startTime="219204">
    <iact:property name="dataType"/>
    <iact:actionData xml:id="d137">
      <inkml:trace xmlns:inkml="http://www.w3.org/2003/InkML" xml:id="stk132" contextRef="#ctx0" brushRef="#br2">25111 13494 595 0,'0'0'0'0,"0"0"0"4,0 0 0 1,0 0 29-3,0 0-29 0,0-30 29 5,0 6-29-3,0 24 74-2,0 0-74 1,0-25 74 4,0 5-74-4,0 20 77 0,0 0-77-1,0-18 77 4,0 1-77-1,0 17 60-3,0 0-60 0,0-13 61 5,0 13-61-4,0 0 40 0,0 0-40 0,0-9 40 3,0 9-40-2,0 0 32-2,0 0-32-1,0-10 33 8,0 10-33-6,0 0 28-1,0 0-28-1,0 0 29 6,-2-10-29-2,2 10 32-4,0 0-32 2,0 0 32 3,0 0-32-2,0 0 32-1,0 0-32-1,0 0 32 4,0 0-32-2,0 0 29-2,0 0-29 2,0 0 29 1,0 0-29 0,0 0 30-4,0 0-30 2,0 0 31 5,0 0-31-5,0 0 28 0,0 0-28-1,0 0 28 4,0 0-28 0,0 0 24-5,0 0-24 2,0 0 24 2,0 0-24 5,0 0 24-10,0 0-24 0,0 0 24 4,0 0-24 2,0 0 21-6,0 0-21 3,0 0 21 4,0 0-21-3,0 0 19-2,0 0-19 0,0 0 20 5,0 0-20-4,0 0 18 0,0 0-18-1,0 0 18 5,0 0-18-3,0 0 15-2,0 0-15 0,0 0 16 5,0 0-16-3,0 0 13 2,0 0-13-6,0 0 14 6,0 0-14-1,0 0 13-4,0 0-13 2,0 0 14 2,0 0-14 2,0 0 12-5,0 0-12-1,-8 27 12 6,8 58-12-2,0-85 11-5,0 0-11 2,-5 114 11 4,-7 13-11-3,12-127 10-1,0 0-10 1,-16 137 11 4,4 12-11-3,12-149 7-2,0 0-7 0,-11 142 7 6,4-15-7-5,7-127 4 1,0 0-4-4,-13 102 5 6,6-35-5-1,7-67 1-3,0 0-1-1,-8 55 2 7,3-8-2-4,-5-4-1419-3</inkml:trace>
    </iact:actionData>
  </iact:action>
  <iact:action type="add" startTime="219744">
    <iact:property name="dataType"/>
    <iact:actionData xml:id="d138">
      <inkml:trace xmlns:inkml="http://www.w3.org/2003/InkML" xml:id="stk133" contextRef="#ctx0" brushRef="#br2">24432 13952 1356 0,'0'0'0'1,"0"0"0"3,-3-10 0 0,3 10 11-2,0 0-11 1,0 0 11 3,-3-10-11-1,3 10 28-3,0 0-28 0,11 13 28 4,6 22-28-1,-17-35 38-3,0 0-38 0,21 57 39 5,4 25-39-3,-25-82 25-1,0 0-25-1,28 90 26 3,-3-3-26 0,-25-87 19-4,0 0-19 3,26 79 20 2,-3-21-20-2,-23-58 18-2,0 0-18 0,20 54 18 5,-2-6-18-3,-18-48 6-2,0 0-6 0,15 34 6 5,0-14-6-3,0 0-1177-2</inkml:trace>
    </iact:actionData>
  </iact:action>
  <iact:action type="add" startTime="219983">
    <iact:property name="dataType"/>
    <iact:actionData xml:id="d139">
      <inkml:trace xmlns:inkml="http://www.w3.org/2003/InkML" xml:id="stk134" contextRef="#ctx0" brushRef="#br2">25413 13922 1222 0,'0'0'0'1,"-2"10"0"4,-6 15 0-1,8-25 0-2,0 0 0 1,-25 57 0 4,-23 43 0-3,48-100 0-2,0 0 0 0,-69 109 0 4,-10 3 0-1,79-112 21-1,0 0-21-3,-91 115 22 5,-15 14-22-2,106-129 40-2,0 0-40 1,-107 115 40 4,16-43-40-5,2 3-949 1</inkml:trace>
    </iact:actionData>
  </iact:action>
  <iact:action type="add" startTime="220930">
    <iact:property name="dataType"/>
    <iact:actionData xml:id="d140">
      <inkml:trace xmlns:inkml="http://www.w3.org/2003/InkML" xml:id="stk135" contextRef="#ctx0" brushRef="#br2">21748 15373 964 0,'0'0'0'0,"0"0"0"5,0 0 0-1,0 0 22-2,0 0-22 1,0-37 22 4,0 37-22-3,0 0 21-2,0 0-21 1,0 0 22 2,0 15-22-1,0-15 35-1,0 0-35 0,-3 52 36 3,-5 45-36-2,8-97 29-2,0 0-29 0,-10 117 29 4,-2 3-29-2,12-120 28-2,0 0-28 1,-13 112 29 3,10-15-29-1,3-97 28-3,0 0-28 1,-7 72 28 3,4-35-28-2,3-37 26-2,0 0-26 0,0 20 27 5,0-10-27-4,0-10 28-1,0 0-28 1,0 0 29 4,-7-30-29-4,7 30 29 0,0 0-29-1,-5-45 29 5,5-27-29-3,0 72 28-3,0 0-28 3,2-84 28 3,1-1-28-5,-3 85 26 0,0 0-26 1,5-87 27 4,-5-10-27-3,0 97 23-2,0 0-23 1,2-95 23 3,8 8-23-2,-10 87 18-3,0 0-18 2,11-82 19 4,1 30-19-3,-12 52 13-2,0 0-13 1,10-33 14 3,-7 18-14-2,-3 15 11-3,0 0-11 2,5 20 12 4,5 45-12-3,-10-65 7-1,0 0-7-2,13 85 8 5,0 4-8-1,-13-89 4-3,0 0-4 0,15 85 5 5,-3-20-5-3,-12-65 2-1,0 0-2-2,13 52 2 6,7-17-2-3,-20-35 0-2,0 0 0 0,18 27 1 5,2-9-1-3,-20-18 0-2,0 0 0 0,33 7 0 5,13-22 0-2,-46 15 0-4,0 0 0 1,48-25 0 5,0-15 0-3,-48 40 0-2,0 0 0 0,44-42 1 5,-1-10-1-3,-43 52 1-2,0 0-1 0,43-53 1 5,-3 9-1-3,-40 44 2-2,0 0-2 0,26-33 3 5,-8 18-3-2,-18 15 5-4,0 0-5 2,22 13 5 3,16 34-5-1,-38-47 4-4,0 0-4 2,36 60 4 3,5 2-4-2,-41-62 2-2,0 0-2 0,40 60 2 5,-14-8-2-4,-26-52 1 1,0 0-1-2,27 42 1 5,-4-9-1-4,-23-33 0-1,0 0 0 1,28 22 0 3,13-12 0-2,-41-10 0-1,0 0 0-1,48-5 0 7,3-20 0-2,-51 25 0-6,0 0 0-1,50-32 1 4,-1-5-1 0,-49 37 0-2,0 0 0 0,40-40 0 6,-19 0 0-5,-21 40 0-2,0 0 0 2,12-40 0 4,-9-5 0-3,-3 45 0-2,0 0 0 0,-3-42 0 6,-4 7 0-5,7 35 0-1,0 0 0 1,-11-20 0 4,-4 20 0-4,15 0 0-1,0 0 0 2,-28 13 0 1,-10 22 0-1,38-35 0-2,0 0 0 1,-33 39 0 3,16-9 0-2,17-30 1-3,0 0-1 2,-13 23 1 7,5-6-1-2,8-17 2-8,0 0-2 0,-5 7 2 4,5-7-2 0,0 0 3-2,0 0-3 1,5 10 3 6,-5-10-3-4,0 0 3-2,0 0-3-3,10 0 4 6,18-5-4 2,-28 5 2-7,0 0-2-1,36-9 2 4,-6-6-2 0,-30 15 1-3,0 0-1 2,26-20 1 4,-4 0-1-2,-22 20 0-4,0 0 0 1,16-23 1 6,-6 11-1-5,-10 12 0-1,0 0 0 0,7-13 1 8,-7 13-1-2,0 0 0-7,0 0 0-1,0 0 0 5,0 0 0-1,0 0 0-2,0 0 0 1,13 8 0 2,-3 17 0-1,-10-25 0-3,0 0 0 1,8 32 0 7,-1-12 0-1,-7-20 0-7,0 0 0-1,8 18 0 4,2-4 0 0,-10-14 0-2,0 0 0 0,15 18 0 7,11-8 0 2,-26-10 0-11,0 0 0 0,30 2 0 5,6-14 0 0,-36 12 0-3,0 0 0-2,38-25 0 6,0-10 0 1,-38 35 2-5,0 0-2-1,33-42 3 5,-10-5-3 2,-23 47 5-8,0 0-5 0,20-40 5 5,-5 10-5-1,-15 30 8-2,0 0-8 0,8-18 8 6,-8 11-8-5,0 7 8-1,0 0-8 1,0 0 9 3,0 0-9-1,0 0 9-3,0 0-9 0,0 0 9 5,-3 12-9-3,3-12 7-2,0 0-7 0,0 18 7 5,3 4-7-4,-3-22 6-1,0 0-6 0,10 23 6 15,8 6-6-14,-18-29 5-2,0 0-5-1,28 30 5 3,-8-7-5 1,-20-23 1-3,0 0-1 2,18 17 2 2,-6-4-2 0,-12-13 0-4,0 0 0 2,13 15 0 4,2 4 0-3,-15-19-1-3,0 0 1 2,15 25 0 4,1 3 0-3,-16-28-4-3,0 0 4 1,15 27-4 6,0-4 4-4,-15-23-9-3,0 0 9 1,23 19-8 6,10-1 8-5,-33-18-12-1,0 0 12 1,43 5-11 4,13-5 11-4,-56 0-12-1,0 0 12 1,56-18-12 3,0-6 12-1,-56 24-11-4,0 0 11 2,48-28-11 4,-10-2 11-3,-38 30-4-3,0 0 4 2,33-27-4 4,-5-8 4-3,-28 35-2-2,0 0 2 0,20-37-1 5,-7 2 1-3,-13 35-1-3,0 0 1 2,5-25-1 4,-10 10 1-3,5 15-1-2,0 0 1 0,-13-2 0 4,-10 9 0-1,23-7 0-4,0 0 0 2,-28 15 0 5,-5 7 0-5,33-22 0-1,0 0 0 0,-25 25 0 5,10-5 0-3,15-20 0-2,0 0 0 0,-8 13 0 5,8-13 0-3,0 0 0-2,0 0 0 0,0 0 0 5,0 0 0-3,0 0 0-1,0 0 0-1,33 2 0 4,15-14 0-2,-48 12-1-3,0 0 1 2,59-20 0 5,-4-8 0-5,-55 28-1-2,0 0 1 2,46-25 0 4,-13 8 0-3,-33 17 0-1,0 0 0-1,20-12 0 4,-2 2 0-2,-18 10 0-3,0 0 0 2,0 0 1 4,8 0-1-3,-8 0 1-1,0 0-1-2,0 17 1 6,-3 23-1-4,3-40 1-1,0 0-1 1,-5 57 2 4,-5 13-2-3,10-70 2-2,0 0-2 0,-10 84 3 5,0 21-3-3,10-105 2-3,0 0-2 2,-5 114 2 4,5-4-2-3,0-110 1-3,0 0-1 2,0 104 1 4,-3 6-1-3,3-110 1-3,0 0-1 2,-8 112 2 4,3-5-2-3,5-107 1-3,0 0-1 2,0 95 2 4,5-18-2-3,-5-77 1-2,0 0-1 0,3 57 2 5,-3-22-2-1,0-35 2-6,0 0-2 2,0 20 3 5,-3-5-3-3,3-15 2-3,0 0-2 3,-10 7 2 2,-5-4-2-1,15-3 3-4,0 0-3 1,-20-15 3 6,-16-20-3-5,36 35 3-1,0 0-3 0,-35-57 4 6,2-26-4-5,33 83 5-1,0 0-5 0,-23-94 6 5,10-8-6-3,13 102 5-2,0 0-5 0,0-112 5 5,15-10-5-3,-15 122 4-3,0 0-4 2,31-122 5 4,15-7-5-3,-46 129 3-2,0 0-3 0,58-117 3 6,3 27-3-5,-61 90 1-1,0 0-1 0,66-77 1 6,0 22-1-5,-66 55 0-1,0 0 0 0,55-37 1 5,-14 17-1-3,-41 20 0-2,0 0 0 0,28-8 0 6,-3 13 0-5,-25-5 0-1,0 0 0 0,26 23 0 6,2 24 0-5,-28-47 0-2,0 0 0 3,25 55 0 2,-12 7 0-2,-13-62 0-3,0 0 0 2,7 52 0 5,-4-12 0-5,-3-40-1-1,0 0 1 0,0 30 0 6,0-5 0-5,0-25-2-1,0 0 2 0,-8 10-2 6,-10-20 2-5,-7 0-1341-2</inkml:trace>
    </iact:actionData>
  </iact:action>
  <iact:action type="add" startTime="222626">
    <iact:property name="dataType"/>
    <iact:actionData xml:id="d141">
      <inkml:trace xmlns:inkml="http://www.w3.org/2003/InkML" xml:id="stk136" contextRef="#ctx0" brushRef="#br2">24180 15144 1155 0,'0'0'0'1,"-5"10"0"4,-2 13 0-1,7-23-1-3,0 0 1 3,-8 30 0 2,6 9 0-2,2-39-1-2,0 0 1 1,0 48 0 3,5 9 0-2,-5-57-10-1,0 0 10-2,5 52-10 6,0-24 10-3,2-1-790-2</inkml:trace>
    </iact:actionData>
  </iact:action>
  <iact:action type="add" startTime="222720">
    <iact:property name="dataType"/>
    <iact:actionData xml:id="d142">
      <inkml:trace xmlns:inkml="http://www.w3.org/2003/InkML" xml:id="stk137" contextRef="#ctx0" brushRef="#br2">24292 15513 684 0,'0'0'0'1,"0"0"0"0,18-5 0 6,-18 5 5-6,0 0-5 0,12-5 6 5,-12 5-6-1,0 0 10-2,0 0-10-3,11 7 10 7,-6 16-10-2,-5-23 35-2,0 0-35 0,7 32 35 3,3 8-35 2,-10-40 52-8,0 0-52 0,8 37 53 5,-5-7-53 0,-3-30 60-3,0 0-60 0,0 22 60 4,0-7-60-2,0-15 72-1,0 0-72-1,0 10 73 4,0-10-73-1,0 0 60-3,0 0-60 0,0 0 61 5,0 0-61 0,0 0 51-7,0 0-51 2,22-17 52 4,4-11-52 3,-26 28 42-8,0 0-42-1,28-34 43 3,-3 6-43 3,-25 28 32-4,0 0-32 0,23-22 32 4,-3 4-32-1,-20 18 25-4,0 0-25 1,15-12 26 6,-4 4-26-5,-11 8 24 0,0 0-24-1,10 3 25 5,2 7-25-4,-12-10 17-1,0 0-17 1,21 20 17 5,9 10-17 0,-30-30 12-7,0 0-12-1,28 27 13 8,-3-10-13-7,-25-17 9 0,0 0-9 1,28 15 9 6,8-5-9-4,-36-10 7-3,0 0-7 2,35 10 7 4,6-2-7-3,-41-8 5-2,0 0-5 0,41 0 6 6,-3-8-6-1,-38 8 4-7,0 0-4 0,30-12 5 6,-5-3-5-1,-25 15 7-4,0 0-7 1,21-17 7 6,-4-1-7-4,-17 18 10-2,0 0-10-1,13-17 10 7,-8-1-10-4,-5 18 14-2,0 0-14 0,0-17 14 5,-7-1-14-3,7 18 15-2,0 0-15 0,-8-10 16 5,-5 8-16-3,13 2 14-3,0 0-14 2,-15 5 14 3,-5 7-14-2,20-12 13-2,0 0-13 1,-21 18 13 4,6-1-13-3,15-17 11-3,0 0-11 2,-12 18 12 4,7 2-12-3,5-20 7-2,0 0-7 0,-8 14 8 4,5-4-8-2,3-10 6-2,0 0-6 1,0 0 6 4,-2 13-6-3,2-13 4-2,0 0-4 0,0 0 5 5,25 5-5-2,-25-5 2-3,0 0-2 0,26 0 3 4,12-10-3-2,-38 10 4-3,0 0-4 2,40-15 4 5,-4 0-4 2,-36 15 3-10,0 0-3 0,28-17 4 3,-8-6-4 1,-20 23 3-2,0 0-3 1,13-20 3 4,-6 10-3-4,-7 10 3 0,0 0-3 0,0 0 3 3,13-7-3-1,-13 7 1-4,0 0-1 1,0 0 2 5,-5 12-2-3,5-12 1-1,0 0-1-2,-5 8 2 7,2 2-2-5,3-10 1-1,0 0-1 1,-5 12 1 3,3 1-1-1,2-13 0-4,0 0 0 1,0 10 1 5,0-10-1-3,0 0 0-3,0 0 0 3,0 0 0 2,15 10 0-2,-15-10 0-3,0 0 0 2,23 2 0 4,27-12 0-3,-50 10 0-3,0 0 0 2,59-20 1 4,4-5-1-3,-63 25 1-2,0 0-1 0,59-32 1 6,-11-8-1-5,-48 40 3-1,0 0-3 0,38-35 4 5,-15 13-4-3,-23 22 6-2,0 0-6 1,15-10 6 3,-5 2-6-2,-10 8 7-2,0 0-7 0,0 0 8 6,0 0-8-5,0 0 8-2,0 0-8 2,13 23 8 4,-3 27-8-3,-10-50 5-3,0 0-5 2,15 49 6 5,-7-21-6-5,-8-28 4-1,0 0-4 0,15 22 5 5,15 3-5-1,-30-25 2-5,0 0-2 0,43-7 2 6,13-53-2-3,0 0-1488-3</inkml:trace>
    </iact:actionData>
  </iact:action>
  <iact:action type="add" startTime="223765">
    <iact:property name="dataType"/>
    <iact:actionData xml:id="d143">
      <inkml:trace xmlns:inkml="http://www.w3.org/2003/InkML" xml:id="stk138" contextRef="#ctx0" brushRef="#br2">26791 15047 1390 0,'0'0'0'1,"0"0"0"6,5 10 0-3,-5-10 14-2,0 0-14 1,2 18 14 4,-4 14-14-4,2-32 35 0,0 0-35-1,-5 57 36 3,-3 43-36 0,8-100 35-3,0 0-35 1,-5 107 36 3,-2-10-36 1,7-97 17-4,0 0-17-1,0 82 17 1,0-25-17 1,0-57 11-2,0 0-11 1,0 40 11 3,0-20-11-2,0-20 11-2,0 0-11 0,-6 15 11 5,-6-15-11-3,12 0 11-3,0 0-11 2,-15-13 12 5,-6-19-12 1,21 32 11-9,0 0-11 0,-25-57 11 7,-3-33-11 4,28 90 16-11,0 0-16 0,-15-109 16 4,20-21-16 1,-5 130 18-4,0 0-18 0,20-137 19 6,13-4-19-3,-33 141 18-3,0 0-18 2,46-137 19 3,7 20-19-1,-53 117 16-2,0 0-16-2,53-92 16 5,-10 34-16-2,-43 58 12-2,0 0-12 1,31-32 12 3,-11 20-12-2,-20 12 9-2,0 0-9 1,15 17 10 4,16 43-10-4,-31-60 5-1,0 0-5 0,18 77 6 6,-13 20-6-5,-5-97 3-1,0 0-3 1,-10 97 4 4,-21-2-4-3,31-95 1-3,0 0-1 1,-41 89 1 6,-4 1-1-4,45-90 0-3,0 0 0 2,-56 87 1 4,0-10-1-3,56-77 0-3,0 0 0 2,-56 67 0 4,6-12 0-3,50-55-1-3,0 0 1 1,-38 35-1 7,15-13 1-6,0 1-1353-1</inkml:trace>
    </iact:actionData>
  </iact:action>
  <iact:action type="add" startTime="224231">
    <iact:property name="dataType"/>
    <iact:actionData xml:id="d144">
      <inkml:trace xmlns:inkml="http://www.w3.org/2003/InkML" xml:id="stk139" contextRef="#ctx0" brushRef="#br2">27326 15602 942 0,'0'0'0'1,"0"0"0"5,0 0 0-2,0 0 8-1,0 0-8 0,10 0 8 2,-10 0-8 0,0 0 22-3,0 0-22 0,0 0 22 4,0 0-22-1,0 0 26-3,0 0-26 1,0 0 26 3,0 0-26-1,0 0 26-3,0 0-26 2,0 0 26 1,0 0-26 4,0 0 36-9,0 0-36 0,0 0 36 4,0 0-36 1,0 0 44-3,0 0-44 1,0 0 45 4,0 0-45 3,0 0 58-10,0 0-58 0,-10 0 59 5,10 0-59 3,0 0 62-5,0 0-62-2,0 0 63 2,0 0-63 1,0 0 56-2,0 0-56-1,0 0 56 5,0 0-56-1,0 0 52-3,0 0-52 0,10-7 53 6,-10 7-53 3,0 0 43-11,0 0-43 0,0 0 44 5,0 0-44 0,0 0 38-5,0 0-38 1,10-10 39 6,-10 10-39-3,0 0 29-1,0 0-29-2,0 0 30 6,11 2-30-3,-11-2 24-2,0 0-24 1,0 0 25 3,0 0-25-2,0 0 19-2,0 0-19 1,0 0 19 3,0 0-19-2,0 0 15-2,0 0-15 1,0 0 16 3,0 0-16-2,0 0 13-2,0 0-13 1,0 0 13 2,10-5-13-1,-10 5 10-1,0 0-10 0,7-17 10 3,6-23-10-2,-13 40 10-2,0 0-10 0,20-65 11 4,8-19-11 0,-28 84 11-6,0 0-11 3,36-95 12 4,4-4-12-3,-40 99 13-2,0 0-13 0,38-87 13 5,-7 12-13-3,-31 75 6-3,0 0-6 3,23-52 6 4,-16 17-6 1,-7 35 2-8,0 0-2-1,3-18 2 4,-3 18-2 3,0 0 0-6,0 0 0-1,-10 8 0 6,-6 24 0-2,16-32 0-2,0 0 0 0,-12 37 0 7,4 1 0 0,8-38-2-8,0 0 2-1,-5 42-2 3,0 0 2 1,5-42-7-2,0 0 7 0,-3 50-7 6,3-2 7 2,0-48-20-9,0 0 20-1,5 37-19 2,3 0 19 3,-8-37-37-4,0 0 37 2,8 33-37 4,-1-1 37 0,-7-32-55-2,0 0 55-5,8 35-55 3,0 5 55 0,-8-40-58 0,0 0 58 0,7 34-58 3,1-9 58-2,-8-25-58-1,0 0 58-2,7 23-58 6,6 7 58-2,-13-30-50-5,0 0 50 3,10 24-50 4,-5-9 50-3,-5-15-39-3,0 0 39 2,0 0-38 4,15 10 38-2,-15-10-28-3,0 0 28-1,23 0-27 6,10-10 27-3,-33 10-16-2,0 0 16 1,36-22-16 3,-3-18 16 0,-33 40-7-1,0 0 7-4,23-52-7 4,-6-3 7 4,-17 55-2-8,0 0 2-1,16-57-2 3,-1 7 2 1,-15 50 0-2,0 0 0 1,13-37 0 3,-8 12 0-1,-5 25 0-4,0 0 0 1,0-10 1 6,0 10-1-5,0 0 2 0,0 0-2-1,0 17 3 4,0 31-3-1,0-48 4-3,0 0-4 0,0 57 4 5,0 5-4-4,0-62 5-1,0 0-5 1,5 52 5 4,2-14-5-4,-7-38 5-2,0 0-5 3,18 27 6 2,15-2-6-2,-33-25 3-3,0 0-3 3,36 22 3 3,-4-14-3-4,-32-8 1-1,0 0-1 1,36-5 1 3,10-13-1-1,-46 18 0-1,0 0 0-3,40-29 0 4,-14-9 0-1,-26 38 0-3,0 0 0 2,12-40 1 5,-2-4-1-4,-10 44 0-3,0 0 0 1,6-48 1 5,-14-4-1-2,8 52 2-3,0 0-2-1,-10-42 2 7,-8 19-2-5,18 23 3 0,0 0-3-2,-23-12 3 8,-5 17-3-1,28-5 4-7,0 0-4-1,-23 17 4 6,8 13-4 2,15-30 1-7,0 0-1-1,-7 30 2 4,4-8-2 0,3-22 0-2,0 0 0 1,3 15 1 3,-3-15-1-2,0 0 0-2,0 0 0 1,7 10 0 3,14-12 0-1,-21 2 0 2,0 0 0-7,32-18 0 5,9-24 0 5,-41 42 0-10,0 0 0 0,41-52 0 3,-16-3 0 1,-25 55 2-2,0 0-2 1,20-60 2 4,-4 8-2-3,-16 52 6-2,0 0-6-1,10-57 7 7,-5-5-7-4,-5 62 10-2,0 0-10-1,2-60 10 7,3 8-10-5,-5 52 13-1,0 0-13 0,5-40 13 7,-2 15-13-6,-3 25 14-1,0 0-14 0,0 0 14 5,-10 10-14-3,10-10 14-2,0 0-14 0,-10 40 15 4,-3 32-15-1,13-72 13-4,0 0-13 1,-10 87 14 6,5 3-14-4,5-90 12-3,0 0-12 2,0 92 12 4,2 12-12-3,-2-104 9-3,0 0-9 1,5 90 10 6,-2-28-10-4,-3-62 7-2,0 0-7 0,0 40 7 5,5-23-7-4,-5-17 7-1,0 0-7 1,3 13 7 4,-3-13-7-3,0 0 10-2,0 0-10 1,0 10 10 3,0-10-10-2,0 0 11-2,0 0-11 0,-8-30 12 5,13-8-12-3,-5 38 13-3,0 0-13 1,5-49 13 6,13-4-13-4,-18 53 14-3,0 0-14 2,28-49 14 4,5 9-14-3,-33 40 13-3,0 0-13 2,35-30 13 5,1 13-13-5,-36 17 10-2,0 0-10 2,35-3 10 4,1 13-10-3,-36-10 5-3,0 0-5 2,35 22 6 4,3 13-6-3,-38-35 4-3,0 0-4 2,33 40 4 5,-17 0-4-5,-16-40 1-2,0 0-1 1,-6 35 2 6,-16 12-2-4,22-47 0-2,0 0 0 0,-36 42 0 5,-15-7 0-3,51-35 0-3,0 0 0 2,-53 32 0 4,2-12 0-4,51-20-4-1,0 0 4 1,-38 15-3 5,13-7 3-1,25-8-13-6,0 0 13-1,-18-5-13 6,0-10 13-2,18 15-19-2,0 0 19 0,-7-18-18 5,12 1 18-3,-5 17-23-3,0 0 23 2,18-20-22 4,17-7 22-3,-35 27-26-3,0 0 26 2,46-28-26 4,10-4 26-3,-56 32-23-2,0 0 23 0,68-35-23 5,8-2 23-3,-76 37-26-2,0 0 26-1,79-40-25 8,-6 5 25 0,-73 35-26-9,0 0 26 0,61-27-25 7,-18 7 25 3,-43 20-23-10,0 0 23 0,33-22-22 2,-5 2 22 3,-28 20-17-4,0 0 17 2,23-18-16 6,-8 3 16-4,-15 15-9 1,0 0 9-6,11-12-8 5,-11-1 8-3,0 13-4 2,0 0 4-4,-3-12-4 6,-2 2 4-2,5 10-1-3,0 0 1 2,-10-5 0 10,-13 10 0-7,23-5 1-6,0 0-1 0,-28 10 1 4,-5 15-1 2,33-25 6-4,0 0-6-2,-30 35 7 5,2 9-7 0,28-44 14-3,0 0-14 1,-28 48 14 4,10-1-14-4,18-47 13-1,0 0-13 0,-13 35 13 5,8-15-13-2,5-20 16-4,0 0-16 1,0 15 16 5,0-15-16-3,0 0 16-3,0 0-16 2,5 10 17 3,8-13-17 0,-13 3 18-5,0 0-18 1,20-7 18 5,18-16-18-3,-38 23 20-2,0 0-20 0,33-30 20 6,-5-17-20-4,-28 47 24-4,0 0-24 3,21-40 24 6,-6 13-24 1,-15 27 24-9,0 0-24-1,10-20 25 4,-7 10-25 0,-3 10 22 2,0 0-22-6,0 0 22 4,0 0-22-1,0 0 18 0,0 0-18-1,12 8 18 3,-7 9-18 0,-5-17 13-3,0 0-13 0,5 27 14 7,6 8-14 8,-11-35 8-14,0 0-8-3,7 28 9 0,-2-13-9 0,-5-15 4 0,0 0-4 1,13 2 4 6,15-7-4-3,-28 5 2-3,0 0-2 2,35-22 2 4,1-13-2-2,-36 35 1-4,0 0-1 1,25-45 1 5,1-10-1-3,-26 55 1-2,0 0-1 0,22-52 2 5,-6 0-2-2,-16 52 3-4,0 0-3 1,15-53 3 6,-8-4-3-4,-7 57 4-3,0 0-4 1,11-62 4 5,-1 0-4-3,-10 62 6-1,0 0-6 0,7-50 6 1,-4 25-6 2,-3 25 7-5,0 0-7 1,0-10 7 6,0 10-7-5,0 0 6-1,0 0-6 0,-8 28 6 7,1 26-6-2,7-54 6-5,0 0-6-2,-13 65 7 5,-2 5-7 5,15-70 6-10,0 0-6 0,-13 67 7 6,5-7-7-4,8-60 5 1,0 0-5-1,-2 47 6 4,-1-12-6-1,3-35 2 0,0 0-2-4,0 25 2 4,0-8-2-1,0-17 1-2,0 0-1 0,0 12 2 4,0-12-2-1,0 0 1-4,0 0-1 1,0 0 1 7,21-12-1-2,-21 12 1-4,0 0-1-2,30-20 1 3,18-10-1 3,-48 30 1-6,0 0-1-1,49-27 1 5,-24 9-1 0,-25 18 0-3,0 0 0 0,23-9 1 4,-3 4-1-2,-20 5 0-3,0 0 0 3,18 0 1 3,0 2-1-4,-18-2 0-1,0 0 0 0,15 10 0 5,8 7 0-2,-23-17 0-4,0 0 0 1,20 30 0 7,-10 10 0 0,-10-40 0-8,0 0 0-1,0 45 0 4,-5 2 0 5,5-47 0-9,0 0 0 0,-15 42 0 6,-11-14 0-2,26-28 0 0,0 0 0-4,-22 17 0 6,4-9 0-2,18-8-1-1,0 0 1-1,0 0 0 5,-13-13 0-4,13 13 0 0,0 0 0-2,5-27 0 6,8-13 0-2,-13 40 0-4,0 0 0 2,23-45 0 4,10 3 0-3,-33 42 0-3,0 0 0 1,35-35 1 5,-2 5-1-2,-33 30 0-4,0 0 0 2,26-22 0 5,-9 7 0 2,-17 15 0-9,0 0 0-1,15-5 0 4,-2 5 0 2,-13 0-1-4,0 0 1-2,10 0 0 5,-10 0 0 0,0 0-1-4,0 0 1 2,16 5-1 3,-4 0 1-1,-12-5-3-4,0 0 3 2,13 10-2 4,-3 7 2-3,-10-17-5-3,0 0 5 1,5 20-5 5,0-2 5-2,-5-18-7-3,0 0 7 0,3 15-7 5,-3-15 7-4,0 0-17-1,0 0 17 1,-5 10-16 3,5-10 16-2,0 0-1412-2</inkml:trace>
    </iact:actionData>
  </iact:action>
  <iact:action type="add" startTime="226801">
    <iact:property name="dataType"/>
    <iact:actionData xml:id="d145">
      <inkml:trace xmlns:inkml="http://www.w3.org/2003/InkML" xml:id="stk140" contextRef="#ctx0" brushRef="#br2">29564 14786 1412 0,'0'0'0'0,"0"0"0"4,0 0 0 0,0 0-1-1,0 0 1-1,0-10 0 6,0 10 0-5,0 0-2-1,0 0 2 0,0 0-2 5,0 0 2-3,0 0-31-1,0 0 31-2,0-12-31 6,0 12 31-3,0 0-63-3,0 0 63 2,0 0-63 4,0 0 63-4,0 0-855 0</inkml:trace>
    </iact:actionData>
  </iact:action>
  <iact:action type="add" startTime="227055">
    <iact:property name="dataType"/>
    <iact:actionData xml:id="d146">
      <inkml:trace xmlns:inkml="http://www.w3.org/2003/InkML" xml:id="stk141" contextRef="#ctx0" brushRef="#br2">29969 15393 740 0,'0'0'0'0,"6"-12"0"5,4-18 0-1,-10 30 0-1,0 0 0 0,15-52 0 4,8-11 0-4,-23 63 0-1,0 0 0 1,25-67 1 2,-2 5-1 0,-23 62 14-3,0 0-14 0,18-70 14 5,2-17-14-3,-20 87 28-1,0 0-28-1,18-92 29 4,-6 0-29-3,-12 92 56 0,0 0-56 0,11-77 57 3,-4 15-57-2,-7 62 101-1,0 0-101-2,8-40 101 7,-6 22-101-5,-2 18 103-1,0 0-103 1,0 0 104 3,0 0-104-2,0 0 77-3,0 0-77 3,-15 33 77 3,-3 31-77-3,18-64 63-2,0 0-63 0,-17 83 64 4,4 6-64-2,13-89 48-3,0 0-48 2,-5 87 49 5,10-10-49-5,-5-77 31-1,0 0-31 0,13 70 32 6,4-23-32-5,-17-47 18-1,0 0-18 0,21 43 19 6,1-8-19-5,-22-35 12-1,0 0-12 1,26 27 13 4,2-12-13-3,-28-15 8-3,0 0-8 1,40 2 9 6,16-12-9-4,-56 10 5-2,0 0-5 0,56-17 6 5,-13-8-6-2,-43 25 4-5,0 0-4 3,31-30 4 4,-9 0-4-3,-22 30 1-3,0 0-1 1,16-22 1 6,-9 5-1-4,-7 17 0-2,0 0 0 0,5-10 1 4,-5 10-1-1,0 0 0-4,0 0 0 1,0 0 0 6,0 0 0-5,0 0 0-1,0 0 0 0,-5 10 0 6,-7 2 0-5,12-12-1-1,0 0 1 0,-16 15-1 6,6-5 1-4,10-10-5-3,0 0 5 2,0 0-5 3,0 0 5-2,0 0-11-1,0 0 11-1,10-13-11 5,21-11 11-3,-31 24-16-2,0 0 16 0,38-33-16 4,2 6 16-1,-40 27-32-3,0 0 32 0,36-28-32 5,7-21 32-4,-43 49-40-1,0 0 40 1,43-55-40 4,-7-5 40-3,-36 60-67-2,0 0 67 0,28-62-66 4,-6-8 66-2,-22 70-84-2,0 0 84 1,23-64-84 4,-2 11 84-4,-21 53-22-1,0 0 22 1,17-39-21 4,-4 16 21-4,-13 23-5-1,0 0 5 1,8-10-5 4,-8 10 5-3,0 0 0-2,0 0 0 0,0 0 1 5,2 28-1-3,-2-28 10-2,0 0-10 0,0 47 11 5,-2 35-11-4,2-82 26-1,0 0-26 1,-6 87 26 4,1 0-26-2,5-87 34-5,0 0-34 2,-5 77 35 5,0-12-35-2,5-65 35-3,0 0-35 1,-2 50 36 3,-8-15-36-2,10-35 24 0,0 0-24-3,-11 25 24 5,-1-16-24-2,12-9 16-2,0 0-16 0,-10 5 17 6,-1-7-17-5,11 2 10-2,0 0-10 2,-10-5 10 3,3-2-10 0,7 7 2-5,0 0-2 1,-5-10 2 5,5-8-2-3,0 18 0-3,0 0 0 2,2-17 0 4,-2 7 0-3,0 10-1-2,0 0 1 0,0 0-1 5,10-15 1-2,-10 15-4-4,0 0 4 0,13-8-3 6,2 1 3-2,-15 7-6-4,0 0 6 2,21-8-5 4,14 3 5-3,-35 5-6-2,0 0 6 0,41-10-6 5,4 3 6-3,-45 7-7-2,0 0 7 0,51-7-6 5,7-3 6-4,-58 10-4-1,0 0 4 2,61-10-3 2,-5 5 3-2,-56 5-2-2,0 0 2 0,43-3-1 5,-7-4 1-3,-36 7-1-2,0 0 1-1,30-5 0 7,-2 0 0-4,-28 5 0-2,0 0 0 0,25-5 0 5,-4 0 0-3,-21 5 1-3,0 0-1 2,15-3 1 4,0 1-1-3,-15 2 2-2,0 0-2 0,8-3 2 5,-8 3-2-3,0 0 3-2,0 0-3 0,12 0 4 5,-12 0-4-3,0 0 4-2,0 0-4 0,0 0 4 4,13 0-4-1,-13 0 2-3,0 0-2 0,0 0 3 6,13 5-3-5,-13-5 2-2,0 0-2 2,10 8 2 5,0 7-2-5,-10-15 2-2,0 0-2 3,15 30 2 2,8 22-2-2,-23-52 1-3,0 0-1 3,18 57 2 3,-13-2-2-4,-5-55 3-2,0 0-3 2,0 65 3 4,0 19-3-3,0-84 8-3,0 0-8 2,3 95 9 4,-1-1-9-3,-2-94 16-3,0 0-16 2,3 97 17 6,-3 0-17-3,0-97 28-4,0 0-28-2,-3 107 29 5,1 15-29-2,2-122 34 0,0 0-34-1,2 125 35 7,6-18-35 0,-8-107 41-9,0 0-41 0,7 82 41 3,1-30-41 2,-8-52 41-3,0 0-41 0,8 35 41 5,-8-5-41-3,0-30 38-2,0 0-38 0,5 22 38 5,0-9-38-3,-5-13 36-2,0 0-36 1,0 0 36 3,-18-33-36-2,18 33 37-3,0 0-37 2,-20-49 37 5,-3-26-37-4,23 75 34-2,0 0-34 0,-21-100 35 4,11-36-35-1,10 136 31-4,0 0-31 1,13-155 31 6,30-9-31-1,-43 164 34-6,0 0-34-1,84-167 34 6,63-2-34-2,-147 169 27-3,0 0-27 2,178-164 28 4,17 22-28-3,-195 142 10-2,0 0-10 0,198-117 10 5,-10 25-10-3,-188 92 0-3,0 0 0 2,162-67 0 4,-38 22 0-2,3-5-1791-4</inkml:trace>
    </iact:actionData>
  </iact:action>
  <iact:action type="add" startTime="228934">
    <iact:property name="dataType"/>
    <iact:actionData xml:id="d147">
      <inkml:trace xmlns:inkml="http://www.w3.org/2003/InkML" xml:id="stk142" contextRef="#ctx0" brushRef="#br2">24794 16707 1099 0,'0'0'0'1,"0"0"0"1,0 0 0 2,0 0 31-2,0 0-31 1,0 0 31 5,3 10-31-6,-3-10 31 0,0 0-31 2,-13 18 31 3,-10 26-31-4,23-44 22 0,0 0-22-1,-20 53 23 4,0-4-23-2,20-49 19-1,0 0-19-1,-15 43 19 3,12-18-19 1,3-25 22-5,0 0-22 1,5 17 23 6,5-2-23 2,-10-15 25-10,0 0-25 0,26 10 26 6,14-8-26 1,-40-2 26-7,0 0-26 1,51-12 27 4,2-18-27-1,-53 30 47-2,0 0-47 0,46-42 47 6,-16-10-47-5,-30 52 59-1,0 0-59 1,23-55 60 3,-15 0-60 0,-8 55 59-6,0 0-59 3,-3-50 59 4,-17 5-59-4,20 45 48-1,0 0-48 1,-38-29 48 3,-18 16-48-2,56 13 35-3,0 0-35 2,-63 5 35 4,-3 18-35 2,66-23 20-8,0 0-20 0,-51 32 20 4,20 3-20 4,31-35 1-8,0 0-1-1,-17 30 1 5,12-15-1 1,0-1-1436-6</inkml:trace>
    </iact:actionData>
  </iact:action>
  <iact:action type="add" startTime="229307">
    <iact:property name="dataType"/>
    <iact:actionData xml:id="d148">
      <inkml:trace xmlns:inkml="http://www.w3.org/2003/InkML" xml:id="stk143" contextRef="#ctx0" brushRef="#br2">25393 17023 1031 0,'0'0'0'0,"0"0"0"5,0 0 0 0,0 0 18-2,0 0-18-1,0 0 18 4,10 10-18-2,-10-10 41-2,0 0-41 1,0 0 41 3,0 0-41-2,0 0 43-1,0 0-43-1,0 0 44 4,0-27-44-2,0 27 42-2,0 0-42 1,0-28 42 3,0-4-42-2,0 32 42-2,0 0-42 1,5-45 43 3,8-12-43-2,-13 57 42-2,0 0-42 1,20-72 42 3,18-15-42-2,-38 87 59-2,0 0-59 1,41-82 60 3,-3 17-60-1,-38 65 74-2,0 0-74-1,30-42 75 12,-12 19-75-14,-18 23 65 0,0 0-65 0,13-10 65 6,-13 10-65-2,0 0 47-2,0 0-47 0,2 15 48 5,-12 30-48-2,10-45 29 1,0 0-29-5,-15 57 29 2,-15 1-29 1,30-58 19-2,0 0-19 0,-28 52 19 5,7-10-19-3,21-42 13-2,0 0-13 0,-12 30 13 6,9-13-13-5,3-17 7-1,0 0-7 1,5 13 8 3,10-1-8-2,-15-12 5-2,0 0-5 0,28 18 6 6,13 4-6-5,-41-22 4 0,0 0-4-1,38 18 5 5,-18-9-5-3,-20-9 2-3,0 0-2 2,10 13 2 4,-7 9-2 0,-3-22 1-4,0 0-1-2,-5 28 1 4,-8 4-1 3,13-32 0-7,0 0 0-1,-13 25 1 5,8-10-1-1,0 0-1550-3</inkml:trace>
    </iact:actionData>
  </iact:action>
  <iact:action type="add" startTime="230072">
    <iact:property name="dataType"/>
    <iact:actionData xml:id="d149">
      <inkml:trace xmlns:inkml="http://www.w3.org/2003/InkML" xml:id="stk144" contextRef="#ctx0" brushRef="#br2">22024 17670 1356 0,'0'0'0'1,"0"0"0"5,-10-7 0-3,10 7 28 0,0 0-28 0,0 0 28 3,-10 0-28-2,10 0 63-1,0 0-63-1,-3 35 63 4,-4 39-63 0,7-74 46-6,0 0-46 2,-8 100 47 5,3 9-47-4,5-109 21 0,0 0-21-1,3 112 22 5,2-17-22-4,-5-95 13 1,0 0-13-3,2 67 14 7,-2-34-14-2,0-33 9-3,0 0-9-2,0 19 10 4,3-6-10 3,-3-13 11-8,0 0-11 0,0 0 12 7,0 0-12-5,0 0 12 1,0 0-12 0,-10-13 13 3,12-29-13-2,-2 42 13-2,0 0-13 0,5-57 14 5,3-18-14-3,-8 75 16-3,0 0-16 3,12-87 17 2,-4-17-17-1,-8 104 16-3,0 0-16 0,13-102 17 4,2 4-17-2,-15 98 17-3,0 0-17 2,23-77 17 5,5 25-17-5,-28 52 14-2,0 0-14 2,25-32 15 4,-12 17-15-2,-13 15 9-4,0 0-9 1,12 12 10 5,14 38-10-3,-26-50 5-2,0 0-5 0,23 70 5 6,5 22-5-6,-28-92 2 0,0 0-2 1,27 99 3 4,1-12-3-3,-28-87 0-3,0 0 0 2,26 70 1 5,-9-30-1-5,-17-40 0-2,0 0 0 2,16 25 0 4,-1-8 0-3,-15-17 0-3,0 0 0 2,20 13 0 4,13-3 0-2,-33-10 0-4,0 0 0 1,33 0 0 5,8-18 0-4,-41 18 1-1,0 0-1 2,38-35 1 2,-8-12-1-2,-30 47 2-3,0 0-2 2,26-55 3 4,-4-7-3-3,-22 62 3-2,0 0-3 0,21-57 4 5,-4 5-4-3,-17 52 4-3,0 0-4 3,16-38 5 2,-6 21-5-2,-10 17 6-1,0 0-6-2,0 0 7 6,0-13-7-2,0 13 7-4,0 0-7 1,2 23 7 5,9 34-7-3,-11-57 5-3,0 0-5 2,10 65 5 4,5-8-5-3,-15-57 4-2,0 0-4 0,20 55 5 5,11-5-5-3,-31-50 2-3,0 0-2 2,35 42 3 5,-4-12-3-5,-31-30 2-1,0 0-2 0,35 17 2 5,18-9-2-3,-53-8 1-2,0 0-1 0,54-3 2 5,-6-9-2-3,-48 12 1-2,0 0-1 1,40-20 2 3,-7-5-2-2,-33 25 1-3,0 0-1 2,26-32 1 5,-8-8-1-5,-18 40 0-2,0 0 0 2,12-43 1 5,-9 4-1-2,-3 39 1-6,0 0-1 2,-5-38 1 4,-8-4-1-2,13 42 3-2,0 0-3 0,-23-37 3 6,-2 14-3-4,25 23 4-2,0 0-4 0,-28-10 4 5,-10 15-4-4,38-5 6-1,0 0-6 0,-36 18 7 5,1 16-7-3,35-34 4-3,0 0-4 2,-28 40 4 5,15-7-4-5,13-33 1-1,0 0-1 1,-10 32 1 4,8 3-1-3,2-35 0-3,0 0 0 1,0 35 1 5,0-18-1-3,0-17 0-2,0 0 0 0,0 0 0 5,2 10 0-3,-2-10 0-2,0 0 0 2,10 8 0 2,11-3 0-2,-21-5-1-3,0 0 1 2,30 2-1 3,3-17 1-1,-33 15-1-4,0 0 1 1,30-27 0 7,-7-13 0-4,-23 40 0-1,0 0 0-4,21-45 0 6,-6 3 0 3,-15 42 0-8,0 0 0-1,10-35 0 5,-5 10 0 0,-5 25 1-5,0 0-1 2,3-15 1 3,-3 15-1 0,0 0 2-3,0 0-2 0,0-7 2 6,0 7-2-5,0 0 2-2,0 0-2 3,5 12 2 2,-5 15-2-1,0-27 2-4,0 0-2 2,2 38 2 6,3-3-2-2,-5-35 2-6,0 0-2-1,10 44 2 4,8 9-2 1,-18-53 0-4,0 0 0 1,25 42 1 8,3-17-1-3,-28-25 0-5,0 0 0-2,41 7 0 3,5-14 0 1,-46 7 0-1,0 0 0-1,58-27 1 4,3-21-1-1,-61 48 1-2,0 0-1-2,63-62 2 6,-7-15-2-3,-56 77 3-3,0 0-3 2,46-80 4 3,-13 11-4-1,-33 69 6-4,0 0-6 1,20-53 6 7,-12 18-6 1,-8 35 4-8,0 0-4-2,2-17 5 3,-7 5-5 6,5 12 3-9,0 0-3 0,0 0 3 4,-13 2-3 1,13-2 1-3,0 0-1 0,-5 10 1 4,5 2-1-1,0-12 0-4,0 0 0 1,3 23 0 7,2 12 0 0,-5-35-1-7,0 0 1-2,10 40 0 10,10 9 0-10,-20-49-5 0,0 0 5 1,21 50-4 6,-11-25 4-3,-10-25-18-2,0 0 18 0,7 27-18 6,1 3 18 1,-8-30-31-8,0 0 31-1,8 43-31 5,-8 1 31 4,0-44-35-9,0 0 35 0,0 40-34 4,5-22 34 1,-5-18-29-4,0 0 29 1,7 12-29 5,6 3 29-2,-13-15-23-4,0 0 23 2,18 17-22 4,12 1 22-4,-30-18-16-1,0 0 16 1,43 10-15 4,16-13 15-3,-59 3-13-2,0 0 13 0,58-12-13 4,0-13 13-1,-58 25-8-4,0 0 8 2,51-32-8 4,2-13 8-3,-53 45-2-3,0 0 2 2,49-53-1 4,-9-4 1-3,-40 57 0-3,0 0 0 1,28-55 0 7,-13 3 0 0,-15 52 1-7,0 0-1-2,8-47 2 4,-6 10-2 6,-2 37 5-10,0 0-5 0,-10-20 6 4,-15 7-6 0,25 13 10-3,0 0-10 2,-33 5 10 5,-10 15-10 1,43-20 14-8,0 0-14-1,-43 35 14 5,10 12-14-3,33-47 18 0,0 0-18 0,-28 45 18 6,15-18-18-4,13-27 14-3,0 0-14 2,-5 18 14 4,5-8-14-4,0-10 11-1,0 0-11 1,18 7 11 4,25 3-11-3,-43-10 8-3,0 0-8 2,51-2 8 7,2-26-8-2,-53 28 6-7,0 0-6-1,53-34 7 5,-5-1-7 6,-48 35 8-11,0 0-8 0,36-25 9 2,-13 2-9 2,-23 23 10-1,0 0-10-2,15-12 11 7,-15 12-11-4,0 0 10 0,0 0-10-4,10-8 11 13,-10 8-11-9,0 0 12-4,0 0-12 0,3 25 12 4,2 30-12 1,-5-55 9-4,0 0-9 1,2 67 10 5,-2 6-10-3,0-73 6-3,0 0-6 2,3 69 7 4,4-17-7-3,-7-52 4-2,0 0-4 1,3 55 4 5,2 15-4 1,-5-70 2-9,0 0-2 0,8 65 2 4,-3-11-2 0,-5-54 1-2,0 0-1 0,2 55 2 5,8 12-2-3,-10-67 1-2,0 0-1 0,6 58 1 5,-6-21-1 0,0-37 0-3,0 0 0-4,-6 27 1 3,1-7-1 10,5-20 0-9,0 0 0-3,-5 15 1-1,-2-5-1 7,7-10 1-6,0 0-1-1,-8 5 1 5,-5-7-1-1,13 2 1-2,0 0-1 1,-17-10 1 3,-6-13-1-1,23 23 1-2,0 0-1 1,-21-35 2 1,6-12-2 2,15 47 1-7,0 0-1 0,-7-55 2 6,9-9-2-1,-2 64 1 1,0 0-1-5,10-65 2 3,8 5-2 2,-18 60 1-4,0 0-1-2,28-60 1 6,10-7-1-2,-38 67 1-2,0 0-1 1,41-77 1 4,2-13-1-4,-43 90 0-1,0 0 0 1,45-87 1 3,4-2-1-1,-49 89 0-4,0 0 0 1,48-75 0 5,-8 23 0-3,-40 52 0-3,0 0 0 2,38-35 0 5,-10 5 0-4,-28 30 0 1,0 0 0-4,23-17 0 4,-10 4 0 5,-13 13 0-8,0 0 0-2,0 0 0 1,8-10 0 7,-8 10 0-5,0 0 0-2,-8 10 0 2,-2 23 0 3,10-33 0 0,0 0 0-5,-13 47 0 3,0 13 0-1,13-60 0-1,0 0 0 0,-7 59 0 5,7-6 0-2,0-53 0-4,0 0 0 1,7 34 0 8,1-14 0 0,-8-20 0-7,0 0 0-3,10 15 0 0,-10-15 0 7,0 0-1-6,0 0 1 0,13-5 0 4,0-37 0-1,-1 2-1526-1</inkml:trace>
    </iact:actionData>
  </iact:action>
  <iact:action type="add" startTime="231920">
    <iact:property name="dataType"/>
    <iact:actionData xml:id="d150">
      <inkml:trace xmlns:inkml="http://www.w3.org/2003/InkML" xml:id="stk145" contextRef="#ctx0" brushRef="#br2">24482 17461 830 0,'0'0'0'1,"0"0"0"4,10 18 0-2,-10-18 0 0,0 0 0-2,13 12 1 6,7-9-1-2,1-1-564-4</inkml:trace>
    </iact:actionData>
  </iact:action>
  <iact:action type="add" startTime="232069">
    <iact:property name="dataType"/>
    <iact:actionData xml:id="d151">
      <inkml:trace xmlns:inkml="http://www.w3.org/2003/InkML" xml:id="stk146" contextRef="#ctx0" brushRef="#br2">24774 17558 1255 0,'0'0'0'0,"0"0"0"5,18-10 0 0,-18 10-26-3,0 0 26 1,15-7-25 4,-5 7 25-4,-10 0-59-1,0 0 59 1,13 0-59 4,0 5 59-3,-13-5 1-2,0 0-1 0,20 5 2 4,5 2-2-2,-25-7 45-2,0 0-45 1,23 8 45 4,-10 2-45-3,-13-10 81-3,0 0-81 2,12 20 81 5,4 15-81-6,-16-35 72 0,0 0-72 1,12 37 72 5,-4-5-72-5,-8-32 50-2,0 0-50 2,2 23 50 4,-2-8-50-4,0-15 37-1,0 0-37 1,3 12 38 4,-3-12-38-4,0 0 33-1,0 0-33 1,5 12 34 4,-5-12-34-3,0 0 27-3,0 0-27 2,0 0 27 4,18 0-27-3,-18 0 23-3,0 0-23 2,20-12 23 3,13-23-23 0,-33 35 22-6,0 0-22 2,36-35 23 6,-6 0-23-4,-30 35 18-1,0 0-18-2,23-27 19 6,-5 12-19-3,-18 15 15-1,0 0-15-2,10-7 16 6,-10 7-16-4,0 0 13 0,0 0-13-1,0 0 13 5,18 25-13-3,-18-25 10-2,0 0-10 0,12 27 10 5,3 5-10-3,-15-32 6-2,0 0-6 0,16 28 7 5,-4-13-7-3,-12-15 4-2,0 0-4 0,10 10 4 5,-10-10-4-4,0 0 1 0,0 0-1 0,26 12 2 3,12-12-2-2,-38 0 1-2,0 0-1 0,35-5 2 5,-7-10-2-4,-28 15 2 0,0 0-2-1,18-20 2 5,-8-5-2-3,-10 25 2-2,0 0-2 1,3-17 3 3,-3-1-3 0,0 18 2-5,0 0-2 0,-3-10 3 6,3 10-3-4,0 0 3 0,0 0-3 0,-18-12 3 3,8 12-3-2,10 0 3-2,0 0-3 0,-10 5 3 4,10-5-3-1,0 0 2-2,0 0-2-2,-12 17 2 7,12-17-2-1,0 0 1-5,0 0-1-2,-6 13 1 6,6-13-1 0,0 0 0-3,0 0 0-3,0 0 0 6,11 15 0-2,-11-15 0-1,0 0 0-3,20 7 0 7,18-17 0-3,-38 10 0-3,0 0 0 2,35-12 0 4,-4-1 0-3,-31 13 0-2,0 0 0 1,20-12 1 3,-5 2-1-2,-15 10 1-2,0 0-1 0,11-7 1 5,-11 7-1-4,0 0 1 0,0 0-1-1,12-5 2 5,-12 5-2-3,0 0 1-2,0 0-1 1,18 5 2 3,15 14-2-2,-33-19 0-2,0 0 0 0,46 23 1 5,-8-8-1-3,-38-15 0-3,0 0 0 2,48 0 0 5,13-15 0-5,-61 15 0-2,0 0 0 2,73-30 0 5,-2-12 0-4,-71 42-1-3,0 0 1 1,76-55 0 5,-2-20 0-3,-74 75-1-3,0 0 1 2,58-84 0 4,-17-11 0-2,-41 95-1-3,0 0 1 0,35-89 0 4,-7 9 0-3,-28 80 0 0,0 0 0-1,13-62 1 5,-5 19-1-3,-8 43 4-3,0 0-4 3,0-25 4 2,0 16-4-2,0 9 8-1,0 0-8-1,-10 17 9 4,-13 33-9-2,23-50 14-2,0 0-14 0,-26 79 14 6,6 33-14-5,20-112 13-1,0 0-13 1,-13 125 14 3,16-3-14-2,-3-122 12-2,0 0-12 0,13 114 13 5,7 1-13-3,3 2-1559-3</inkml:trace>
    </iact:actionData>
  </iact:action>
  <iact:action type="add" startTime="233028">
    <iact:property name="dataType"/>
    <iact:actionData xml:id="d152">
      <inkml:trace xmlns:inkml="http://www.w3.org/2003/InkML" xml:id="stk147" contextRef="#ctx0" brushRef="#br2">27204 16983 1323 0,'0'0'0'3,"0"0"0"2,0 0 0-1,0 0 15-2,0 0-15 1,0 0 15 3,0 10-15-2,0-10 48-2,0 0-48 0,16 50 49 6,-1 52-49-5,-15-102 25-1,0 0-25 1,23 117 26 4,2 5-26-4,-25-122 25 0,0 0-25-1,23 117 25 4,-5-12-25-2,-18-105 22-1,0 0-22-1,12 84 23 4,-9-34-23-1,-3-50 25-3,0 0-25 0,2 30 26 5,1-10-26-4,-3-20 37-1,0 0-37 1,0 0 37 4,-20 0-37-3,20 0 38-3,0 0-38 2,-28-23 39 5,-3-26-39-6,31 49 28 0,0 0-28 0,-33-63 29 6,-2-14-29-5,35 77 24-2,0 0-24 2,-28-99 25 4,13-36-25-2,15 135 31-4,0 0-31 3,0-139 31 2,15 10-31-3,-15 129 31-1,0 0-31 0,28-110 32 6,5 28-32-4,-33 82 29-3,0 0-29 1,40-62 30 6,6 17-30-4,-46 45 22-3,0 0-22 2,38-27 23 3,-15 17-23-2,-23 10 18-1,0 0-18-1,28 14 18 5,15 31-18-4,-43-45 11-1,0 0-11 1,38 48 11 4,-20-11-11-4,-18-37 5-1,0 0-5 0,2 50 6 6,-9 24-6-4,7-74 3-3,0 0-3 2,-21 82 3 3,-14 8-3-2,35-90 1-2,0 0-1 0,-43 80 1 6,-13-13-1-5,56-67 0-1,0 0 0 1,-51 55 1 4,13-13-1-4,38-42-6-1,0 0 6 1,-25 32-5 4,15-14 5-4,-1-1-1590 0</inkml:trace>
    </iact:actionData>
  </iact:action>
  <iact:action type="add" startTime="233527">
    <iact:property name="dataType"/>
    <iact:actionData xml:id="d153">
      <inkml:trace xmlns:inkml="http://www.w3.org/2003/InkML" xml:id="stk148" contextRef="#ctx0" brushRef="#br2">27691 17740 807 0,'0'0'0'1,"0"0"0"2,0 0 0 1,0 0 15-2,0 0-15 1,-10 10 16 4,10-10-16-3,0 0 29-3,0 0-29 2,-15 2 29 4,15-2-29-3,0 0 36-2,0 0-36 0,-15 8 37 5,15-8-37-3,0 0 37-3,0 0-37 2,0 0 37 4,-8 10-37-4,8-10 37 0,0 0-37 0,0 0 37 4,0 0-37-1,0 0 42-4,0 0-42 0,0 0 42 3,0 0-42 4,0 0 55-8,0 0-55-1,0-10 56 5,10-17-56 1,-10 27 64-6,0 0-64 3,21-45 64 2,12-12-64-1,-33 57 68-1,0 0-68-1,35-65 69 7,8-2-69-8,-43 67 63 1,0 0-63 0,41-73 63 5,-3 6-63-3,-38 67 45-3,0 0-45 3,28-52 46 3,-13 20-46-5,-15 32 36 0,0 0-36 1,8-18 37 5,-6 8-37-6,-2 10 21 0,0 0-21 1,0 0 21 4,-2 15-21-1,2-15 12-6,0 0-12 2,-5 20 13 5,2 2-13-2,3-22 6-5,0 0-6 3,5 25 6 4,5 0-6-3,-10-25 1-2,0 0-1 0,13 23 2 5,0-8-2-2,-13-15-1-4,0 0 1 1,15 12 0 5,3 0 0-3,-18-12-8-3,0 0 8 3,20 13-7 4,-5-3 7 1,-15-10-30-8,0 0 30-1,15 10-30 3,-5 7 30 0,-10-17-49-1,0 0 49 2,16 25-49 3,-1 10 49-4,-15-35-52-2,0 0 52 2,13 32-52 4,-6-12 52-3,-7-20-45-3,0 0 45 3,8 18-44 2,-8-18 44 0,0 0-31-1,0 0 31-4,10 10-30 4,10-10 30 3,-20 0-18-8,0 0 18 0,33-8-18 6,10-14 18-2,-43 22-8-2,0 0 8-1,46-28-7 6,-16-6 7-3,-30 34-3-3,0 0 3 2,28-35-2 4,-12-3 2-2,-16 38 0 0,0 0 0-4,15-32 0 3,-5 15 0 0,-10 17 1-2,0 0-1 0,8-10 2 6,-8 10-2-5,0 0 9-1,0 0-9 0,10-5 10 5,-10 5-10-3,0 0 17-2,0 0-17 0,5 15 17 5,0 7-17-1,-5-22 24-1,0 0-24-5,7 35 24 6,6 5-24 2,-13-40 20-8,0 0-20 0,10 34 21 5,-5-21-21-1,-5-13 15-2,0 0-15 1,8 10 15 3,7 2-15-1,-15-12 13-4,0 0-13 1,36 5 13 7,17-5-13-6,-53 0 12-1,0 0-12 0,56-5 13 3,-11-7-13 0,-45 12 13-3,0 0-13 0,36-13 14 6,-8 3-14-5,-28 10 12-1,0 0-12 1,20-9 12 4,-5 4-12-4,-15 5 9-1,0 0-9 1,0 0 10 3,13-5-10-2,-13 5 6-2,0 0-6 0,0 0 7 6,-20-13-7-4,20 13 3-2,0 0-3-1,-18-17 3 7,0-16-3-5,1 1-1275 0</inkml:trace>
    </iact:actionData>
  </iact:action>
  <iact:action type="add" startTime="234383">
    <iact:property name="dataType"/>
    <iact:actionData xml:id="d154">
      <inkml:trace xmlns:inkml="http://www.w3.org/2003/InkML" xml:id="stk149" contextRef="#ctx0" brushRef="#br2">28267 16983 1513 0,'0'0'0'1,"0"0"0"3,0 0 0 0,0 0-1-3,0 0 1 3,0 0-1 1,5 10 1 0,-5-10-38-3,0 0 38 1,0 0-37 2,0 0 37 0,0 0-1017-4</inkml:trace>
    </iact:actionData>
  </iact:action>
  <iact:action type="add" startTime="234593">
    <iact:property name="dataType"/>
    <iact:actionData xml:id="d155">
      <inkml:trace xmlns:inkml="http://www.w3.org/2003/InkML" xml:id="stk150" contextRef="#ctx0" brushRef="#br2">28886 17342 1087 0,'0'0'0'1,"-2"12"0"2,-8 18 0 1,10-30-41-2,0 0 41 1,-13 37-40 4,3-2 40-3,10-35-1-3,0 0 1 2,-3 28-1 4,6-6 1-2,-3-22 1-2,0 0-1-2,5 17 1 5,0-4-1-2,-5-13 3-1,0 0-3-1,10 7 4 4,8 1-4-2,-18-8 11-2,0 0-11 0,28-5 12 4,7-18-12-1,-35 23 21-3,0 0-21 1,36-39 21 2,-11-14-21 1,-25 53 50-4,0 0-50 0,13-57 50 4,-11 0-50-3,-2 57 68-1,0 0-68 1,-7-55 68 5,-9 0-68-6,16 55 76 0,0 0-76 1,-30-39 77 4,-3 21-77-3,33 18 67-3,0 0-67 2,-33 0 67 4,-5 13-67-3,38-13 47-3,0 0-47 2,-36 25 47 4,1 7-47-4,35-32 24-1,0 0-24 1,-28 37 24 4,10 1-24-3,18-38 5-3,0 0-5 2,-12 27 5 5,9-12-5-5,-5 0-1255-2</inkml:trace>
    </iact:actionData>
  </iact:action>
  <iact:action type="add" startTime="234966">
    <iact:property name="dataType"/>
    <iact:actionData xml:id="d156">
      <inkml:trace xmlns:inkml="http://www.w3.org/2003/InkML" xml:id="stk151" contextRef="#ctx0" brushRef="#br2">29302 17621 415 0,'0'0'0'0,"0"0"0"6,0 0 0-2,0 0-2-1,0 0 2-1,8 10-2 6,-8-10 2-5,0 0-1 0,0 0 1-1,0 9 0 4,0-9 0-2,0 0-1-3,0 0 1 3,0 0 0 2,-10 8 0-2,10-8 1-2,0 0-1 0,0 0 2 6,0 0-2-5,0 0 29-1,0 0-29 0,0 0 30 5,0 0-30-3,0 0 67-1,0 0-67-1,0 0 68 4,0 0-68-1,0 0 95-4,0 0-95 1,7-10 95 5,-7 10-95-3,0 0 113-2,0 0-113 1,0 0 114 3,0 0-114-2,0 0 106-2,0 0-106 1,5-15 107 4,-5 3-107-4,0 12 95-1,0 0-95 0,-2-15 96 5,-1 0-96-3,3 15 87-2,0 0-87 1,-5-15 88 4,3 0-88 2,2 15 78-8,0 0-78-1,0-32 79 5,0-13-79 4,0 45 66-9,0 0-66 0,5-55 67 5,5-5-67-1,-10 60 61-3,0 0-61 3,25-74 61 3,18-21-61-4,-43 95 62-2,0 0-62 2,54-102 62 5,9 5-62-4,-63 97 51-3,0 0-51 1,66-85 52 7,-8 21-52-7,-58 64 46 0,0 0-46 0,44-48 46 7,-22 26-46 1,-22 22 37-10,0 0-37 0,11-5 37 8,-6 15-37-3,-5-10 26-4,0 0-26-1,-8 30 26 6,-15 20-26 2,23-50 16-8,0 0-16 0,-30 62 16 5,2 0-16-1,28-62 9-2,0 0-9 0,-23 62 10 5,5-5-10-3,18-57 5-1,0 0-5-1,-12 50 6 4,9-10-6-2,3-40 4-3,0 0-4 3,3 30 4 5,2-10-4-1,-5-20 1-8,0 0-1 0,17 17 2 4,21 6-2 0,-38-23 0-2,0 0 0 1,39 20 1 5,-12-11-1-1,-27-9 0-6,0 0 0-1,23 8 0 6,-23-8 0-3,0 0 0-1,0 0 0 0,5 15 0 7,-10 20 0-1,5-35 0-8,0 0 0 0,-18 45 0 4,-12-1 0 1,30-44 0-3,0 0 0 0,-33 45 0 6,10-5 0-4,23-40-1-3,0 0 1 1,-23 20 0 5,16-5 0-2,7-15-1-4,0 0 1 2,18 12 0 5,40 6 0 0,-58-18-1-6,0 0 1-2,86 5-1 5,51-28 1 4,-137 23-1-9,0 0 1 0,150-47-1 4,-8-28 1 0,2 1-1836-3</inkml:trace>
    </iact:actionData>
  </iact:action>
  <iact:action type="add" startTime="235958">
    <iact:property name="dataType"/>
    <iact:actionData xml:id="d157">
      <inkml:trace xmlns:inkml="http://www.w3.org/2003/InkML" xml:id="stk152" contextRef="#ctx0" brushRef="#br2">27691 18258 1009 0,'0'0'0'2,"0"0"0"2,-10 2 0-1,10-2 13-1,0 0-13 2,-10 0 14 2,10 0-14-2,0 0 17-2,0 0-17 0,-10-2 17 5,10 2-17-2,0 0 50-4,0 0-50 2,13 0 50 3,2 0-50-2,-15 0 40-2,0 0-40 0,40-3 41 5,34-4-41-3,-74 7 34-2,0 0-34 0,101-10 34 5,26-3-34-3,-127 13 44-1,0 0-44-2,130-15 44 6,2 0-44-4,-132 15 48-1,0 0-48 1,142-12 49 5,10 5-49-4,-152 7 48-3,0 0-48 1,152-3 49 5,-23 1-49-3,-129 2 42-2,0 0-42 0,120-5 43 4,-6-3-43-1,-114 8 32-4,0 0-32 2,94-7 32 6,-33 4-32 0,-61 3 21-9,0 0-21 0,43 0 22 4,-20 5-22 0,-23-5 9-2,0 0-9 0,0 0 10 6,-44 13-10 0,-1-1-1299-7</inkml:trace>
    </iact:actionData>
  </iact:action>
  <iact:action type="add" startTime="236288">
    <iact:property name="dataType"/>
    <iact:actionData xml:id="d158">
      <inkml:trace xmlns:inkml="http://www.w3.org/2003/InkML" xml:id="stk153" contextRef="#ctx0" brushRef="#br2">27509 18526 1446 0,'0'0'0'0,"0"0"0"5,0 0 0 0,0 0 7-4,0 0-7 4,7 13 8 1,-7-13-8-3,0 0 1-1,0 0-1 0,21-3 1 5,12 8-1-3,-33-5 22-1,0 0-22-1,58 0 23 5,33-10-23 0,-91 10 24-4,0 0-24-2,117-17 24 5,35-5-24-4,-152 22 36 4,0 0-36-6,175-25 37 6,18 0-37 1,-193 25 48-7,0 0-48 0,203-23 49 6,5 6-49-1,-208 17 52-5,0 0-52 3,213-12 53 7,8-1-53-1,-221 13 51-9,0 0-51 0,208-10 52 4,-13 5-52 5,-195 5 46-9,0 0-46 0,170-5 47 6,-23 0-47-1,-147 5 44-5,0 0-44 2,112-5 44 5,-49 3-44-3,-63 2 27-2,0 0-27 1,36-5 27 3,-24-3-27-1,-12 8 18-4,0 0-18 1,-40-12 19 5,-67-6-19-2,-2 1-1595-4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6823-7C4E-459D-ACC5-94928E1A6D38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ADF30-2E7B-465F-A32F-F615A31E2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F3A8-277B-450D-948C-8054F0591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B86E-C2CF-4C99-92B8-32172F60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CC59-CA4B-403A-918A-E82FAEA3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E212-51B0-43EC-8385-7C5A72A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300E-45B8-4CCB-B216-FDF351D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7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1D6F-2180-4EB4-BB5A-04731F73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A986-239D-4C0A-A9F4-7F7EA0D2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701A-1798-47A1-A538-ECBBB863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CE88-61CA-4669-82F3-202A6982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B206-60B5-49BD-B609-04096FFC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8EE4A-1064-46B0-972F-3076C84A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1FE31-0376-4F6A-8AF2-E3B8373A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31BC-D641-40C3-929B-6259DBE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02B3-E9AE-40A7-8D41-36468CB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8971-AF5E-4CB7-8AE9-2B396824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FEE8-17DA-4942-8D64-F0BD2474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1EE-1CBB-4538-8C02-F0F0422A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7CBB-4C00-4ABD-BC97-6E2B24CE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AC3A-706A-4F33-9702-A28B21A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E4AF-56B7-4D77-A8E7-33267D58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2C22-4659-4F31-A9A7-B8A2FA7A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BE4C-93A3-4A92-87F1-A0E5E851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A980-843D-4FE0-8AA2-9BD0BD8B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F6CA-9141-411F-8430-ABF3C7AF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9F2C-32DD-434F-B016-E638A772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7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F65-DFF6-4AE7-BBDF-DB4509AB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7D03-0C0B-4D0D-BC2F-ADCDE6D9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F1-1E09-4BDA-A462-30AE1354F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8551-0C1C-4226-8284-261B398E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75CB-CFED-4002-B7E2-EAF201C6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4DF5-A03A-4EDA-8CCD-11C04205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5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61DC-6F80-4EC8-BA1D-0948A022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D966-C365-4527-8992-F7D2274A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27EC3-F024-410B-B451-A260BB771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D161-35BD-4B34-BF00-76860F4E9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6DFB6-34B2-4510-92B8-534FC39F4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CD07-34C1-489A-9CF3-05ED7D9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D1CE-0273-471B-B8BD-8598F8FE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D99C6-EEE0-45AC-8C72-E806B7A0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39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3BA-CCDA-47DE-ABB1-ECC821A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C0D47-CD94-4035-86B2-65B53F58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210A-B711-4DCB-BA4B-ACA0657F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9AA8-9534-4F10-ACFB-B2FC989D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4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4CE0D-2462-406A-953B-4FF0F373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27253-5E5F-4E36-8308-B47C5E0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6EF1C-3CE1-44EA-BA9E-5CC0069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1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0B02-D7E4-4487-BFE8-BA27C98C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B267-2899-4B68-938D-037181F8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0601-84DA-4D4D-978E-B6D6644F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1206-26AA-4D4A-95FE-8051304C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726E-D97D-41D1-B010-4EA87C63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BDD8-88CB-4E58-B68E-E0EC9025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40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F8D0-A4AF-42F9-A6E5-3C0ADDBD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A21CC-975D-4295-9F28-F94821405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482FD-563A-4DF0-B1DD-5C6FD56F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F4B82-44D8-48D2-9301-7A9602D9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B8DB-5CBB-4F4B-8771-D7CFE58D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B23AD-7CA1-468B-AA21-FCFEE5D5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6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8ABDD-B316-45E5-A61C-2CB320AC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01FF-2232-4E50-8E46-F45B3242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8022-0532-4C14-A9D6-58952F5F3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513A-20F2-4C28-A8B6-B41402845911}" type="datetimeFigureOut">
              <a:rPr lang="en-IN" smtClean="0"/>
              <a:t>22-12-2021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AF53-6284-4EE8-8EBE-4F0BB2448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2391-6C0B-4FD2-802A-5404E3C0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DE2A-B200-4BF3-A18F-3BDAB0F4D9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7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1" Type="http://schemas.openxmlformats.org/officeDocument/2006/relationships/image" Target="../media/image128.png"/><Relationship Id="rId42" Type="http://schemas.openxmlformats.org/officeDocument/2006/relationships/customXml" Target="../ink/ink139.xml"/><Relationship Id="rId63" Type="http://schemas.openxmlformats.org/officeDocument/2006/relationships/image" Target="../media/image149.png"/><Relationship Id="rId84" Type="http://schemas.openxmlformats.org/officeDocument/2006/relationships/customXml" Target="../ink/ink160.xml"/><Relationship Id="rId138" Type="http://schemas.openxmlformats.org/officeDocument/2006/relationships/customXml" Target="../ink/ink187.xml"/><Relationship Id="rId159" Type="http://schemas.openxmlformats.org/officeDocument/2006/relationships/image" Target="../media/image197.png"/><Relationship Id="rId107" Type="http://schemas.openxmlformats.org/officeDocument/2006/relationships/image" Target="../media/image171.png"/><Relationship Id="rId11" Type="http://schemas.openxmlformats.org/officeDocument/2006/relationships/image" Target="../media/image123.png"/><Relationship Id="rId32" Type="http://schemas.openxmlformats.org/officeDocument/2006/relationships/customXml" Target="../ink/ink134.xml"/><Relationship Id="rId53" Type="http://schemas.openxmlformats.org/officeDocument/2006/relationships/image" Target="../media/image144.png"/><Relationship Id="rId74" Type="http://schemas.openxmlformats.org/officeDocument/2006/relationships/customXml" Target="../ink/ink155.xml"/><Relationship Id="rId128" Type="http://schemas.openxmlformats.org/officeDocument/2006/relationships/customXml" Target="../ink/ink182.xml"/><Relationship Id="rId149" Type="http://schemas.openxmlformats.org/officeDocument/2006/relationships/image" Target="../media/image192.png"/><Relationship Id="rId5" Type="http://schemas.openxmlformats.org/officeDocument/2006/relationships/image" Target="../media/image120.png"/><Relationship Id="rId95" Type="http://schemas.openxmlformats.org/officeDocument/2006/relationships/image" Target="../media/image165.png"/><Relationship Id="rId22" Type="http://schemas.openxmlformats.org/officeDocument/2006/relationships/customXml" Target="../ink/ink129.xml"/><Relationship Id="rId43" Type="http://schemas.openxmlformats.org/officeDocument/2006/relationships/image" Target="../media/image139.png"/><Relationship Id="rId64" Type="http://schemas.openxmlformats.org/officeDocument/2006/relationships/customXml" Target="../ink/ink150.xml"/><Relationship Id="rId118" Type="http://schemas.openxmlformats.org/officeDocument/2006/relationships/customXml" Target="../ink/ink177.xml"/><Relationship Id="rId139" Type="http://schemas.openxmlformats.org/officeDocument/2006/relationships/image" Target="../media/image187.png"/><Relationship Id="rId80" Type="http://schemas.openxmlformats.org/officeDocument/2006/relationships/customXml" Target="../ink/ink158.xml"/><Relationship Id="rId85" Type="http://schemas.openxmlformats.org/officeDocument/2006/relationships/image" Target="../media/image160.png"/><Relationship Id="rId150" Type="http://schemas.openxmlformats.org/officeDocument/2006/relationships/customXml" Target="../ink/ink193.xml"/><Relationship Id="rId155" Type="http://schemas.openxmlformats.org/officeDocument/2006/relationships/image" Target="../media/image195.png"/><Relationship Id="rId12" Type="http://schemas.openxmlformats.org/officeDocument/2006/relationships/customXml" Target="../ink/ink124.xml"/><Relationship Id="rId17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customXml" Target="../ink/ink137.xml"/><Relationship Id="rId59" Type="http://schemas.openxmlformats.org/officeDocument/2006/relationships/image" Target="../media/image147.png"/><Relationship Id="rId103" Type="http://schemas.openxmlformats.org/officeDocument/2006/relationships/image" Target="../media/image169.png"/><Relationship Id="rId108" Type="http://schemas.openxmlformats.org/officeDocument/2006/relationships/customXml" Target="../ink/ink172.xml"/><Relationship Id="rId124" Type="http://schemas.openxmlformats.org/officeDocument/2006/relationships/customXml" Target="../ink/ink180.xml"/><Relationship Id="rId129" Type="http://schemas.openxmlformats.org/officeDocument/2006/relationships/image" Target="../media/image182.png"/><Relationship Id="rId54" Type="http://schemas.openxmlformats.org/officeDocument/2006/relationships/customXml" Target="../ink/ink145.xml"/><Relationship Id="rId70" Type="http://schemas.openxmlformats.org/officeDocument/2006/relationships/customXml" Target="../ink/ink153.xml"/><Relationship Id="rId75" Type="http://schemas.openxmlformats.org/officeDocument/2006/relationships/image" Target="../media/image155.png"/><Relationship Id="rId91" Type="http://schemas.openxmlformats.org/officeDocument/2006/relationships/image" Target="../media/image163.png"/><Relationship Id="rId96" Type="http://schemas.openxmlformats.org/officeDocument/2006/relationships/customXml" Target="../ink/ink166.xml"/><Relationship Id="rId140" Type="http://schemas.openxmlformats.org/officeDocument/2006/relationships/customXml" Target="../ink/ink188.xml"/><Relationship Id="rId145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23" Type="http://schemas.openxmlformats.org/officeDocument/2006/relationships/image" Target="../media/image129.png"/><Relationship Id="rId28" Type="http://schemas.openxmlformats.org/officeDocument/2006/relationships/customXml" Target="../ink/ink132.xml"/><Relationship Id="rId49" Type="http://schemas.openxmlformats.org/officeDocument/2006/relationships/image" Target="../media/image142.png"/><Relationship Id="rId114" Type="http://schemas.openxmlformats.org/officeDocument/2006/relationships/customXml" Target="../ink/ink175.xml"/><Relationship Id="rId119" Type="http://schemas.openxmlformats.org/officeDocument/2006/relationships/image" Target="../media/image177.png"/><Relationship Id="rId44" Type="http://schemas.openxmlformats.org/officeDocument/2006/relationships/customXml" Target="../ink/ink140.xml"/><Relationship Id="rId60" Type="http://schemas.openxmlformats.org/officeDocument/2006/relationships/customXml" Target="../ink/ink148.xml"/><Relationship Id="rId65" Type="http://schemas.openxmlformats.org/officeDocument/2006/relationships/image" Target="../media/image150.png"/><Relationship Id="rId81" Type="http://schemas.openxmlformats.org/officeDocument/2006/relationships/image" Target="../media/image158.png"/><Relationship Id="rId86" Type="http://schemas.openxmlformats.org/officeDocument/2006/relationships/customXml" Target="../ink/ink161.xml"/><Relationship Id="rId130" Type="http://schemas.openxmlformats.org/officeDocument/2006/relationships/customXml" Target="../ink/ink183.xml"/><Relationship Id="rId135" Type="http://schemas.openxmlformats.org/officeDocument/2006/relationships/image" Target="../media/image185.png"/><Relationship Id="rId151" Type="http://schemas.openxmlformats.org/officeDocument/2006/relationships/image" Target="../media/image193.png"/><Relationship Id="rId156" Type="http://schemas.openxmlformats.org/officeDocument/2006/relationships/customXml" Target="../ink/ink196.xml"/><Relationship Id="rId13" Type="http://schemas.openxmlformats.org/officeDocument/2006/relationships/image" Target="../media/image124.png"/><Relationship Id="rId18" Type="http://schemas.openxmlformats.org/officeDocument/2006/relationships/customXml" Target="../ink/ink127.xml"/><Relationship Id="rId39" Type="http://schemas.openxmlformats.org/officeDocument/2006/relationships/image" Target="../media/image137.png"/><Relationship Id="rId109" Type="http://schemas.openxmlformats.org/officeDocument/2006/relationships/image" Target="../media/image172.png"/><Relationship Id="rId34" Type="http://schemas.openxmlformats.org/officeDocument/2006/relationships/customXml" Target="../ink/ink135.xml"/><Relationship Id="rId50" Type="http://schemas.openxmlformats.org/officeDocument/2006/relationships/customXml" Target="../ink/ink143.xml"/><Relationship Id="rId55" Type="http://schemas.openxmlformats.org/officeDocument/2006/relationships/image" Target="../media/image145.png"/><Relationship Id="rId76" Type="http://schemas.openxmlformats.org/officeDocument/2006/relationships/customXml" Target="../ink/ink156.xml"/><Relationship Id="rId97" Type="http://schemas.openxmlformats.org/officeDocument/2006/relationships/image" Target="../media/image166.png"/><Relationship Id="rId104" Type="http://schemas.openxmlformats.org/officeDocument/2006/relationships/customXml" Target="../ink/ink170.xml"/><Relationship Id="rId120" Type="http://schemas.openxmlformats.org/officeDocument/2006/relationships/customXml" Target="../ink/ink178.xml"/><Relationship Id="rId125" Type="http://schemas.openxmlformats.org/officeDocument/2006/relationships/image" Target="../media/image180.png"/><Relationship Id="rId141" Type="http://schemas.openxmlformats.org/officeDocument/2006/relationships/image" Target="../media/image188.png"/><Relationship Id="rId146" Type="http://schemas.openxmlformats.org/officeDocument/2006/relationships/customXml" Target="../ink/ink191.xml"/><Relationship Id="rId7" Type="http://schemas.openxmlformats.org/officeDocument/2006/relationships/image" Target="../media/image121.png"/><Relationship Id="rId71" Type="http://schemas.openxmlformats.org/officeDocument/2006/relationships/image" Target="../media/image153.png"/><Relationship Id="rId92" Type="http://schemas.openxmlformats.org/officeDocument/2006/relationships/customXml" Target="../ink/ink164.xml"/><Relationship Id="rId2" Type="http://schemas.openxmlformats.org/officeDocument/2006/relationships/customXml" Target="../ink/ink119.xml"/><Relationship Id="rId29" Type="http://schemas.openxmlformats.org/officeDocument/2006/relationships/image" Target="../media/image132.png"/><Relationship Id="rId24" Type="http://schemas.openxmlformats.org/officeDocument/2006/relationships/customXml" Target="../ink/ink130.xml"/><Relationship Id="rId40" Type="http://schemas.openxmlformats.org/officeDocument/2006/relationships/customXml" Target="../ink/ink138.xml"/><Relationship Id="rId45" Type="http://schemas.openxmlformats.org/officeDocument/2006/relationships/image" Target="../media/image140.png"/><Relationship Id="rId66" Type="http://schemas.openxmlformats.org/officeDocument/2006/relationships/customXml" Target="../ink/ink151.xml"/><Relationship Id="rId87" Type="http://schemas.openxmlformats.org/officeDocument/2006/relationships/image" Target="../media/image161.png"/><Relationship Id="rId110" Type="http://schemas.openxmlformats.org/officeDocument/2006/relationships/customXml" Target="../ink/ink173.xml"/><Relationship Id="rId115" Type="http://schemas.openxmlformats.org/officeDocument/2006/relationships/image" Target="../media/image175.png"/><Relationship Id="rId131" Type="http://schemas.openxmlformats.org/officeDocument/2006/relationships/image" Target="../media/image183.png"/><Relationship Id="rId136" Type="http://schemas.openxmlformats.org/officeDocument/2006/relationships/customXml" Target="../ink/ink186.xml"/><Relationship Id="rId157" Type="http://schemas.openxmlformats.org/officeDocument/2006/relationships/image" Target="../media/image196.png"/><Relationship Id="rId61" Type="http://schemas.openxmlformats.org/officeDocument/2006/relationships/image" Target="../media/image148.png"/><Relationship Id="rId82" Type="http://schemas.openxmlformats.org/officeDocument/2006/relationships/customXml" Target="../ink/ink159.xml"/><Relationship Id="rId152" Type="http://schemas.openxmlformats.org/officeDocument/2006/relationships/customXml" Target="../ink/ink194.xml"/><Relationship Id="rId19" Type="http://schemas.openxmlformats.org/officeDocument/2006/relationships/image" Target="../media/image127.png"/><Relationship Id="rId14" Type="http://schemas.openxmlformats.org/officeDocument/2006/relationships/customXml" Target="../ink/ink125.xml"/><Relationship Id="rId30" Type="http://schemas.openxmlformats.org/officeDocument/2006/relationships/customXml" Target="../ink/ink133.xml"/><Relationship Id="rId35" Type="http://schemas.openxmlformats.org/officeDocument/2006/relationships/image" Target="../media/image135.png"/><Relationship Id="rId56" Type="http://schemas.openxmlformats.org/officeDocument/2006/relationships/customXml" Target="../ink/ink146.xml"/><Relationship Id="rId77" Type="http://schemas.openxmlformats.org/officeDocument/2006/relationships/image" Target="../media/image156.png"/><Relationship Id="rId100" Type="http://schemas.openxmlformats.org/officeDocument/2006/relationships/customXml" Target="../ink/ink168.xml"/><Relationship Id="rId105" Type="http://schemas.openxmlformats.org/officeDocument/2006/relationships/image" Target="../media/image170.png"/><Relationship Id="rId126" Type="http://schemas.openxmlformats.org/officeDocument/2006/relationships/customXml" Target="../ink/ink181.xml"/><Relationship Id="rId147" Type="http://schemas.openxmlformats.org/officeDocument/2006/relationships/image" Target="../media/image191.png"/><Relationship Id="rId8" Type="http://schemas.openxmlformats.org/officeDocument/2006/relationships/customXml" Target="../ink/ink122.xml"/><Relationship Id="rId51" Type="http://schemas.openxmlformats.org/officeDocument/2006/relationships/image" Target="../media/image143.png"/><Relationship Id="rId72" Type="http://schemas.openxmlformats.org/officeDocument/2006/relationships/customXml" Target="../ink/ink154.xml"/><Relationship Id="rId93" Type="http://schemas.openxmlformats.org/officeDocument/2006/relationships/image" Target="../media/image164.png"/><Relationship Id="rId98" Type="http://schemas.openxmlformats.org/officeDocument/2006/relationships/customXml" Target="../ink/ink167.xml"/><Relationship Id="rId121" Type="http://schemas.openxmlformats.org/officeDocument/2006/relationships/image" Target="../media/image178.png"/><Relationship Id="rId142" Type="http://schemas.openxmlformats.org/officeDocument/2006/relationships/customXml" Target="../ink/ink189.xml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customXml" Target="../ink/ink141.xml"/><Relationship Id="rId67" Type="http://schemas.openxmlformats.org/officeDocument/2006/relationships/image" Target="../media/image151.png"/><Relationship Id="rId116" Type="http://schemas.openxmlformats.org/officeDocument/2006/relationships/customXml" Target="../ink/ink176.xml"/><Relationship Id="rId137" Type="http://schemas.openxmlformats.org/officeDocument/2006/relationships/image" Target="../media/image186.png"/><Relationship Id="rId158" Type="http://schemas.openxmlformats.org/officeDocument/2006/relationships/customXml" Target="../ink/ink197.xml"/><Relationship Id="rId20" Type="http://schemas.openxmlformats.org/officeDocument/2006/relationships/customXml" Target="../ink/ink128.xml"/><Relationship Id="rId41" Type="http://schemas.openxmlformats.org/officeDocument/2006/relationships/image" Target="../media/image138.png"/><Relationship Id="rId62" Type="http://schemas.openxmlformats.org/officeDocument/2006/relationships/customXml" Target="../ink/ink149.xml"/><Relationship Id="rId83" Type="http://schemas.openxmlformats.org/officeDocument/2006/relationships/image" Target="../media/image159.png"/><Relationship Id="rId88" Type="http://schemas.openxmlformats.org/officeDocument/2006/relationships/customXml" Target="../ink/ink162.xml"/><Relationship Id="rId111" Type="http://schemas.openxmlformats.org/officeDocument/2006/relationships/image" Target="../media/image173.png"/><Relationship Id="rId132" Type="http://schemas.openxmlformats.org/officeDocument/2006/relationships/customXml" Target="../ink/ink184.xml"/><Relationship Id="rId153" Type="http://schemas.openxmlformats.org/officeDocument/2006/relationships/image" Target="../media/image194.png"/><Relationship Id="rId15" Type="http://schemas.openxmlformats.org/officeDocument/2006/relationships/image" Target="../media/image125.png"/><Relationship Id="rId36" Type="http://schemas.openxmlformats.org/officeDocument/2006/relationships/customXml" Target="../ink/ink136.xml"/><Relationship Id="rId57" Type="http://schemas.openxmlformats.org/officeDocument/2006/relationships/image" Target="../media/image146.png"/><Relationship Id="rId106" Type="http://schemas.openxmlformats.org/officeDocument/2006/relationships/customXml" Target="../ink/ink171.xml"/><Relationship Id="rId127" Type="http://schemas.openxmlformats.org/officeDocument/2006/relationships/image" Target="../media/image181.png"/><Relationship Id="rId10" Type="http://schemas.openxmlformats.org/officeDocument/2006/relationships/customXml" Target="../ink/ink123.xml"/><Relationship Id="rId31" Type="http://schemas.openxmlformats.org/officeDocument/2006/relationships/image" Target="../media/image133.png"/><Relationship Id="rId52" Type="http://schemas.openxmlformats.org/officeDocument/2006/relationships/customXml" Target="../ink/ink144.xml"/><Relationship Id="rId73" Type="http://schemas.openxmlformats.org/officeDocument/2006/relationships/image" Target="../media/image154.png"/><Relationship Id="rId78" Type="http://schemas.openxmlformats.org/officeDocument/2006/relationships/customXml" Target="../ink/ink157.xml"/><Relationship Id="rId94" Type="http://schemas.openxmlformats.org/officeDocument/2006/relationships/customXml" Target="../ink/ink165.xml"/><Relationship Id="rId99" Type="http://schemas.openxmlformats.org/officeDocument/2006/relationships/image" Target="../media/image167.png"/><Relationship Id="rId101" Type="http://schemas.openxmlformats.org/officeDocument/2006/relationships/image" Target="../media/image168.png"/><Relationship Id="rId122" Type="http://schemas.openxmlformats.org/officeDocument/2006/relationships/customXml" Target="../ink/ink179.xml"/><Relationship Id="rId143" Type="http://schemas.openxmlformats.org/officeDocument/2006/relationships/image" Target="../media/image189.png"/><Relationship Id="rId148" Type="http://schemas.openxmlformats.org/officeDocument/2006/relationships/customXml" Target="../ink/ink192.xml"/><Relationship Id="rId4" Type="http://schemas.openxmlformats.org/officeDocument/2006/relationships/customXml" Target="../ink/ink120.xml"/><Relationship Id="rId9" Type="http://schemas.openxmlformats.org/officeDocument/2006/relationships/image" Target="../media/image122.png"/><Relationship Id="rId26" Type="http://schemas.openxmlformats.org/officeDocument/2006/relationships/customXml" Target="../ink/ink131.xml"/><Relationship Id="rId47" Type="http://schemas.openxmlformats.org/officeDocument/2006/relationships/image" Target="../media/image141.png"/><Relationship Id="rId68" Type="http://schemas.openxmlformats.org/officeDocument/2006/relationships/customXml" Target="../ink/ink152.xml"/><Relationship Id="rId89" Type="http://schemas.openxmlformats.org/officeDocument/2006/relationships/image" Target="../media/image162.png"/><Relationship Id="rId112" Type="http://schemas.openxmlformats.org/officeDocument/2006/relationships/customXml" Target="../ink/ink174.xml"/><Relationship Id="rId133" Type="http://schemas.openxmlformats.org/officeDocument/2006/relationships/image" Target="../media/image184.png"/><Relationship Id="rId154" Type="http://schemas.openxmlformats.org/officeDocument/2006/relationships/customXml" Target="../ink/ink195.xml"/><Relationship Id="rId16" Type="http://schemas.openxmlformats.org/officeDocument/2006/relationships/customXml" Target="../ink/ink126.xml"/><Relationship Id="rId37" Type="http://schemas.openxmlformats.org/officeDocument/2006/relationships/image" Target="../media/image136.png"/><Relationship Id="rId58" Type="http://schemas.openxmlformats.org/officeDocument/2006/relationships/customXml" Target="../ink/ink147.xml"/><Relationship Id="rId79" Type="http://schemas.openxmlformats.org/officeDocument/2006/relationships/image" Target="../media/image157.png"/><Relationship Id="rId102" Type="http://schemas.openxmlformats.org/officeDocument/2006/relationships/customXml" Target="../ink/ink169.xml"/><Relationship Id="rId123" Type="http://schemas.openxmlformats.org/officeDocument/2006/relationships/image" Target="../media/image179.png"/><Relationship Id="rId144" Type="http://schemas.openxmlformats.org/officeDocument/2006/relationships/customXml" Target="../ink/ink190.xml"/><Relationship Id="rId90" Type="http://schemas.openxmlformats.org/officeDocument/2006/relationships/customXml" Target="../ink/ink163.xml"/><Relationship Id="rId27" Type="http://schemas.openxmlformats.org/officeDocument/2006/relationships/image" Target="../media/image131.png"/><Relationship Id="rId48" Type="http://schemas.openxmlformats.org/officeDocument/2006/relationships/customXml" Target="../ink/ink142.xml"/><Relationship Id="rId69" Type="http://schemas.openxmlformats.org/officeDocument/2006/relationships/image" Target="../media/image152.png"/><Relationship Id="rId113" Type="http://schemas.openxmlformats.org/officeDocument/2006/relationships/image" Target="../media/image174.png"/><Relationship Id="rId134" Type="http://schemas.openxmlformats.org/officeDocument/2006/relationships/customXml" Target="../ink/ink18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0.xml"/><Relationship Id="rId21" Type="http://schemas.openxmlformats.org/officeDocument/2006/relationships/image" Target="../media/image207.png"/><Relationship Id="rId42" Type="http://schemas.openxmlformats.org/officeDocument/2006/relationships/customXml" Target="../ink/ink218.xml"/><Relationship Id="rId47" Type="http://schemas.openxmlformats.org/officeDocument/2006/relationships/image" Target="../media/image220.png"/><Relationship Id="rId63" Type="http://schemas.openxmlformats.org/officeDocument/2006/relationships/image" Target="../media/image228.png"/><Relationship Id="rId68" Type="http://schemas.openxmlformats.org/officeDocument/2006/relationships/customXml" Target="../ink/ink231.xml"/><Relationship Id="rId84" Type="http://schemas.openxmlformats.org/officeDocument/2006/relationships/customXml" Target="../ink/ink239.xml"/><Relationship Id="rId89" Type="http://schemas.openxmlformats.org/officeDocument/2006/relationships/image" Target="../media/image241.png"/><Relationship Id="rId16" Type="http://schemas.openxmlformats.org/officeDocument/2006/relationships/customXml" Target="../ink/ink205.xml"/><Relationship Id="rId11" Type="http://schemas.openxmlformats.org/officeDocument/2006/relationships/image" Target="../media/image202.png"/><Relationship Id="rId32" Type="http://schemas.openxmlformats.org/officeDocument/2006/relationships/customXml" Target="../ink/ink213.xml"/><Relationship Id="rId37" Type="http://schemas.openxmlformats.org/officeDocument/2006/relationships/image" Target="../media/image215.png"/><Relationship Id="rId53" Type="http://schemas.openxmlformats.org/officeDocument/2006/relationships/image" Target="../media/image223.png"/><Relationship Id="rId58" Type="http://schemas.openxmlformats.org/officeDocument/2006/relationships/customXml" Target="../ink/ink226.xml"/><Relationship Id="rId74" Type="http://schemas.openxmlformats.org/officeDocument/2006/relationships/customXml" Target="../ink/ink234.xml"/><Relationship Id="rId79" Type="http://schemas.openxmlformats.org/officeDocument/2006/relationships/image" Target="../media/image236.png"/><Relationship Id="rId5" Type="http://schemas.openxmlformats.org/officeDocument/2006/relationships/image" Target="../media/image199.png"/><Relationship Id="rId90" Type="http://schemas.openxmlformats.org/officeDocument/2006/relationships/customXml" Target="../ink/ink242.xml"/><Relationship Id="rId95" Type="http://schemas.openxmlformats.org/officeDocument/2006/relationships/image" Target="../media/image244.png"/><Relationship Id="rId22" Type="http://schemas.openxmlformats.org/officeDocument/2006/relationships/customXml" Target="../ink/ink208.xml"/><Relationship Id="rId27" Type="http://schemas.openxmlformats.org/officeDocument/2006/relationships/image" Target="../media/image210.png"/><Relationship Id="rId43" Type="http://schemas.openxmlformats.org/officeDocument/2006/relationships/image" Target="../media/image218.png"/><Relationship Id="rId48" Type="http://schemas.openxmlformats.org/officeDocument/2006/relationships/customXml" Target="../ink/ink221.xml"/><Relationship Id="rId64" Type="http://schemas.openxmlformats.org/officeDocument/2006/relationships/customXml" Target="../ink/ink229.xml"/><Relationship Id="rId69" Type="http://schemas.openxmlformats.org/officeDocument/2006/relationships/image" Target="../media/image231.png"/><Relationship Id="rId8" Type="http://schemas.openxmlformats.org/officeDocument/2006/relationships/customXml" Target="../ink/ink201.xml"/><Relationship Id="rId51" Type="http://schemas.openxmlformats.org/officeDocument/2006/relationships/image" Target="../media/image222.png"/><Relationship Id="rId72" Type="http://schemas.openxmlformats.org/officeDocument/2006/relationships/customXml" Target="../ink/ink233.xml"/><Relationship Id="rId80" Type="http://schemas.openxmlformats.org/officeDocument/2006/relationships/customXml" Target="../ink/ink237.xml"/><Relationship Id="rId85" Type="http://schemas.openxmlformats.org/officeDocument/2006/relationships/image" Target="../media/image239.png"/><Relationship Id="rId93" Type="http://schemas.openxmlformats.org/officeDocument/2006/relationships/image" Target="../media/image243.png"/><Relationship Id="rId3" Type="http://schemas.openxmlformats.org/officeDocument/2006/relationships/image" Target="../media/image198.png"/><Relationship Id="rId12" Type="http://schemas.openxmlformats.org/officeDocument/2006/relationships/customXml" Target="../ink/ink203.xml"/><Relationship Id="rId17" Type="http://schemas.openxmlformats.org/officeDocument/2006/relationships/image" Target="../media/image205.png"/><Relationship Id="rId25" Type="http://schemas.openxmlformats.org/officeDocument/2006/relationships/image" Target="../media/image209.png"/><Relationship Id="rId33" Type="http://schemas.openxmlformats.org/officeDocument/2006/relationships/image" Target="../media/image213.png"/><Relationship Id="rId38" Type="http://schemas.openxmlformats.org/officeDocument/2006/relationships/customXml" Target="../ink/ink216.xml"/><Relationship Id="rId46" Type="http://schemas.openxmlformats.org/officeDocument/2006/relationships/customXml" Target="../ink/ink220.xml"/><Relationship Id="rId59" Type="http://schemas.openxmlformats.org/officeDocument/2006/relationships/image" Target="../media/image226.png"/><Relationship Id="rId67" Type="http://schemas.openxmlformats.org/officeDocument/2006/relationships/image" Target="../media/image230.png"/><Relationship Id="rId20" Type="http://schemas.openxmlformats.org/officeDocument/2006/relationships/customXml" Target="../ink/ink207.xml"/><Relationship Id="rId41" Type="http://schemas.openxmlformats.org/officeDocument/2006/relationships/image" Target="../media/image217.png"/><Relationship Id="rId54" Type="http://schemas.openxmlformats.org/officeDocument/2006/relationships/customXml" Target="../ink/ink224.xml"/><Relationship Id="rId62" Type="http://schemas.openxmlformats.org/officeDocument/2006/relationships/customXml" Target="../ink/ink228.xml"/><Relationship Id="rId70" Type="http://schemas.openxmlformats.org/officeDocument/2006/relationships/customXml" Target="../ink/ink232.xml"/><Relationship Id="rId75" Type="http://schemas.openxmlformats.org/officeDocument/2006/relationships/image" Target="../media/image234.png"/><Relationship Id="rId83" Type="http://schemas.openxmlformats.org/officeDocument/2006/relationships/image" Target="../media/image238.png"/><Relationship Id="rId88" Type="http://schemas.openxmlformats.org/officeDocument/2006/relationships/customXml" Target="../ink/ink241.xml"/><Relationship Id="rId91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15" Type="http://schemas.openxmlformats.org/officeDocument/2006/relationships/image" Target="../media/image204.png"/><Relationship Id="rId23" Type="http://schemas.openxmlformats.org/officeDocument/2006/relationships/image" Target="../media/image208.png"/><Relationship Id="rId28" Type="http://schemas.openxmlformats.org/officeDocument/2006/relationships/customXml" Target="../ink/ink211.xml"/><Relationship Id="rId36" Type="http://schemas.openxmlformats.org/officeDocument/2006/relationships/customXml" Target="../ink/ink215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10" Type="http://schemas.openxmlformats.org/officeDocument/2006/relationships/customXml" Target="../ink/ink202.xml"/><Relationship Id="rId31" Type="http://schemas.openxmlformats.org/officeDocument/2006/relationships/image" Target="../media/image212.png"/><Relationship Id="rId44" Type="http://schemas.openxmlformats.org/officeDocument/2006/relationships/customXml" Target="../ink/ink219.xml"/><Relationship Id="rId52" Type="http://schemas.openxmlformats.org/officeDocument/2006/relationships/customXml" Target="../ink/ink223.xml"/><Relationship Id="rId60" Type="http://schemas.openxmlformats.org/officeDocument/2006/relationships/customXml" Target="../ink/ink227.xml"/><Relationship Id="rId65" Type="http://schemas.openxmlformats.org/officeDocument/2006/relationships/image" Target="../media/image229.png"/><Relationship Id="rId73" Type="http://schemas.openxmlformats.org/officeDocument/2006/relationships/image" Target="../media/image233.png"/><Relationship Id="rId78" Type="http://schemas.openxmlformats.org/officeDocument/2006/relationships/customXml" Target="../ink/ink236.xml"/><Relationship Id="rId81" Type="http://schemas.openxmlformats.org/officeDocument/2006/relationships/image" Target="../media/image237.png"/><Relationship Id="rId86" Type="http://schemas.openxmlformats.org/officeDocument/2006/relationships/customXml" Target="../ink/ink240.xml"/><Relationship Id="rId94" Type="http://schemas.openxmlformats.org/officeDocument/2006/relationships/customXml" Target="../ink/ink244.xml"/><Relationship Id="rId4" Type="http://schemas.openxmlformats.org/officeDocument/2006/relationships/customXml" Target="../ink/ink199.xml"/><Relationship Id="rId9" Type="http://schemas.openxmlformats.org/officeDocument/2006/relationships/image" Target="../media/image201.png"/><Relationship Id="rId13" Type="http://schemas.openxmlformats.org/officeDocument/2006/relationships/image" Target="../media/image203.png"/><Relationship Id="rId18" Type="http://schemas.openxmlformats.org/officeDocument/2006/relationships/customXml" Target="../ink/ink206.xml"/><Relationship Id="rId39" Type="http://schemas.openxmlformats.org/officeDocument/2006/relationships/image" Target="../media/image216.png"/><Relationship Id="rId34" Type="http://schemas.openxmlformats.org/officeDocument/2006/relationships/customXml" Target="../ink/ink214.xml"/><Relationship Id="rId50" Type="http://schemas.openxmlformats.org/officeDocument/2006/relationships/customXml" Target="../ink/ink222.xml"/><Relationship Id="rId55" Type="http://schemas.openxmlformats.org/officeDocument/2006/relationships/image" Target="../media/image224.png"/><Relationship Id="rId76" Type="http://schemas.openxmlformats.org/officeDocument/2006/relationships/customXml" Target="../ink/ink235.xml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43.xml"/><Relationship Id="rId2" Type="http://schemas.openxmlformats.org/officeDocument/2006/relationships/customXml" Target="../ink/ink198.xml"/><Relationship Id="rId29" Type="http://schemas.openxmlformats.org/officeDocument/2006/relationships/image" Target="../media/image211.png"/><Relationship Id="rId24" Type="http://schemas.openxmlformats.org/officeDocument/2006/relationships/customXml" Target="../ink/ink209.xml"/><Relationship Id="rId40" Type="http://schemas.openxmlformats.org/officeDocument/2006/relationships/customXml" Target="../ink/ink217.xml"/><Relationship Id="rId45" Type="http://schemas.openxmlformats.org/officeDocument/2006/relationships/image" Target="../media/image219.png"/><Relationship Id="rId66" Type="http://schemas.openxmlformats.org/officeDocument/2006/relationships/customXml" Target="../ink/ink230.xml"/><Relationship Id="rId87" Type="http://schemas.openxmlformats.org/officeDocument/2006/relationships/image" Target="../media/image240.png"/><Relationship Id="rId61" Type="http://schemas.openxmlformats.org/officeDocument/2006/relationships/image" Target="../media/image227.png"/><Relationship Id="rId82" Type="http://schemas.openxmlformats.org/officeDocument/2006/relationships/customXml" Target="../ink/ink238.xml"/><Relationship Id="rId19" Type="http://schemas.openxmlformats.org/officeDocument/2006/relationships/image" Target="../media/image206.png"/><Relationship Id="rId14" Type="http://schemas.openxmlformats.org/officeDocument/2006/relationships/customXml" Target="../ink/ink204.xml"/><Relationship Id="rId30" Type="http://schemas.openxmlformats.org/officeDocument/2006/relationships/customXml" Target="../ink/ink212.xml"/><Relationship Id="rId35" Type="http://schemas.openxmlformats.org/officeDocument/2006/relationships/image" Target="../media/image214.png"/><Relationship Id="rId56" Type="http://schemas.openxmlformats.org/officeDocument/2006/relationships/customXml" Target="../ink/ink225.xml"/><Relationship Id="rId77" Type="http://schemas.openxmlformats.org/officeDocument/2006/relationships/image" Target="../media/image2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0.xml"/><Relationship Id="rId18" Type="http://schemas.openxmlformats.org/officeDocument/2006/relationships/image" Target="../media/image252.png"/><Relationship Id="rId26" Type="http://schemas.openxmlformats.org/officeDocument/2006/relationships/image" Target="../media/image256.png"/><Relationship Id="rId39" Type="http://schemas.openxmlformats.org/officeDocument/2006/relationships/customXml" Target="../ink/ink263.xml"/><Relationship Id="rId21" Type="http://schemas.openxmlformats.org/officeDocument/2006/relationships/customXml" Target="../ink/ink254.xml"/><Relationship Id="rId34" Type="http://schemas.openxmlformats.org/officeDocument/2006/relationships/image" Target="../media/image260.png"/><Relationship Id="rId42" Type="http://schemas.openxmlformats.org/officeDocument/2006/relationships/image" Target="../media/image264.png"/><Relationship Id="rId47" Type="http://schemas.openxmlformats.org/officeDocument/2006/relationships/customXml" Target="../ink/ink267.xml"/><Relationship Id="rId50" Type="http://schemas.openxmlformats.org/officeDocument/2006/relationships/image" Target="../media/image268.png"/><Relationship Id="rId55" Type="http://schemas.openxmlformats.org/officeDocument/2006/relationships/customXml" Target="../ink/ink271.xml"/><Relationship Id="rId7" Type="http://schemas.openxmlformats.org/officeDocument/2006/relationships/customXml" Target="../ink/ink247.xml"/><Relationship Id="rId2" Type="http://schemas.openxmlformats.org/officeDocument/2006/relationships/image" Target="../media/image1990.png"/><Relationship Id="rId16" Type="http://schemas.openxmlformats.org/officeDocument/2006/relationships/image" Target="../media/image251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255.png"/><Relationship Id="rId32" Type="http://schemas.openxmlformats.org/officeDocument/2006/relationships/image" Target="../media/image259.png"/><Relationship Id="rId37" Type="http://schemas.openxmlformats.org/officeDocument/2006/relationships/customXml" Target="../ink/ink262.xml"/><Relationship Id="rId40" Type="http://schemas.openxmlformats.org/officeDocument/2006/relationships/image" Target="../media/image263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272.png"/><Relationship Id="rId5" Type="http://schemas.openxmlformats.org/officeDocument/2006/relationships/customXml" Target="../ink/ink246.xml"/><Relationship Id="rId19" Type="http://schemas.openxmlformats.org/officeDocument/2006/relationships/customXml" Target="../ink/ink253.xml"/><Relationship Id="rId4" Type="http://schemas.openxmlformats.org/officeDocument/2006/relationships/image" Target="../media/image245.png"/><Relationship Id="rId9" Type="http://schemas.openxmlformats.org/officeDocument/2006/relationships/customXml" Target="../ink/ink248.xml"/><Relationship Id="rId14" Type="http://schemas.openxmlformats.org/officeDocument/2006/relationships/image" Target="../media/image250.png"/><Relationship Id="rId22" Type="http://schemas.openxmlformats.org/officeDocument/2006/relationships/image" Target="../media/image254.png"/><Relationship Id="rId27" Type="http://schemas.openxmlformats.org/officeDocument/2006/relationships/customXml" Target="../ink/ink257.xml"/><Relationship Id="rId30" Type="http://schemas.openxmlformats.org/officeDocument/2006/relationships/image" Target="../media/image258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267.png"/><Relationship Id="rId56" Type="http://schemas.openxmlformats.org/officeDocument/2006/relationships/image" Target="../media/image271.png"/><Relationship Id="rId8" Type="http://schemas.openxmlformats.org/officeDocument/2006/relationships/image" Target="../media/image247.png"/><Relationship Id="rId51" Type="http://schemas.openxmlformats.org/officeDocument/2006/relationships/customXml" Target="../ink/ink269.xml"/><Relationship Id="rId3" Type="http://schemas.openxmlformats.org/officeDocument/2006/relationships/customXml" Target="../ink/ink245.xml"/><Relationship Id="rId12" Type="http://schemas.openxmlformats.org/officeDocument/2006/relationships/image" Target="../media/image249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262.png"/><Relationship Id="rId46" Type="http://schemas.openxmlformats.org/officeDocument/2006/relationships/image" Target="../media/image266.png"/><Relationship Id="rId20" Type="http://schemas.openxmlformats.org/officeDocument/2006/relationships/image" Target="../media/image253.png"/><Relationship Id="rId41" Type="http://schemas.openxmlformats.org/officeDocument/2006/relationships/customXml" Target="../ink/ink264.xml"/><Relationship Id="rId54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257.png"/><Relationship Id="rId36" Type="http://schemas.openxmlformats.org/officeDocument/2006/relationships/image" Target="../media/image261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248.png"/><Relationship Id="rId31" Type="http://schemas.openxmlformats.org/officeDocument/2006/relationships/customXml" Target="../ink/ink259.xml"/><Relationship Id="rId44" Type="http://schemas.openxmlformats.org/officeDocument/2006/relationships/image" Target="../media/image265.png"/><Relationship Id="rId52" Type="http://schemas.openxmlformats.org/officeDocument/2006/relationships/image" Target="../media/image2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B91D-9FED-4856-9722-0F8E316D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193041"/>
            <a:ext cx="9144000" cy="4135120"/>
          </a:xfrm>
        </p:spPr>
        <p:txBody>
          <a:bodyPr>
            <a:normAutofit fontScale="90000"/>
          </a:bodyPr>
          <a:lstStyle/>
          <a:p>
            <a:r>
              <a:rPr lang="en-IN" sz="9600" b="1" dirty="0"/>
              <a:t>UNIT 2</a:t>
            </a:r>
            <a:br>
              <a:rPr lang="en-IN" sz="8800" dirty="0"/>
            </a:br>
            <a:r>
              <a:rPr lang="en-IN" sz="8000" dirty="0">
                <a:solidFill>
                  <a:srgbClr val="C00000"/>
                </a:solidFill>
              </a:rPr>
              <a:t>Bayes Theorem, Central Limit Theorem</a:t>
            </a:r>
            <a:endParaRPr lang="en-IN" sz="8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ED919-5101-4860-93CF-69772529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67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 :</a:t>
            </a:r>
          </a:p>
          <a:p>
            <a:r>
              <a:rPr lang="en-IN" dirty="0"/>
              <a:t>Aditya Joshi</a:t>
            </a:r>
          </a:p>
          <a:p>
            <a:r>
              <a:rPr lang="en-IN" dirty="0"/>
              <a:t>Assistant Professor </a:t>
            </a:r>
          </a:p>
          <a:p>
            <a:r>
              <a:rPr lang="en-IN" dirty="0"/>
              <a:t>Graphic Era Deemed to be University, Dehradun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1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6"/>
    </mc:Choice>
    <mc:Fallback xmlns="">
      <p:transition spd="slow" advTm="80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CFED-AE0A-4A4B-84E6-49CEA02E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80A4-AD1D-40BF-8B74-5003B8BB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E0DE2-AD2D-4888-8845-C21F8EECD1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360" y="281520"/>
              <a:ext cx="12068280" cy="642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E0DE2-AD2D-4888-8845-C21F8EECD1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00" y="272160"/>
                <a:ext cx="12087000" cy="64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6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68"/>
    </mc:Choice>
    <mc:Fallback xmlns="">
      <p:transition spd="slow" advTm="274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3F62-A39C-4D97-A484-BB6EEBDB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163107"/>
            <a:ext cx="11059632" cy="846987"/>
          </a:xfrm>
        </p:spPr>
        <p:txBody>
          <a:bodyPr/>
          <a:lstStyle/>
          <a:p>
            <a:r>
              <a:rPr lang="en-US" dirty="0"/>
              <a:t>Central Limit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7D0A-6F94-47AA-B8A4-8DFBA815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1" y="1148316"/>
            <a:ext cx="11484935" cy="554657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Central Limit Theorem states that the sampling distribution of the sample means approaches a normal distribution </a:t>
            </a:r>
            <a:r>
              <a:rPr lang="en-US" b="1" dirty="0"/>
              <a:t>as the sample size gets larger </a:t>
            </a:r>
            <a:r>
              <a:rPr lang="en-US" dirty="0"/>
              <a:t>— no matter what the shape of the population distribution. This fact holds especially true for sample sizes over 30.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All this is saying is that as you take more samples, especially large ones, your graph of the sample means will look more like a </a:t>
            </a:r>
            <a:r>
              <a:rPr lang="en-US" b="1" dirty="0"/>
              <a:t>normal distribution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Here’s what the Central Limit Theorem is saying, graphically. The picture below shows one of the simplest types of test: rolling a fair die. The more times you roll the die, the more likely the shape of the distribution of the means tends to look like a normal distribution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67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28AF-6790-4FD6-A017-0F178200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212651"/>
            <a:ext cx="11706447" cy="6368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Central Limit Theorem word problem will most likely contain the phrase </a:t>
            </a:r>
            <a:r>
              <a:rPr lang="en-US" dirty="0">
                <a:solidFill>
                  <a:srgbClr val="FF0000"/>
                </a:solidFill>
              </a:rPr>
              <a:t>“assume the variable is normally distributed”</a:t>
            </a:r>
            <a:r>
              <a:rPr lang="en-US" dirty="0"/>
              <a:t>, or one like it. With these central limit theorem examples, you will be given: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population (i.e. 29-year-old males, seniors between 72 and 76, all registered vehicles, all cat owners)</a:t>
            </a:r>
          </a:p>
          <a:p>
            <a:pPr marL="0" indent="0">
              <a:buNone/>
            </a:pPr>
            <a:r>
              <a:rPr lang="en-US" dirty="0"/>
              <a:t>An average (i.e. 125 pounds, 24 hours, 15 years, $15.74)</a:t>
            </a:r>
          </a:p>
          <a:p>
            <a:pPr marL="0" indent="0">
              <a:buNone/>
            </a:pPr>
            <a:r>
              <a:rPr lang="en-US" dirty="0"/>
              <a:t>A standard deviation (i.e. 14.4lbs, 3 hours, 120 months, $196.42)</a:t>
            </a:r>
          </a:p>
          <a:p>
            <a:pPr marL="0" indent="0">
              <a:buNone/>
            </a:pPr>
            <a:r>
              <a:rPr lang="en-US" dirty="0"/>
              <a:t>A sample size (i.e. 15 males, 10 seniors, 79 cars, 100 households)</a:t>
            </a:r>
          </a:p>
          <a:p>
            <a:pPr marL="0" indent="0">
              <a:buNone/>
            </a:pPr>
            <a:r>
              <a:rPr lang="en-US" dirty="0"/>
              <a:t>You will get one of three central limit theorem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find the probability that the mean is </a:t>
            </a:r>
            <a:r>
              <a:rPr lang="en-US" b="1" dirty="0"/>
              <a:t>greater</a:t>
            </a:r>
            <a:r>
              <a:rPr lang="en-US" dirty="0"/>
              <a:t> than a certain number</a:t>
            </a:r>
          </a:p>
          <a:p>
            <a:pPr marL="0" indent="0">
              <a:buNone/>
            </a:pPr>
            <a:r>
              <a:rPr lang="en-US" dirty="0"/>
              <a:t>I want to find the probability that the mean is </a:t>
            </a:r>
            <a:r>
              <a:rPr lang="en-US" b="1" dirty="0"/>
              <a:t>less</a:t>
            </a:r>
            <a:r>
              <a:rPr lang="en-US" dirty="0"/>
              <a:t> than a certain number</a:t>
            </a:r>
          </a:p>
          <a:p>
            <a:pPr marL="0" indent="0">
              <a:buNone/>
            </a:pPr>
            <a:r>
              <a:rPr lang="en-US" dirty="0"/>
              <a:t>I want to find the probability that the mean is </a:t>
            </a:r>
            <a:r>
              <a:rPr lang="en-US" b="1" dirty="0"/>
              <a:t>between</a:t>
            </a:r>
            <a:r>
              <a:rPr lang="en-US" dirty="0"/>
              <a:t> a certain set of numbers either side of the mean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46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B66B-F8C0-4B17-A101-0E2240AA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DE8D-B511-4371-8724-5BE2337B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conditional probability we have to find out the probability of something given, that we have some other piece of information.</a:t>
            </a:r>
          </a:p>
          <a:p>
            <a:endParaRPr lang="en-IN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E4E402-21A9-4E68-A1CA-0C4338D21BDD}"/>
              </a:ext>
            </a:extLst>
          </p:cNvPr>
          <p:cNvGrpSpPr/>
          <p:nvPr/>
        </p:nvGrpSpPr>
        <p:grpSpPr>
          <a:xfrm>
            <a:off x="586398" y="2864562"/>
            <a:ext cx="1591200" cy="1684440"/>
            <a:chOff x="586398" y="2864562"/>
            <a:chExt cx="1591200" cy="168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ADDBB1-0E9A-4665-A07F-CD6BD749CD56}"/>
                    </a:ext>
                  </a:extLst>
                </p14:cNvPr>
                <p14:cNvContentPartPr/>
                <p14:nvPr/>
              </p14:nvContentPartPr>
              <p14:xfrm>
                <a:off x="622758" y="3180282"/>
                <a:ext cx="59760" cy="258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ADDBB1-0E9A-4665-A07F-CD6BD749CD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3758" y="3171282"/>
                  <a:ext cx="77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0192B5-C0EC-4D3B-96B6-9609AB674CC5}"/>
                    </a:ext>
                  </a:extLst>
                </p14:cNvPr>
                <p14:cNvContentPartPr/>
                <p14:nvPr/>
              </p14:nvContentPartPr>
              <p14:xfrm>
                <a:off x="586398" y="3083082"/>
                <a:ext cx="195840" cy="161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0192B5-C0EC-4D3B-96B6-9609AB674C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398" y="3074442"/>
                  <a:ext cx="213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218B4E-3C03-46FF-AEB6-2869E7A57E29}"/>
                    </a:ext>
                  </a:extLst>
                </p14:cNvPr>
                <p14:cNvContentPartPr/>
                <p14:nvPr/>
              </p14:nvContentPartPr>
              <p14:xfrm>
                <a:off x="811398" y="2949162"/>
                <a:ext cx="176040" cy="61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218B4E-3C03-46FF-AEB6-2869E7A57E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758" y="2940522"/>
                  <a:ext cx="1936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976B01-DAC1-4C29-961B-EEB2E445F20F}"/>
                    </a:ext>
                  </a:extLst>
                </p14:cNvPr>
                <p14:cNvContentPartPr/>
                <p14:nvPr/>
              </p14:nvContentPartPr>
              <p14:xfrm>
                <a:off x="1048278" y="3120882"/>
                <a:ext cx="255240" cy="31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976B01-DAC1-4C29-961B-EEB2E445F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9638" y="3112242"/>
                  <a:ext cx="2728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01C716-9DEA-47DE-906D-55AEC8EE9A11}"/>
                    </a:ext>
                  </a:extLst>
                </p14:cNvPr>
                <p14:cNvContentPartPr/>
                <p14:nvPr/>
              </p14:nvContentPartPr>
              <p14:xfrm>
                <a:off x="1058718" y="3277842"/>
                <a:ext cx="230760" cy="65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01C716-9DEA-47DE-906D-55AEC8EE9A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9718" y="3268842"/>
                  <a:ext cx="248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692687-64A8-4D8D-9D77-DA15F3A7D80A}"/>
                    </a:ext>
                  </a:extLst>
                </p14:cNvPr>
                <p14:cNvContentPartPr/>
                <p14:nvPr/>
              </p14:nvContentPartPr>
              <p14:xfrm>
                <a:off x="1453638" y="3057882"/>
                <a:ext cx="13680" cy="45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692687-64A8-4D8D-9D77-DA15F3A7D8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4998" y="3049242"/>
                  <a:ext cx="313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C67FD6-A74B-4DD9-B692-D5F3543A2383}"/>
                    </a:ext>
                  </a:extLst>
                </p14:cNvPr>
                <p14:cNvContentPartPr/>
                <p14:nvPr/>
              </p14:nvContentPartPr>
              <p14:xfrm>
                <a:off x="1612398" y="3182082"/>
                <a:ext cx="7920" cy="24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C67FD6-A74B-4DD9-B692-D5F3543A23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3398" y="3173442"/>
                  <a:ext cx="25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20C80A-3DDD-4D02-9B3B-30749B54AFEC}"/>
                    </a:ext>
                  </a:extLst>
                </p14:cNvPr>
                <p14:cNvContentPartPr/>
                <p14:nvPr/>
              </p14:nvContentPartPr>
              <p14:xfrm>
                <a:off x="1627518" y="3163362"/>
                <a:ext cx="208800" cy="28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20C80A-3DDD-4D02-9B3B-30749B54AF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8518" y="3154722"/>
                  <a:ext cx="226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A0ACE4-0B00-443B-9EC8-117F135E98F2}"/>
                    </a:ext>
                  </a:extLst>
                </p14:cNvPr>
                <p14:cNvContentPartPr/>
                <p14:nvPr/>
              </p14:nvContentPartPr>
              <p14:xfrm>
                <a:off x="1784838" y="2864562"/>
                <a:ext cx="392760" cy="73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A0ACE4-0B00-443B-9EC8-117F135E98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5838" y="2855562"/>
                  <a:ext cx="41040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B138CD-4640-49A4-BB48-0E09F55DD75A}"/>
                    </a:ext>
                  </a:extLst>
                </p14:cNvPr>
                <p14:cNvContentPartPr/>
                <p14:nvPr/>
              </p14:nvContentPartPr>
              <p14:xfrm>
                <a:off x="1281918" y="3596802"/>
                <a:ext cx="183960" cy="295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B138CD-4640-49A4-BB48-0E09F55DD7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73278" y="3588162"/>
                  <a:ext cx="201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4AA326-38B3-4A0D-9AC8-D031B0C0C9A6}"/>
                    </a:ext>
                  </a:extLst>
                </p14:cNvPr>
                <p14:cNvContentPartPr/>
                <p14:nvPr/>
              </p14:nvContentPartPr>
              <p14:xfrm>
                <a:off x="1304958" y="3596082"/>
                <a:ext cx="171360" cy="235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4AA326-38B3-4A0D-9AC8-D031B0C0C9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6318" y="3587082"/>
                  <a:ext cx="189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1F8477-E3C6-449A-AD4C-B745101775B3}"/>
                    </a:ext>
                  </a:extLst>
                </p14:cNvPr>
                <p14:cNvContentPartPr/>
                <p14:nvPr/>
              </p14:nvContentPartPr>
              <p14:xfrm>
                <a:off x="812838" y="4043562"/>
                <a:ext cx="295920" cy="50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1F8477-E3C6-449A-AD4C-B745101775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3838" y="4034922"/>
                  <a:ext cx="3135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EA8348-B10F-4980-A1B2-A010038DEC3D}"/>
                    </a:ext>
                  </a:extLst>
                </p14:cNvPr>
                <p14:cNvContentPartPr/>
                <p14:nvPr/>
              </p14:nvContentPartPr>
              <p14:xfrm>
                <a:off x="1135758" y="4061922"/>
                <a:ext cx="28080" cy="170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EA8348-B10F-4980-A1B2-A010038DEC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118" y="4052922"/>
                  <a:ext cx="45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8E965D-469B-4A65-BD80-92E8E943D065}"/>
                    </a:ext>
                  </a:extLst>
                </p14:cNvPr>
                <p14:cNvContentPartPr/>
                <p14:nvPr/>
              </p14:nvContentPartPr>
              <p14:xfrm>
                <a:off x="1110918" y="3959322"/>
                <a:ext cx="58320" cy="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8E965D-469B-4A65-BD80-92E8E943D0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1918" y="3950682"/>
                  <a:ext cx="75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4CEBCE-8FFD-41B8-BBCA-B41C0D50B5F1}"/>
                    </a:ext>
                  </a:extLst>
                </p14:cNvPr>
                <p14:cNvContentPartPr/>
                <p14:nvPr/>
              </p14:nvContentPartPr>
              <p14:xfrm>
                <a:off x="1224318" y="3980562"/>
                <a:ext cx="592200" cy="20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4CEBCE-8FFD-41B8-BBCA-B41C0D50B5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5678" y="3971922"/>
                  <a:ext cx="6098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26EBE61-B7C9-4A41-9CE1-2FE609088A1F}"/>
              </a:ext>
            </a:extLst>
          </p:cNvPr>
          <p:cNvGrpSpPr/>
          <p:nvPr/>
        </p:nvGrpSpPr>
        <p:grpSpPr>
          <a:xfrm>
            <a:off x="2667198" y="2966082"/>
            <a:ext cx="8650080" cy="2056320"/>
            <a:chOff x="2667198" y="2966082"/>
            <a:chExt cx="8650080" cy="20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B0717F-89C2-4602-8A8C-9DE2C08209CE}"/>
                    </a:ext>
                  </a:extLst>
                </p14:cNvPr>
                <p14:cNvContentPartPr/>
                <p14:nvPr/>
              </p14:nvContentPartPr>
              <p14:xfrm>
                <a:off x="7361238" y="3503202"/>
                <a:ext cx="99360" cy="20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B0717F-89C2-4602-8A8C-9DE2C08209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52238" y="3494562"/>
                  <a:ext cx="117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F983C5-A8A7-4EEC-AD1F-5F4B9C8E3649}"/>
                    </a:ext>
                  </a:extLst>
                </p14:cNvPr>
                <p14:cNvContentPartPr/>
                <p14:nvPr/>
              </p14:nvContentPartPr>
              <p14:xfrm>
                <a:off x="7696038" y="3167322"/>
                <a:ext cx="42120" cy="231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F983C5-A8A7-4EEC-AD1F-5F4B9C8E36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87398" y="3158682"/>
                  <a:ext cx="59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3BB3B83-0E5A-41D6-B08A-7DED0D1F8B7C}"/>
                    </a:ext>
                  </a:extLst>
                </p14:cNvPr>
                <p14:cNvContentPartPr/>
                <p14:nvPr/>
              </p14:nvContentPartPr>
              <p14:xfrm>
                <a:off x="7550598" y="3206202"/>
                <a:ext cx="705960" cy="1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BB3B83-0E5A-41D6-B08A-7DED0D1F8B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1958" y="3197202"/>
                  <a:ext cx="723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44A16A-7D1C-4898-BAFF-22992E596A06}"/>
                    </a:ext>
                  </a:extLst>
                </p14:cNvPr>
                <p14:cNvContentPartPr/>
                <p14:nvPr/>
              </p14:nvContentPartPr>
              <p14:xfrm>
                <a:off x="8506038" y="3150762"/>
                <a:ext cx="43200" cy="27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44A16A-7D1C-4898-BAFF-22992E596A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97398" y="3142122"/>
                  <a:ext cx="60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2511F51-AEDB-4160-9636-953E2E3BEC93}"/>
                    </a:ext>
                  </a:extLst>
                </p14:cNvPr>
                <p14:cNvContentPartPr/>
                <p14:nvPr/>
              </p14:nvContentPartPr>
              <p14:xfrm>
                <a:off x="8374638" y="3184242"/>
                <a:ext cx="591840" cy="22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2511F51-AEDB-4160-9636-953E2E3BEC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65638" y="3175602"/>
                  <a:ext cx="609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23C849-C641-46A5-B74D-B4184C94070E}"/>
                    </a:ext>
                  </a:extLst>
                </p14:cNvPr>
                <p14:cNvContentPartPr/>
                <p14:nvPr/>
              </p14:nvContentPartPr>
              <p14:xfrm>
                <a:off x="8940198" y="3184242"/>
                <a:ext cx="9000" cy="4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23C849-C641-46A5-B74D-B4184C9407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1198" y="3175242"/>
                  <a:ext cx="26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48EE0-CCF5-4EC0-9C50-B21E74802077}"/>
                    </a:ext>
                  </a:extLst>
                </p14:cNvPr>
                <p14:cNvContentPartPr/>
                <p14:nvPr/>
              </p14:nvContentPartPr>
              <p14:xfrm>
                <a:off x="9011478" y="3310962"/>
                <a:ext cx="447120" cy="605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48EE0-CCF5-4EC0-9C50-B21E748020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2478" y="3301962"/>
                  <a:ext cx="4647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97274A-FFD4-402D-A756-7D433D74DEAF}"/>
                    </a:ext>
                  </a:extLst>
                </p14:cNvPr>
                <p14:cNvContentPartPr/>
                <p14:nvPr/>
              </p14:nvContentPartPr>
              <p14:xfrm>
                <a:off x="9843798" y="3084162"/>
                <a:ext cx="54720" cy="257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97274A-FFD4-402D-A756-7D433D74DE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35158" y="3075162"/>
                  <a:ext cx="72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45A93C-C83E-4A75-BB6C-AB087EEFAF7C}"/>
                    </a:ext>
                  </a:extLst>
                </p14:cNvPr>
                <p14:cNvContentPartPr/>
                <p14:nvPr/>
              </p14:nvContentPartPr>
              <p14:xfrm>
                <a:off x="9741558" y="3358122"/>
                <a:ext cx="217800" cy="34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45A93C-C83E-4A75-BB6C-AB087EEFAF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32558" y="3349122"/>
                  <a:ext cx="235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42EAB9-A200-4D95-9C9B-4C9ED8FC1214}"/>
                    </a:ext>
                  </a:extLst>
                </p14:cNvPr>
                <p14:cNvContentPartPr/>
                <p14:nvPr/>
              </p14:nvContentPartPr>
              <p14:xfrm>
                <a:off x="9716358" y="3073362"/>
                <a:ext cx="258840" cy="5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42EAB9-A200-4D95-9C9B-4C9ED8FC12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7718" y="3064362"/>
                  <a:ext cx="276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B00B077-5222-42A6-86A8-367AB01C0F9D}"/>
                    </a:ext>
                  </a:extLst>
                </p14:cNvPr>
                <p14:cNvContentPartPr/>
                <p14:nvPr/>
              </p14:nvContentPartPr>
              <p14:xfrm>
                <a:off x="10248438" y="2985522"/>
                <a:ext cx="759240" cy="381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B00B077-5222-42A6-86A8-367AB01C0F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9798" y="2976882"/>
                  <a:ext cx="7768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B9A605-945E-4B87-A577-98E823ADA7F9}"/>
                    </a:ext>
                  </a:extLst>
                </p14:cNvPr>
                <p14:cNvContentPartPr/>
                <p14:nvPr/>
              </p14:nvContentPartPr>
              <p14:xfrm>
                <a:off x="10899678" y="3103962"/>
                <a:ext cx="223560" cy="82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B9A605-945E-4B87-A577-98E823ADA7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90678" y="3094962"/>
                  <a:ext cx="241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B505B0A-6CF3-4A73-8842-1D998610358E}"/>
                    </a:ext>
                  </a:extLst>
                </p14:cNvPr>
                <p14:cNvContentPartPr/>
                <p14:nvPr/>
              </p14:nvContentPartPr>
              <p14:xfrm>
                <a:off x="7103478" y="3827562"/>
                <a:ext cx="378720" cy="306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B505B0A-6CF3-4A73-8842-1D99861035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4838" y="3818562"/>
                  <a:ext cx="396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7395F1-BF25-4486-9103-8229063119F7}"/>
                    </a:ext>
                  </a:extLst>
                </p14:cNvPr>
                <p14:cNvContentPartPr/>
                <p14:nvPr/>
              </p14:nvContentPartPr>
              <p14:xfrm>
                <a:off x="7548078" y="3762762"/>
                <a:ext cx="20880" cy="329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7395F1-BF25-4486-9103-8229063119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39438" y="3754122"/>
                  <a:ext cx="38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2C60B34-E952-4FDF-B058-256183C67B19}"/>
                    </a:ext>
                  </a:extLst>
                </p14:cNvPr>
                <p14:cNvContentPartPr/>
                <p14:nvPr/>
              </p14:nvContentPartPr>
              <p14:xfrm>
                <a:off x="7535478" y="3966522"/>
                <a:ext cx="199440" cy="87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2C60B34-E952-4FDF-B058-256183C67B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26838" y="3957882"/>
                  <a:ext cx="217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A97EF5F-8FA5-4E56-ABB8-9BE2724955D4}"/>
                    </a:ext>
                  </a:extLst>
                </p14:cNvPr>
                <p14:cNvContentPartPr/>
                <p14:nvPr/>
              </p14:nvContentPartPr>
              <p14:xfrm>
                <a:off x="7713318" y="3875802"/>
                <a:ext cx="10800" cy="36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A97EF5F-8FA5-4E56-ABB8-9BE2724955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4318" y="3866802"/>
                  <a:ext cx="2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1172AB0-D5F4-4975-991A-CF9EB32185A5}"/>
                    </a:ext>
                  </a:extLst>
                </p14:cNvPr>
                <p14:cNvContentPartPr/>
                <p14:nvPr/>
              </p14:nvContentPartPr>
              <p14:xfrm>
                <a:off x="7801878" y="3935202"/>
                <a:ext cx="189720" cy="60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1172AB0-D5F4-4975-991A-CF9EB32185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93238" y="3926562"/>
                  <a:ext cx="2073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A493FD-52A1-4E85-972B-E070399EBCDE}"/>
                    </a:ext>
                  </a:extLst>
                </p14:cNvPr>
                <p14:cNvContentPartPr/>
                <p14:nvPr/>
              </p14:nvContentPartPr>
              <p14:xfrm>
                <a:off x="8044878" y="3796602"/>
                <a:ext cx="365400" cy="252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A493FD-52A1-4E85-972B-E070399EBC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6238" y="3787602"/>
                  <a:ext cx="383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67BE47-A42F-4E91-AECD-75AC312B03DA}"/>
                    </a:ext>
                  </a:extLst>
                </p14:cNvPr>
                <p14:cNvContentPartPr/>
                <p14:nvPr/>
              </p14:nvContentPartPr>
              <p14:xfrm>
                <a:off x="8375358" y="3771402"/>
                <a:ext cx="5040" cy="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67BE47-A42F-4E91-AECD-75AC312B03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66358" y="3762762"/>
                  <a:ext cx="22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095550-7A0C-40B2-AA24-AD1C1C213FAE}"/>
                    </a:ext>
                  </a:extLst>
                </p14:cNvPr>
                <p14:cNvContentPartPr/>
                <p14:nvPr/>
              </p14:nvContentPartPr>
              <p14:xfrm>
                <a:off x="8142798" y="3857082"/>
                <a:ext cx="32724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095550-7A0C-40B2-AA24-AD1C1C213F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33798" y="3848442"/>
                  <a:ext cx="344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1C0749-FE56-482A-A743-10CD6D4A32FA}"/>
                    </a:ext>
                  </a:extLst>
                </p14:cNvPr>
                <p14:cNvContentPartPr/>
                <p14:nvPr/>
              </p14:nvContentPartPr>
              <p14:xfrm>
                <a:off x="8536998" y="3864282"/>
                <a:ext cx="423720" cy="675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1C0749-FE56-482A-A743-10CD6D4A32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8358" y="3855642"/>
                  <a:ext cx="4413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76D7D-6721-4EC1-A3E1-0DC3B55D1F5D}"/>
                    </a:ext>
                  </a:extLst>
                </p14:cNvPr>
                <p14:cNvContentPartPr/>
                <p14:nvPr/>
              </p14:nvContentPartPr>
              <p14:xfrm>
                <a:off x="2667918" y="3155082"/>
                <a:ext cx="331200" cy="29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76D7D-6721-4EC1-A3E1-0DC3B55D1F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9278" y="3146442"/>
                  <a:ext cx="348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8F89C0-5CFC-457D-AE82-BAE1A6F44A49}"/>
                    </a:ext>
                  </a:extLst>
                </p14:cNvPr>
                <p14:cNvContentPartPr/>
                <p14:nvPr/>
              </p14:nvContentPartPr>
              <p14:xfrm>
                <a:off x="2667198" y="3324642"/>
                <a:ext cx="357120" cy="3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8F89C0-5CFC-457D-AE82-BAE1A6F44A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58558" y="3316002"/>
                  <a:ext cx="374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E20579-4EFE-4293-9097-5DC93B94C9D2}"/>
                    </a:ext>
                  </a:extLst>
                </p14:cNvPr>
                <p14:cNvContentPartPr/>
                <p14:nvPr/>
              </p14:nvContentPartPr>
              <p14:xfrm>
                <a:off x="3477198" y="3130962"/>
                <a:ext cx="21600" cy="267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E20579-4EFE-4293-9097-5DC93B94C9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68558" y="3122322"/>
                  <a:ext cx="39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A641FE-5F71-40AA-AF0C-B9A6FA63DFA7}"/>
                    </a:ext>
                  </a:extLst>
                </p14:cNvPr>
                <p14:cNvContentPartPr/>
                <p14:nvPr/>
              </p14:nvContentPartPr>
              <p14:xfrm>
                <a:off x="3255798" y="3103962"/>
                <a:ext cx="750240" cy="29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A641FE-5F71-40AA-AF0C-B9A6FA63DF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47158" y="3094962"/>
                  <a:ext cx="767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CFF693-B8D4-4F11-86F2-E23A5CEC0CD8}"/>
                    </a:ext>
                  </a:extLst>
                </p14:cNvPr>
                <p14:cNvContentPartPr/>
                <p14:nvPr/>
              </p14:nvContentPartPr>
              <p14:xfrm>
                <a:off x="4288278" y="2966082"/>
                <a:ext cx="189360" cy="420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CFF693-B8D4-4F11-86F2-E23A5CEC0C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79638" y="2957082"/>
                  <a:ext cx="2070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74F859-D4F3-4228-AD1F-937582912CD2}"/>
                    </a:ext>
                  </a:extLst>
                </p14:cNvPr>
                <p14:cNvContentPartPr/>
                <p14:nvPr/>
              </p14:nvContentPartPr>
              <p14:xfrm>
                <a:off x="4441998" y="3089562"/>
                <a:ext cx="560160" cy="322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74F859-D4F3-4228-AD1F-937582912C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32998" y="3080562"/>
                  <a:ext cx="577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198A3B-58C4-482A-820F-219FAED9A4F5}"/>
                    </a:ext>
                  </a:extLst>
                </p14:cNvPr>
                <p14:cNvContentPartPr/>
                <p14:nvPr/>
              </p14:nvContentPartPr>
              <p14:xfrm>
                <a:off x="5059038" y="3156882"/>
                <a:ext cx="298080" cy="26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198A3B-58C4-482A-820F-219FAED9A4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50398" y="3147882"/>
                  <a:ext cx="315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DF86D24-58BD-40EC-86AC-8C5DD90EDF32}"/>
                    </a:ext>
                  </a:extLst>
                </p14:cNvPr>
                <p14:cNvContentPartPr/>
                <p14:nvPr/>
              </p14:nvContentPartPr>
              <p14:xfrm>
                <a:off x="5389158" y="3138162"/>
                <a:ext cx="360" cy="11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DF86D24-58BD-40EC-86AC-8C5DD90EDF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80158" y="3129522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EFB78A-D44D-4B64-8464-0AEBFA8D030A}"/>
                    </a:ext>
                  </a:extLst>
                </p14:cNvPr>
                <p14:cNvContentPartPr/>
                <p14:nvPr/>
              </p14:nvContentPartPr>
              <p14:xfrm>
                <a:off x="5397078" y="3083442"/>
                <a:ext cx="223200" cy="30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EFB78A-D44D-4B64-8464-0AEBFA8D03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88078" y="3074442"/>
                  <a:ext cx="240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090A57-C755-470A-83D1-6294E21180D0}"/>
                    </a:ext>
                  </a:extLst>
                </p14:cNvPr>
                <p14:cNvContentPartPr/>
                <p14:nvPr/>
              </p14:nvContentPartPr>
              <p14:xfrm>
                <a:off x="5618478" y="3127002"/>
                <a:ext cx="10800" cy="44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090A57-C755-470A-83D1-6294E21180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9478" y="3118362"/>
                  <a:ext cx="2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A232CA-2A6F-4FC6-A784-5B38D706DFE8}"/>
                    </a:ext>
                  </a:extLst>
                </p14:cNvPr>
                <p14:cNvContentPartPr/>
                <p14:nvPr/>
              </p14:nvContentPartPr>
              <p14:xfrm>
                <a:off x="5638998" y="3067242"/>
                <a:ext cx="506880" cy="717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A232CA-2A6F-4FC6-A784-5B38D706DF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29998" y="3058602"/>
                  <a:ext cx="52452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C4206A-A098-4FED-9D6B-8810349E93E4}"/>
                    </a:ext>
                  </a:extLst>
                </p14:cNvPr>
                <p14:cNvContentPartPr/>
                <p14:nvPr/>
              </p14:nvContentPartPr>
              <p14:xfrm>
                <a:off x="6391398" y="3016122"/>
                <a:ext cx="257760" cy="57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C4206A-A098-4FED-9D6B-8810349E93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82758" y="3007482"/>
                  <a:ext cx="275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82DD90-7B63-405A-A0EC-F13D5AA440D8}"/>
                    </a:ext>
                  </a:extLst>
                </p14:cNvPr>
                <p14:cNvContentPartPr/>
                <p14:nvPr/>
              </p14:nvContentPartPr>
              <p14:xfrm>
                <a:off x="6907998" y="3055002"/>
                <a:ext cx="237960" cy="425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82DD90-7B63-405A-A0EC-F13D5AA440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98998" y="3046002"/>
                  <a:ext cx="2556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7B1C9D-8562-4C3B-917E-3440DB48D000}"/>
                    </a:ext>
                  </a:extLst>
                </p14:cNvPr>
                <p14:cNvContentPartPr/>
                <p14:nvPr/>
              </p14:nvContentPartPr>
              <p14:xfrm>
                <a:off x="6941118" y="3262362"/>
                <a:ext cx="274680" cy="5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7B1C9D-8562-4C3B-917E-3440DB48D0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32118" y="3253722"/>
                  <a:ext cx="292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D60EA8-ECBD-4225-B564-6173CDEB600C}"/>
                    </a:ext>
                  </a:extLst>
                </p14:cNvPr>
                <p14:cNvContentPartPr/>
                <p14:nvPr/>
              </p14:nvContentPartPr>
              <p14:xfrm>
                <a:off x="3446238" y="3796602"/>
                <a:ext cx="23040" cy="258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D60EA8-ECBD-4225-B564-6173CDEB60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37238" y="3787962"/>
                  <a:ext cx="40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208654-37A3-4074-B2E1-5B4F77A90291}"/>
                    </a:ext>
                  </a:extLst>
                </p14:cNvPr>
                <p14:cNvContentPartPr/>
                <p14:nvPr/>
              </p14:nvContentPartPr>
              <p14:xfrm>
                <a:off x="3226278" y="3809562"/>
                <a:ext cx="722520" cy="221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208654-37A3-4074-B2E1-5B4F77A902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17278" y="3800922"/>
                  <a:ext cx="740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A4C690-36D9-46A1-8300-C793550B3543}"/>
                    </a:ext>
                  </a:extLst>
                </p14:cNvPr>
                <p14:cNvContentPartPr/>
                <p14:nvPr/>
              </p14:nvContentPartPr>
              <p14:xfrm>
                <a:off x="4250118" y="3762762"/>
                <a:ext cx="41040" cy="265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A4C690-36D9-46A1-8300-C793550B35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41478" y="3754122"/>
                  <a:ext cx="58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D85BBD-C0CD-44C0-8C79-E4F326B3C183}"/>
                    </a:ext>
                  </a:extLst>
                </p14:cNvPr>
                <p14:cNvContentPartPr/>
                <p14:nvPr/>
              </p14:nvContentPartPr>
              <p14:xfrm>
                <a:off x="4091718" y="3777162"/>
                <a:ext cx="561960" cy="20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D85BBD-C0CD-44C0-8C79-E4F326B3C18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82718" y="3768162"/>
                  <a:ext cx="579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52E7FC-52D9-4BF6-BCBE-9C5D6BC24B4E}"/>
                    </a:ext>
                  </a:extLst>
                </p14:cNvPr>
                <p14:cNvContentPartPr/>
                <p14:nvPr/>
              </p14:nvContentPartPr>
              <p14:xfrm>
                <a:off x="4612998" y="3754842"/>
                <a:ext cx="9000" cy="38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52E7FC-52D9-4BF6-BCBE-9C5D6BC24B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3998" y="3746202"/>
                  <a:ext cx="26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4F18D08-011A-479D-AD12-CEBADCDB363D}"/>
                    </a:ext>
                  </a:extLst>
                </p14:cNvPr>
                <p14:cNvContentPartPr/>
                <p14:nvPr/>
              </p14:nvContentPartPr>
              <p14:xfrm>
                <a:off x="4651158" y="3868962"/>
                <a:ext cx="482040" cy="702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4F18D08-011A-479D-AD12-CEBADCDB36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42518" y="3859962"/>
                  <a:ext cx="4996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2316E3-2296-4996-8318-186A21318B65}"/>
                    </a:ext>
                  </a:extLst>
                </p14:cNvPr>
                <p14:cNvContentPartPr/>
                <p14:nvPr/>
              </p14:nvContentPartPr>
              <p14:xfrm>
                <a:off x="5541438" y="3817122"/>
                <a:ext cx="22320" cy="227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2316E3-2296-4996-8318-186A21318B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2798" y="3808482"/>
                  <a:ext cx="39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C45C9E-05A9-427E-903E-794D55909246}"/>
                    </a:ext>
                  </a:extLst>
                </p14:cNvPr>
                <p14:cNvContentPartPr/>
                <p14:nvPr/>
              </p14:nvContentPartPr>
              <p14:xfrm>
                <a:off x="5435238" y="4018362"/>
                <a:ext cx="204480" cy="82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C45C9E-05A9-427E-903E-794D559092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6598" y="4009722"/>
                  <a:ext cx="222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79EC0A-109F-4011-871D-85601E270C7F}"/>
                    </a:ext>
                  </a:extLst>
                </p14:cNvPr>
                <p14:cNvContentPartPr/>
                <p14:nvPr/>
              </p14:nvContentPartPr>
              <p14:xfrm>
                <a:off x="5405718" y="3791562"/>
                <a:ext cx="284400" cy="73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79EC0A-109F-4011-871D-85601E270C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96718" y="3782562"/>
                  <a:ext cx="302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7332418-6B9C-4EF9-BB9A-DC818BB0BE57}"/>
                    </a:ext>
                  </a:extLst>
                </p14:cNvPr>
                <p14:cNvContentPartPr/>
                <p14:nvPr/>
              </p14:nvContentPartPr>
              <p14:xfrm>
                <a:off x="5916918" y="3888762"/>
                <a:ext cx="381600" cy="166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7332418-6B9C-4EF9-BB9A-DC818BB0BE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08278" y="3879762"/>
                  <a:ext cx="399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3B4D6F-2FCF-4415-94B9-2F7B9CD0B965}"/>
                    </a:ext>
                  </a:extLst>
                </p14:cNvPr>
                <p14:cNvContentPartPr/>
                <p14:nvPr/>
              </p14:nvContentPartPr>
              <p14:xfrm>
                <a:off x="6262518" y="3955722"/>
                <a:ext cx="132480" cy="46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3B4D6F-2FCF-4415-94B9-2F7B9CD0B9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53878" y="3947082"/>
                  <a:ext cx="150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3E402BF-FAD7-4F36-AFBB-6DAAEB750D74}"/>
                    </a:ext>
                  </a:extLst>
                </p14:cNvPr>
                <p14:cNvContentPartPr/>
                <p14:nvPr/>
              </p14:nvContentPartPr>
              <p14:xfrm>
                <a:off x="6653118" y="3930162"/>
                <a:ext cx="10440" cy="102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3E402BF-FAD7-4F36-AFBB-6DAAEB750D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44118" y="3921162"/>
                  <a:ext cx="2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755DE5-6605-4C50-870E-4CF3C7B36C01}"/>
                    </a:ext>
                  </a:extLst>
                </p14:cNvPr>
                <p14:cNvContentPartPr/>
                <p14:nvPr/>
              </p14:nvContentPartPr>
              <p14:xfrm>
                <a:off x="6644478" y="3787962"/>
                <a:ext cx="10440" cy="4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755DE5-6605-4C50-870E-4CF3C7B36C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35478" y="3779322"/>
                  <a:ext cx="28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B6037F-0144-4D98-90F0-BE6B8644D11E}"/>
                    </a:ext>
                  </a:extLst>
                </p14:cNvPr>
                <p14:cNvContentPartPr/>
                <p14:nvPr/>
              </p14:nvContentPartPr>
              <p14:xfrm>
                <a:off x="6717198" y="3886962"/>
                <a:ext cx="194040" cy="135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B6037F-0144-4D98-90F0-BE6B8644D1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08198" y="3878322"/>
                  <a:ext cx="21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D79C6D-74EA-4703-BDF3-1353BF5FA77B}"/>
                    </a:ext>
                  </a:extLst>
                </p14:cNvPr>
                <p14:cNvContentPartPr/>
                <p14:nvPr/>
              </p14:nvContentPartPr>
              <p14:xfrm>
                <a:off x="6932478" y="3889122"/>
                <a:ext cx="94320" cy="126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D79C6D-74EA-4703-BDF3-1353BF5FA7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23478" y="3880122"/>
                  <a:ext cx="111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88F65F2-8DA0-400E-B918-4CDA4FD6E856}"/>
                    </a:ext>
                  </a:extLst>
                </p14:cNvPr>
                <p14:cNvContentPartPr/>
                <p14:nvPr/>
              </p14:nvContentPartPr>
              <p14:xfrm>
                <a:off x="6673998" y="3738282"/>
                <a:ext cx="38520" cy="44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88F65F2-8DA0-400E-B918-4CDA4FD6E8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65358" y="3729642"/>
                  <a:ext cx="5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41CC9BB-E809-4E01-ABE5-CF1919C29899}"/>
                    </a:ext>
                  </a:extLst>
                </p14:cNvPr>
                <p14:cNvContentPartPr/>
                <p14:nvPr/>
              </p14:nvContentPartPr>
              <p14:xfrm>
                <a:off x="6653118" y="3705882"/>
                <a:ext cx="78120" cy="51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41CC9BB-E809-4E01-ABE5-CF1919C298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44118" y="3696882"/>
                  <a:ext cx="95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DD5A90D-A072-423E-85C8-49DC3A4BA604}"/>
                    </a:ext>
                  </a:extLst>
                </p14:cNvPr>
                <p14:cNvContentPartPr/>
                <p14:nvPr/>
              </p14:nvContentPartPr>
              <p14:xfrm>
                <a:off x="9078078" y="4118082"/>
                <a:ext cx="106920" cy="19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DD5A90D-A072-423E-85C8-49DC3A4BA6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69438" y="4109082"/>
                  <a:ext cx="124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1E5763-7A33-48F4-84F1-E83C27404A78}"/>
                    </a:ext>
                  </a:extLst>
                </p14:cNvPr>
                <p14:cNvContentPartPr/>
                <p14:nvPr/>
              </p14:nvContentPartPr>
              <p14:xfrm>
                <a:off x="9427998" y="3811362"/>
                <a:ext cx="204840" cy="362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1E5763-7A33-48F4-84F1-E83C27404A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18998" y="3802362"/>
                  <a:ext cx="222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FB3379-3EE3-44B4-92E6-CDF5E0AD4F60}"/>
                    </a:ext>
                  </a:extLst>
                </p14:cNvPr>
                <p14:cNvContentPartPr/>
                <p14:nvPr/>
              </p14:nvContentPartPr>
              <p14:xfrm>
                <a:off x="9745878" y="3913602"/>
                <a:ext cx="20520" cy="200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FB3379-3EE3-44B4-92E6-CDF5E0AD4F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37238" y="3904602"/>
                  <a:ext cx="38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7BEA5D5-39FA-4E50-BC6A-A9C6AE8624DC}"/>
                    </a:ext>
                  </a:extLst>
                </p14:cNvPr>
                <p14:cNvContentPartPr/>
                <p14:nvPr/>
              </p14:nvContentPartPr>
              <p14:xfrm>
                <a:off x="9840918" y="3936282"/>
                <a:ext cx="104400" cy="162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7BEA5D5-39FA-4E50-BC6A-A9C6AE8624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31918" y="3927642"/>
                  <a:ext cx="122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4338617-A255-427E-A322-96C1CA49139E}"/>
                    </a:ext>
                  </a:extLst>
                </p14:cNvPr>
                <p14:cNvContentPartPr/>
                <p14:nvPr/>
              </p14:nvContentPartPr>
              <p14:xfrm>
                <a:off x="10034598" y="3884442"/>
                <a:ext cx="120960" cy="222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4338617-A255-427E-A322-96C1CA4913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25598" y="3875442"/>
                  <a:ext cx="13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AB70E77-901F-4D96-BD50-7B1DC5C79CB6}"/>
                    </a:ext>
                  </a:extLst>
                </p14:cNvPr>
                <p14:cNvContentPartPr/>
                <p14:nvPr/>
              </p14:nvContentPartPr>
              <p14:xfrm>
                <a:off x="10042878" y="3891642"/>
                <a:ext cx="137160" cy="12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AB70E77-901F-4D96-BD50-7B1DC5C79C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33878" y="3882642"/>
                  <a:ext cx="15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293E4F-6F86-4493-83A7-412AAD14C1F1}"/>
                    </a:ext>
                  </a:extLst>
                </p14:cNvPr>
                <p14:cNvContentPartPr/>
                <p14:nvPr/>
              </p14:nvContentPartPr>
              <p14:xfrm>
                <a:off x="10069158" y="3791922"/>
                <a:ext cx="187560" cy="262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293E4F-6F86-4493-83A7-412AAD14C1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60158" y="3783282"/>
                  <a:ext cx="205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CD81722-FC3E-48EA-AE1C-0D55087C7DA0}"/>
                    </a:ext>
                  </a:extLst>
                </p14:cNvPr>
                <p14:cNvContentPartPr/>
                <p14:nvPr/>
              </p14:nvContentPartPr>
              <p14:xfrm>
                <a:off x="10250238" y="3888402"/>
                <a:ext cx="128520" cy="234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CD81722-FC3E-48EA-AE1C-0D55087C7D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41238" y="3879402"/>
                  <a:ext cx="14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7D1A230-ECD9-4640-BC6A-D231B727A56F}"/>
                    </a:ext>
                  </a:extLst>
                </p14:cNvPr>
                <p14:cNvContentPartPr/>
                <p14:nvPr/>
              </p14:nvContentPartPr>
              <p14:xfrm>
                <a:off x="10732278" y="3906402"/>
                <a:ext cx="26640" cy="209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7D1A230-ECD9-4640-BC6A-D231B727A5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23638" y="3897402"/>
                  <a:ext cx="44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5A7689-E4E2-4F20-9D1C-D69770A2BA25}"/>
                    </a:ext>
                  </a:extLst>
                </p14:cNvPr>
                <p14:cNvContentPartPr/>
                <p14:nvPr/>
              </p14:nvContentPartPr>
              <p14:xfrm>
                <a:off x="10598358" y="3811362"/>
                <a:ext cx="584280" cy="259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5A7689-E4E2-4F20-9D1C-D69770A2BA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89358" y="3802722"/>
                  <a:ext cx="601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3062E51-8BC0-4A05-A7E6-CC36D4450040}"/>
                    </a:ext>
                  </a:extLst>
                </p14:cNvPr>
                <p14:cNvContentPartPr/>
                <p14:nvPr/>
              </p14:nvContentPartPr>
              <p14:xfrm>
                <a:off x="11128638" y="3879042"/>
                <a:ext cx="188640" cy="97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3062E51-8BC0-4A05-A7E6-CC36D445004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19998" y="3870042"/>
                  <a:ext cx="206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FB40BD-1EFA-4239-9B02-98652FFB73AB}"/>
                    </a:ext>
                  </a:extLst>
                </p14:cNvPr>
                <p14:cNvContentPartPr/>
                <p14:nvPr/>
              </p14:nvContentPartPr>
              <p14:xfrm>
                <a:off x="2996958" y="4447122"/>
                <a:ext cx="35280" cy="248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FB40BD-1EFA-4239-9B02-98652FFB73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88318" y="4438482"/>
                  <a:ext cx="52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86C9A5C-8AB8-48BA-85BA-2DDC907C0FAF}"/>
                    </a:ext>
                  </a:extLst>
                </p14:cNvPr>
                <p14:cNvContentPartPr/>
                <p14:nvPr/>
              </p14:nvContentPartPr>
              <p14:xfrm>
                <a:off x="2861598" y="4451082"/>
                <a:ext cx="316080" cy="282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6C9A5C-8AB8-48BA-85BA-2DDC907C0F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52598" y="4442442"/>
                  <a:ext cx="333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A4DD74-7231-4D36-B80A-1C9599FCBB73}"/>
                    </a:ext>
                  </a:extLst>
                </p14:cNvPr>
                <p14:cNvContentPartPr/>
                <p14:nvPr/>
              </p14:nvContentPartPr>
              <p14:xfrm>
                <a:off x="3379638" y="4336962"/>
                <a:ext cx="935280" cy="397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A4DD74-7231-4D36-B80A-1C9599FCBB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70638" y="4328322"/>
                  <a:ext cx="9529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B69F59-A423-4143-92D7-129FA85B5271}"/>
                    </a:ext>
                  </a:extLst>
                </p14:cNvPr>
                <p14:cNvContentPartPr/>
                <p14:nvPr/>
              </p14:nvContentPartPr>
              <p14:xfrm>
                <a:off x="4777878" y="4250202"/>
                <a:ext cx="655200" cy="430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B69F59-A423-4143-92D7-129FA85B52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8878" y="4241202"/>
                  <a:ext cx="6728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008F92-9057-4EAF-B079-B0E82A2295FD}"/>
                    </a:ext>
                  </a:extLst>
                </p14:cNvPr>
                <p14:cNvContentPartPr/>
                <p14:nvPr/>
              </p14:nvContentPartPr>
              <p14:xfrm>
                <a:off x="5443878" y="4388802"/>
                <a:ext cx="8280" cy="3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008F92-9057-4EAF-B079-B0E82A2295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35238" y="4379802"/>
                  <a:ext cx="25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B39F86-B449-4310-806F-DD821697A166}"/>
                    </a:ext>
                  </a:extLst>
                </p14:cNvPr>
                <p14:cNvContentPartPr/>
                <p14:nvPr/>
              </p14:nvContentPartPr>
              <p14:xfrm>
                <a:off x="5380518" y="4489602"/>
                <a:ext cx="170280" cy="188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B39F86-B449-4310-806F-DD821697A16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71878" y="4480962"/>
                  <a:ext cx="187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B2D6C6-312D-473D-9C18-B6BE684C071C}"/>
                    </a:ext>
                  </a:extLst>
                </p14:cNvPr>
                <p14:cNvContentPartPr/>
                <p14:nvPr/>
              </p14:nvContentPartPr>
              <p14:xfrm>
                <a:off x="4909638" y="4390242"/>
                <a:ext cx="12996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B2D6C6-312D-473D-9C18-B6BE684C07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00638" y="4381242"/>
                  <a:ext cx="14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37236CF-BFA4-4AA2-8259-364661187F9C}"/>
                    </a:ext>
                  </a:extLst>
                </p14:cNvPr>
                <p14:cNvContentPartPr/>
                <p14:nvPr/>
              </p14:nvContentPartPr>
              <p14:xfrm>
                <a:off x="5852478" y="4354242"/>
                <a:ext cx="856440" cy="321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37236CF-BFA4-4AA2-8259-364661187F9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43838" y="4345602"/>
                  <a:ext cx="874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1BD6DF2-3183-46FD-9DD0-6B6A5C9DBD29}"/>
                    </a:ext>
                  </a:extLst>
                </p14:cNvPr>
                <p14:cNvContentPartPr/>
                <p14:nvPr/>
              </p14:nvContentPartPr>
              <p14:xfrm>
                <a:off x="6984678" y="4311042"/>
                <a:ext cx="280080" cy="71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1BD6DF2-3183-46FD-9DD0-6B6A5C9DBD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75678" y="4302042"/>
                  <a:ext cx="29772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78547CA-E6FD-41FF-BA12-1A90A14ED334}"/>
                    </a:ext>
                  </a:extLst>
                </p14:cNvPr>
                <p14:cNvContentPartPr/>
                <p14:nvPr/>
              </p14:nvContentPartPr>
              <p14:xfrm>
                <a:off x="7127958" y="4514442"/>
                <a:ext cx="316080" cy="182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78547CA-E6FD-41FF-BA12-1A90A14ED33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9318" y="4505442"/>
                  <a:ext cx="333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192244-8CB0-440C-ACDC-B347B826CB45}"/>
                    </a:ext>
                  </a:extLst>
                </p14:cNvPr>
                <p14:cNvContentPartPr/>
                <p14:nvPr/>
              </p14:nvContentPartPr>
              <p14:xfrm>
                <a:off x="7420638" y="4447122"/>
                <a:ext cx="12960" cy="32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192244-8CB0-440C-ACDC-B347B826CB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11638" y="4438482"/>
                  <a:ext cx="30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1DB0205-EBF8-48BD-806C-74206AC2E6A1}"/>
                    </a:ext>
                  </a:extLst>
                </p14:cNvPr>
                <p14:cNvContentPartPr/>
                <p14:nvPr/>
              </p14:nvContentPartPr>
              <p14:xfrm>
                <a:off x="7480038" y="4495002"/>
                <a:ext cx="595440" cy="213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1DB0205-EBF8-48BD-806C-74206AC2E6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71398" y="4486002"/>
                  <a:ext cx="613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CBDF004-A7D2-4CCB-9A52-99018C940D78}"/>
                    </a:ext>
                  </a:extLst>
                </p14:cNvPr>
                <p14:cNvContentPartPr/>
                <p14:nvPr/>
              </p14:nvContentPartPr>
              <p14:xfrm>
                <a:off x="8220198" y="4453962"/>
                <a:ext cx="217800" cy="518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CBDF004-A7D2-4CCB-9A52-99018C940D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11558" y="4445322"/>
                  <a:ext cx="2354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F39283C-6323-4E52-93C2-792713C69739}"/>
                    </a:ext>
                  </a:extLst>
                </p14:cNvPr>
                <p14:cNvContentPartPr/>
                <p14:nvPr/>
              </p14:nvContentPartPr>
              <p14:xfrm>
                <a:off x="8854518" y="4352082"/>
                <a:ext cx="532800" cy="573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F39283C-6323-4E52-93C2-792713C697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45878" y="4343082"/>
                  <a:ext cx="5504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7A29E41-5420-46B4-B64E-2A0127322CAC}"/>
                    </a:ext>
                  </a:extLst>
                </p14:cNvPr>
                <p14:cNvContentPartPr/>
                <p14:nvPr/>
              </p14:nvContentPartPr>
              <p14:xfrm>
                <a:off x="9080238" y="4633242"/>
                <a:ext cx="365040" cy="180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7A29E41-5420-46B4-B64E-2A0127322C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71238" y="4624602"/>
                  <a:ext cx="382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381593-C1E6-4E0F-8FE8-53CB101C6ABB}"/>
                    </a:ext>
                  </a:extLst>
                </p14:cNvPr>
                <p14:cNvContentPartPr/>
                <p14:nvPr/>
              </p14:nvContentPartPr>
              <p14:xfrm>
                <a:off x="9481278" y="4451802"/>
                <a:ext cx="808560" cy="300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381593-C1E6-4E0F-8FE8-53CB101C6A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72638" y="4442802"/>
                  <a:ext cx="826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BA51A8F-88D2-44B9-8F74-C9532CB222A8}"/>
                    </a:ext>
                  </a:extLst>
                </p14:cNvPr>
                <p14:cNvContentPartPr/>
                <p14:nvPr/>
              </p14:nvContentPartPr>
              <p14:xfrm>
                <a:off x="10275438" y="4401402"/>
                <a:ext cx="360" cy="47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BA51A8F-88D2-44B9-8F74-C9532CB222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66438" y="4392402"/>
                  <a:ext cx="18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3C85D0-4477-4DAB-BC71-A5254FF5D8AF}"/>
                    </a:ext>
                  </a:extLst>
                </p14:cNvPr>
                <p14:cNvContentPartPr/>
                <p14:nvPr/>
              </p14:nvContentPartPr>
              <p14:xfrm>
                <a:off x="10084998" y="4506882"/>
                <a:ext cx="557280" cy="21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3C85D0-4477-4DAB-BC71-A5254FF5D8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76358" y="4498242"/>
                  <a:ext cx="5749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6EC88B2-B78E-4D4F-807B-ECA0AE85CF07}"/>
              </a:ext>
            </a:extLst>
          </p:cNvPr>
          <p:cNvGrpSpPr/>
          <p:nvPr/>
        </p:nvGrpSpPr>
        <p:grpSpPr>
          <a:xfrm>
            <a:off x="3017118" y="5026002"/>
            <a:ext cx="2018160" cy="686880"/>
            <a:chOff x="3017118" y="5026002"/>
            <a:chExt cx="201816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6CE4C62-FA4D-489C-9D80-00AC64199435}"/>
                    </a:ext>
                  </a:extLst>
                </p14:cNvPr>
                <p14:cNvContentPartPr/>
                <p14:nvPr/>
              </p14:nvContentPartPr>
              <p14:xfrm>
                <a:off x="3017118" y="5109162"/>
                <a:ext cx="295920" cy="603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6CE4C62-FA4D-489C-9D80-00AC6419943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8118" y="5100162"/>
                  <a:ext cx="3135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212A59B-8AD1-4CA6-AC5E-4F220774897D}"/>
                    </a:ext>
                  </a:extLst>
                </p14:cNvPr>
                <p14:cNvContentPartPr/>
                <p14:nvPr/>
              </p14:nvContentPartPr>
              <p14:xfrm>
                <a:off x="3338958" y="5208522"/>
                <a:ext cx="14400" cy="112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212A59B-8AD1-4CA6-AC5E-4F22077489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30318" y="5199882"/>
                  <a:ext cx="32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FF1BD7-1184-42AB-B247-02D2C143E174}"/>
                    </a:ext>
                  </a:extLst>
                </p14:cNvPr>
                <p14:cNvContentPartPr/>
                <p14:nvPr/>
              </p14:nvContentPartPr>
              <p14:xfrm>
                <a:off x="3345078" y="5026002"/>
                <a:ext cx="39960" cy="2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FF1BD7-1184-42AB-B247-02D2C143E1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36438" y="5017002"/>
                  <a:ext cx="57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DCD895-0F97-4EB8-968B-0BFBC776533D}"/>
                    </a:ext>
                  </a:extLst>
                </p14:cNvPr>
                <p14:cNvContentPartPr/>
                <p14:nvPr/>
              </p14:nvContentPartPr>
              <p14:xfrm>
                <a:off x="3426438" y="5163882"/>
                <a:ext cx="600840" cy="159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DCD895-0F97-4EB8-968B-0BFBC77653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17438" y="5155242"/>
                  <a:ext cx="618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199222D-578E-4786-8845-FD3FAAF0359E}"/>
                    </a:ext>
                  </a:extLst>
                </p14:cNvPr>
                <p14:cNvContentPartPr/>
                <p14:nvPr/>
              </p14:nvContentPartPr>
              <p14:xfrm>
                <a:off x="4253358" y="5058402"/>
                <a:ext cx="42480" cy="281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199222D-578E-4786-8845-FD3FAAF0359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44718" y="5049762"/>
                  <a:ext cx="60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C89FB7-D23D-4A6F-8656-12C94CE248BC}"/>
                    </a:ext>
                  </a:extLst>
                </p14:cNvPr>
                <p14:cNvContentPartPr/>
                <p14:nvPr/>
              </p14:nvContentPartPr>
              <p14:xfrm>
                <a:off x="4175598" y="5076402"/>
                <a:ext cx="765720" cy="254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C89FB7-D23D-4A6F-8656-12C94CE248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66598" y="5067402"/>
                  <a:ext cx="783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E1C24B1-9BB0-4B86-9CFD-3F545AF4F32C}"/>
                    </a:ext>
                  </a:extLst>
                </p14:cNvPr>
                <p14:cNvContentPartPr/>
                <p14:nvPr/>
              </p14:nvContentPartPr>
              <p14:xfrm>
                <a:off x="4838358" y="5211042"/>
                <a:ext cx="196920" cy="33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E1C24B1-9BB0-4B86-9CFD-3F545AF4F32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29358" y="5202402"/>
                  <a:ext cx="2145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9E20E40-A7F0-49C7-9425-BBCB8D71E546}"/>
              </a:ext>
            </a:extLst>
          </p:cNvPr>
          <p:cNvGrpSpPr/>
          <p:nvPr/>
        </p:nvGrpSpPr>
        <p:grpSpPr>
          <a:xfrm>
            <a:off x="5342358" y="5047962"/>
            <a:ext cx="303840" cy="310320"/>
            <a:chOff x="5342358" y="5047962"/>
            <a:chExt cx="3038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8CD1B-0FBF-4925-A5F1-CB576C72712A}"/>
                    </a:ext>
                  </a:extLst>
                </p14:cNvPr>
                <p14:cNvContentPartPr/>
                <p14:nvPr/>
              </p14:nvContentPartPr>
              <p14:xfrm>
                <a:off x="5483478" y="5047962"/>
                <a:ext cx="37800" cy="310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8CD1B-0FBF-4925-A5F1-CB576C7271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74838" y="5039322"/>
                  <a:ext cx="55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5048B39-9173-401B-9F33-C7FF0B6143EA}"/>
                    </a:ext>
                  </a:extLst>
                </p14:cNvPr>
                <p14:cNvContentPartPr/>
                <p14:nvPr/>
              </p14:nvContentPartPr>
              <p14:xfrm>
                <a:off x="5342358" y="5057682"/>
                <a:ext cx="303840" cy="281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5048B39-9173-401B-9F33-C7FF0B6143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3358" y="5049042"/>
                  <a:ext cx="3214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E5E7B4E-FD83-4F7C-B512-858F538B00A0}"/>
              </a:ext>
            </a:extLst>
          </p:cNvPr>
          <p:cNvGrpSpPr/>
          <p:nvPr/>
        </p:nvGrpSpPr>
        <p:grpSpPr>
          <a:xfrm>
            <a:off x="5957958" y="4990722"/>
            <a:ext cx="1911600" cy="321840"/>
            <a:chOff x="5957958" y="4990722"/>
            <a:chExt cx="191160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EBF82F5-3A11-4384-947F-D46537ABAEEF}"/>
                    </a:ext>
                  </a:extLst>
                </p14:cNvPr>
                <p14:cNvContentPartPr/>
                <p14:nvPr/>
              </p14:nvContentPartPr>
              <p14:xfrm>
                <a:off x="5993958" y="4990722"/>
                <a:ext cx="23760" cy="277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EBF82F5-3A11-4384-947F-D46537ABAEE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84958" y="4982082"/>
                  <a:ext cx="41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1598DC-4576-413E-B591-FB9E1C6F8525}"/>
                    </a:ext>
                  </a:extLst>
                </p14:cNvPr>
                <p14:cNvContentPartPr/>
                <p14:nvPr/>
              </p14:nvContentPartPr>
              <p14:xfrm>
                <a:off x="5957958" y="5010522"/>
                <a:ext cx="205200" cy="182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1598DC-4576-413E-B591-FB9E1C6F85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49318" y="5001882"/>
                  <a:ext cx="222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2C98E59-5617-4258-8CA4-8D435D20E344}"/>
                    </a:ext>
                  </a:extLst>
                </p14:cNvPr>
                <p14:cNvContentPartPr/>
                <p14:nvPr/>
              </p14:nvContentPartPr>
              <p14:xfrm>
                <a:off x="6059838" y="5167842"/>
                <a:ext cx="159480" cy="79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2C98E59-5617-4258-8CA4-8D435D20E3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50838" y="5159202"/>
                  <a:ext cx="17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E9BD35E-888E-4BB5-8292-8829B250BEAE}"/>
                    </a:ext>
                  </a:extLst>
                </p14:cNvPr>
                <p14:cNvContentPartPr/>
                <p14:nvPr/>
              </p14:nvContentPartPr>
              <p14:xfrm>
                <a:off x="6211758" y="5114922"/>
                <a:ext cx="570600" cy="186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E9BD35E-888E-4BB5-8292-8829B250BE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02758" y="5105922"/>
                  <a:ext cx="588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57C76D-A99D-499E-96E3-5170E8EBF43A}"/>
                    </a:ext>
                  </a:extLst>
                </p14:cNvPr>
                <p14:cNvContentPartPr/>
                <p14:nvPr/>
              </p14:nvContentPartPr>
              <p14:xfrm>
                <a:off x="7073238" y="5009442"/>
                <a:ext cx="698760" cy="303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57C76D-A99D-499E-96E3-5170E8EBF43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64238" y="5000442"/>
                  <a:ext cx="716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C3C656B-876F-4ABD-B939-43162CAC5A84}"/>
                    </a:ext>
                  </a:extLst>
                </p14:cNvPr>
                <p14:cNvContentPartPr/>
                <p14:nvPr/>
              </p14:nvContentPartPr>
              <p14:xfrm>
                <a:off x="7684158" y="5191962"/>
                <a:ext cx="185400" cy="21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C3C656B-876F-4ABD-B939-43162CAC5A8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75518" y="5182962"/>
                  <a:ext cx="203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12779EE-83E9-47B3-85A4-884A3901A0AD}"/>
                    </a:ext>
                  </a:extLst>
                </p14:cNvPr>
                <p14:cNvContentPartPr/>
                <p14:nvPr/>
              </p14:nvContentPartPr>
              <p14:xfrm>
                <a:off x="7116078" y="5058402"/>
                <a:ext cx="295560" cy="33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12779EE-83E9-47B3-85A4-884A3901A0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07438" y="5049762"/>
                  <a:ext cx="3132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AD32B9C-D979-4210-BC10-636B08B643ED}"/>
              </a:ext>
            </a:extLst>
          </p:cNvPr>
          <p:cNvGrpSpPr/>
          <p:nvPr/>
        </p:nvGrpSpPr>
        <p:grpSpPr>
          <a:xfrm>
            <a:off x="8112918" y="5069202"/>
            <a:ext cx="953640" cy="241920"/>
            <a:chOff x="8112918" y="5069202"/>
            <a:chExt cx="95364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DFFFAAF-2982-431F-A156-A80932AD4A75}"/>
                    </a:ext>
                  </a:extLst>
                </p14:cNvPr>
                <p14:cNvContentPartPr/>
                <p14:nvPr/>
              </p14:nvContentPartPr>
              <p14:xfrm>
                <a:off x="8112918" y="5069202"/>
                <a:ext cx="913680" cy="241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DFFFAAF-2982-431F-A156-A80932AD4A7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04278" y="5060202"/>
                  <a:ext cx="931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FD4FCAA-2A41-445C-9593-8043B4EC4D99}"/>
                    </a:ext>
                  </a:extLst>
                </p14:cNvPr>
                <p14:cNvContentPartPr/>
                <p14:nvPr/>
              </p14:nvContentPartPr>
              <p14:xfrm>
                <a:off x="8893038" y="5122122"/>
                <a:ext cx="173520" cy="20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D4FCAA-2A41-445C-9593-8043B4EC4D9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84398" y="5113482"/>
                  <a:ext cx="1911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FF48166-C993-426F-A89B-3A3B751B2405}"/>
              </a:ext>
            </a:extLst>
          </p:cNvPr>
          <p:cNvGrpSpPr/>
          <p:nvPr/>
        </p:nvGrpSpPr>
        <p:grpSpPr>
          <a:xfrm>
            <a:off x="9409278" y="5010522"/>
            <a:ext cx="1098000" cy="360000"/>
            <a:chOff x="9409278" y="5010522"/>
            <a:chExt cx="10980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8CEAE00-D1F3-4D19-9096-255EC3639098}"/>
                    </a:ext>
                  </a:extLst>
                </p14:cNvPr>
                <p14:cNvContentPartPr/>
                <p14:nvPr/>
              </p14:nvContentPartPr>
              <p14:xfrm>
                <a:off x="9409278" y="5040402"/>
                <a:ext cx="234720" cy="330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8CEAE00-D1F3-4D19-9096-255EC363909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00278" y="5031402"/>
                  <a:ext cx="252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33AA309-39D1-477C-859C-1A4B2C842506}"/>
                    </a:ext>
                  </a:extLst>
                </p14:cNvPr>
                <p14:cNvContentPartPr/>
                <p14:nvPr/>
              </p14:nvContentPartPr>
              <p14:xfrm>
                <a:off x="9877638" y="5010522"/>
                <a:ext cx="629640" cy="314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33AA309-39D1-477C-859C-1A4B2C84250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68638" y="5001882"/>
                  <a:ext cx="6472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AEF4868-50D1-4628-A33D-AEB25AAE2915}"/>
              </a:ext>
            </a:extLst>
          </p:cNvPr>
          <p:cNvGrpSpPr/>
          <p:nvPr/>
        </p:nvGrpSpPr>
        <p:grpSpPr>
          <a:xfrm>
            <a:off x="3432198" y="5558442"/>
            <a:ext cx="1851120" cy="441000"/>
            <a:chOff x="3432198" y="5558442"/>
            <a:chExt cx="185112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E23B6CD-1B0B-4ADC-9DCF-73AA9D42A293}"/>
                    </a:ext>
                  </a:extLst>
                </p14:cNvPr>
                <p14:cNvContentPartPr/>
                <p14:nvPr/>
              </p14:nvContentPartPr>
              <p14:xfrm>
                <a:off x="3432198" y="5741682"/>
                <a:ext cx="655560" cy="233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E23B6CD-1B0B-4ADC-9DCF-73AA9D42A2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23558" y="5732682"/>
                  <a:ext cx="67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76267E5-AB58-48BC-A6DD-91B7CCB934AA}"/>
                    </a:ext>
                  </a:extLst>
                </p14:cNvPr>
                <p14:cNvContentPartPr/>
                <p14:nvPr/>
              </p14:nvContentPartPr>
              <p14:xfrm>
                <a:off x="4098198" y="5558442"/>
                <a:ext cx="1185120" cy="44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76267E5-AB58-48BC-A6DD-91B7CCB934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89198" y="5549442"/>
                  <a:ext cx="1202760" cy="45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92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6ECA-6054-4061-8DC6-6976E22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255181"/>
            <a:ext cx="11695814" cy="63157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2C3C86-0859-4B2D-89F9-B821D2FECE86}"/>
                  </a:ext>
                </a:extLst>
              </p14:cNvPr>
              <p14:cNvContentPartPr/>
              <p14:nvPr/>
            </p14:nvContentPartPr>
            <p14:xfrm>
              <a:off x="1825158" y="929922"/>
              <a:ext cx="12960" cy="32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2C3C86-0859-4B2D-89F9-B821D2FEC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6158" y="921282"/>
                <a:ext cx="306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D7A1B1-700A-4B16-BCF5-E5D622884CF1}"/>
                  </a:ext>
                </a:extLst>
              </p14:cNvPr>
              <p14:cNvContentPartPr/>
              <p14:nvPr/>
            </p14:nvContentPartPr>
            <p14:xfrm>
              <a:off x="1772958" y="851802"/>
              <a:ext cx="169200" cy="15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D7A1B1-700A-4B16-BCF5-E5D622884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3958" y="842802"/>
                <a:ext cx="186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184EC3-40F5-4174-873F-D5A45B099645}"/>
                  </a:ext>
                </a:extLst>
              </p14:cNvPr>
              <p14:cNvContentPartPr/>
              <p14:nvPr/>
            </p14:nvContentPartPr>
            <p14:xfrm>
              <a:off x="2060958" y="814722"/>
              <a:ext cx="125280" cy="56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184EC3-40F5-4174-873F-D5A45B0996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58" y="805722"/>
                <a:ext cx="1429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39CCA1-FEC2-42BA-BEE6-E15E350F3A80}"/>
                  </a:ext>
                </a:extLst>
              </p14:cNvPr>
              <p14:cNvContentPartPr/>
              <p14:nvPr/>
            </p14:nvContentPartPr>
            <p14:xfrm>
              <a:off x="2293878" y="934242"/>
              <a:ext cx="182160" cy="26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39CCA1-FEC2-42BA-BEE6-E15E350F3A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5238" y="925602"/>
                <a:ext cx="1998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32A646-DFE3-4BD8-92D6-B6D411767832}"/>
                  </a:ext>
                </a:extLst>
              </p14:cNvPr>
              <p14:cNvContentPartPr/>
              <p14:nvPr/>
            </p14:nvContentPartPr>
            <p14:xfrm>
              <a:off x="2284158" y="1072842"/>
              <a:ext cx="174600" cy="3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32A646-DFE3-4BD8-92D6-B6D4117678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158" y="1063842"/>
                <a:ext cx="192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FF9C0E-537D-440A-9B42-704D04813873}"/>
                  </a:ext>
                </a:extLst>
              </p14:cNvPr>
              <p14:cNvContentPartPr/>
              <p14:nvPr/>
            </p14:nvContentPartPr>
            <p14:xfrm>
              <a:off x="2705358" y="792762"/>
              <a:ext cx="65880" cy="56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FF9C0E-537D-440A-9B42-704D048138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6718" y="783762"/>
                <a:ext cx="835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43AC36-ED38-4F5A-B7E8-44C9F9C5A421}"/>
                  </a:ext>
                </a:extLst>
              </p14:cNvPr>
              <p14:cNvContentPartPr/>
              <p14:nvPr/>
            </p14:nvContentPartPr>
            <p14:xfrm>
              <a:off x="2886078" y="921282"/>
              <a:ext cx="198360" cy="314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43AC36-ED38-4F5A-B7E8-44C9F9C5A4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7078" y="912282"/>
                <a:ext cx="216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4EEA87-265A-4DB7-A2EE-05E1C9B8DF9D}"/>
                  </a:ext>
                </a:extLst>
              </p14:cNvPr>
              <p14:cNvContentPartPr/>
              <p14:nvPr/>
            </p14:nvContentPartPr>
            <p14:xfrm>
              <a:off x="3102078" y="802482"/>
              <a:ext cx="262080" cy="55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4EEA87-265A-4DB7-A2EE-05E1C9B8DF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3078" y="793482"/>
                <a:ext cx="2797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E5992C-5320-4AE7-BAC9-63EAB33A8F46}"/>
                  </a:ext>
                </a:extLst>
              </p14:cNvPr>
              <p14:cNvContentPartPr/>
              <p14:nvPr/>
            </p14:nvContentPartPr>
            <p14:xfrm>
              <a:off x="3532638" y="1035762"/>
              <a:ext cx="232200" cy="2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E5992C-5320-4AE7-BAC9-63EAB33A8F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3998" y="1026762"/>
                <a:ext cx="2498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1050E5-4875-4062-A3CE-5290A9FD0B94}"/>
                  </a:ext>
                </a:extLst>
              </p14:cNvPr>
              <p14:cNvContentPartPr/>
              <p14:nvPr/>
            </p14:nvContentPartPr>
            <p14:xfrm>
              <a:off x="3590958" y="1117842"/>
              <a:ext cx="148320" cy="2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1050E5-4875-4062-A3CE-5290A9FD0B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1958" y="1109202"/>
                <a:ext cx="165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51319D-38A0-4412-B371-2B3C6FCAFCBC}"/>
                  </a:ext>
                </a:extLst>
              </p14:cNvPr>
              <p14:cNvContentPartPr/>
              <p14:nvPr/>
            </p14:nvContentPartPr>
            <p14:xfrm>
              <a:off x="3550638" y="1335642"/>
              <a:ext cx="732960" cy="660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51319D-38A0-4412-B371-2B3C6FCAFC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1638" y="1326642"/>
                <a:ext cx="7506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C607DB-7FF1-47B2-A201-CC5ABFD7EFC5}"/>
                  </a:ext>
                </a:extLst>
              </p14:cNvPr>
              <p14:cNvContentPartPr/>
              <p14:nvPr/>
            </p14:nvContentPartPr>
            <p14:xfrm>
              <a:off x="3420678" y="1667562"/>
              <a:ext cx="25920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C607DB-7FF1-47B2-A201-CC5ABFD7EF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11678" y="1658562"/>
                <a:ext cx="2768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8D655D-E1FA-4171-8549-63EDA680E2AC}"/>
                  </a:ext>
                </a:extLst>
              </p14:cNvPr>
              <p14:cNvContentPartPr/>
              <p14:nvPr/>
            </p14:nvContentPartPr>
            <p14:xfrm>
              <a:off x="1653078" y="2284242"/>
              <a:ext cx="222840" cy="449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8D655D-E1FA-4171-8549-63EDA680E2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4078" y="2275602"/>
                <a:ext cx="2404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0B6389-7EE3-433A-ACDE-7E200E860B64}"/>
                  </a:ext>
                </a:extLst>
              </p14:cNvPr>
              <p14:cNvContentPartPr/>
              <p14:nvPr/>
            </p14:nvContentPartPr>
            <p14:xfrm>
              <a:off x="1856118" y="2311962"/>
              <a:ext cx="632160" cy="389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0B6389-7EE3-433A-ACDE-7E200E860B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47118" y="2302962"/>
                <a:ext cx="6498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F4A76CD-383F-404C-A99A-1A042E3E88D1}"/>
                  </a:ext>
                </a:extLst>
              </p14:cNvPr>
              <p14:cNvContentPartPr/>
              <p14:nvPr/>
            </p14:nvContentPartPr>
            <p14:xfrm>
              <a:off x="2409078" y="2554962"/>
              <a:ext cx="12960" cy="6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F4A76CD-383F-404C-A99A-1A042E3E88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0078" y="2545962"/>
                <a:ext cx="306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E374262-6032-4DD0-97F8-44E3640ADF2B}"/>
                  </a:ext>
                </a:extLst>
              </p14:cNvPr>
              <p14:cNvContentPartPr/>
              <p14:nvPr/>
            </p14:nvContentPartPr>
            <p14:xfrm>
              <a:off x="2526078" y="2339322"/>
              <a:ext cx="366840" cy="276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E374262-6032-4DD0-97F8-44E3640ADF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17078" y="2330682"/>
                <a:ext cx="3844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7CD58ED-6596-40B2-AAE3-E22317B726C2}"/>
                  </a:ext>
                </a:extLst>
              </p14:cNvPr>
              <p14:cNvContentPartPr/>
              <p14:nvPr/>
            </p14:nvContentPartPr>
            <p14:xfrm>
              <a:off x="2905158" y="2410242"/>
              <a:ext cx="14400" cy="13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7CD58ED-6596-40B2-AAE3-E22317B726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6158" y="2401242"/>
                <a:ext cx="32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237F93-26BC-4473-AAEE-3011DB742E78}"/>
                  </a:ext>
                </a:extLst>
              </p14:cNvPr>
              <p14:cNvContentPartPr/>
              <p14:nvPr/>
            </p14:nvContentPartPr>
            <p14:xfrm>
              <a:off x="2905158" y="2317362"/>
              <a:ext cx="239400" cy="275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237F93-26BC-4473-AAEE-3011DB742E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96158" y="2308362"/>
                <a:ext cx="2570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4B49F91-831F-4A7D-AD35-DBD55A1E73BC}"/>
                  </a:ext>
                </a:extLst>
              </p14:cNvPr>
              <p14:cNvContentPartPr/>
              <p14:nvPr/>
            </p14:nvContentPartPr>
            <p14:xfrm>
              <a:off x="3154998" y="2396922"/>
              <a:ext cx="17640" cy="24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4B49F91-831F-4A7D-AD35-DBD55A1E73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45998" y="2387922"/>
                <a:ext cx="35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EBFA92C-EFAA-4E24-A610-38FCFA21A3E9}"/>
                  </a:ext>
                </a:extLst>
              </p14:cNvPr>
              <p14:cNvContentPartPr/>
              <p14:nvPr/>
            </p14:nvContentPartPr>
            <p14:xfrm>
              <a:off x="3215478" y="2314122"/>
              <a:ext cx="327960" cy="594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EBFA92C-EFAA-4E24-A610-38FCFA21A3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06838" y="2305122"/>
                <a:ext cx="3456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A40CF23-D81A-4B1C-8DEB-5D5D2C55D85F}"/>
                  </a:ext>
                </a:extLst>
              </p14:cNvPr>
              <p14:cNvContentPartPr/>
              <p14:nvPr/>
            </p14:nvContentPartPr>
            <p14:xfrm>
              <a:off x="3727758" y="2247522"/>
              <a:ext cx="271080" cy="558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A40CF23-D81A-4B1C-8DEB-5D5D2C55D8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19118" y="2238522"/>
                <a:ext cx="2887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84AC73-9AAC-43E8-B4E9-3F05274E86B1}"/>
                  </a:ext>
                </a:extLst>
              </p14:cNvPr>
              <p14:cNvContentPartPr/>
              <p14:nvPr/>
            </p14:nvContentPartPr>
            <p14:xfrm>
              <a:off x="2034318" y="3017562"/>
              <a:ext cx="894960" cy="36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84AC73-9AAC-43E8-B4E9-3F05274E86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25678" y="3008922"/>
                <a:ext cx="9126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750E99-BFBE-489C-B14F-9807005F07E1}"/>
                  </a:ext>
                </a:extLst>
              </p14:cNvPr>
              <p14:cNvContentPartPr/>
              <p14:nvPr/>
            </p14:nvContentPartPr>
            <p14:xfrm>
              <a:off x="3095598" y="2956002"/>
              <a:ext cx="690480" cy="264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750E99-BFBE-489C-B14F-9807005F07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86958" y="2947362"/>
                <a:ext cx="708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F519D2F-DE3A-4F8D-97EA-983DFFE354C1}"/>
                  </a:ext>
                </a:extLst>
              </p14:cNvPr>
              <p14:cNvContentPartPr/>
              <p14:nvPr/>
            </p14:nvContentPartPr>
            <p14:xfrm>
              <a:off x="1915878" y="3529122"/>
              <a:ext cx="918360" cy="344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F519D2F-DE3A-4F8D-97EA-983DFFE354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06878" y="3520482"/>
                <a:ext cx="9360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911B7E1-454D-4F11-A663-39592BA0DE88}"/>
                  </a:ext>
                </a:extLst>
              </p14:cNvPr>
              <p14:cNvContentPartPr/>
              <p14:nvPr/>
            </p14:nvContentPartPr>
            <p14:xfrm>
              <a:off x="2705718" y="3623442"/>
              <a:ext cx="241560" cy="70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911B7E1-454D-4F11-A663-39592BA0DE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96718" y="3614802"/>
                <a:ext cx="259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EF22375-E863-4215-BCF8-75DD78228C57}"/>
                  </a:ext>
                </a:extLst>
              </p14:cNvPr>
              <p14:cNvContentPartPr/>
              <p14:nvPr/>
            </p14:nvContentPartPr>
            <p14:xfrm>
              <a:off x="3144558" y="3467562"/>
              <a:ext cx="199080" cy="31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EF22375-E863-4215-BCF8-75DD78228C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35918" y="3458922"/>
                <a:ext cx="2167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A30E8E5-1BA4-4FB6-8519-3D346C0DDC8A}"/>
                  </a:ext>
                </a:extLst>
              </p14:cNvPr>
              <p14:cNvContentPartPr/>
              <p14:nvPr/>
            </p14:nvContentPartPr>
            <p14:xfrm>
              <a:off x="3201798" y="3643242"/>
              <a:ext cx="160200" cy="51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A30E8E5-1BA4-4FB6-8519-3D346C0DDC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92798" y="3634602"/>
                <a:ext cx="177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7EA6A5F-706D-455B-B778-3DF1C0D03B96}"/>
                  </a:ext>
                </a:extLst>
              </p14:cNvPr>
              <p14:cNvContentPartPr/>
              <p14:nvPr/>
            </p14:nvContentPartPr>
            <p14:xfrm>
              <a:off x="3577278" y="3379362"/>
              <a:ext cx="313920" cy="478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7EA6A5F-706D-455B-B778-3DF1C0D03B9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68278" y="3370362"/>
                <a:ext cx="3315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7BC09F-53D0-40F3-8C4D-75AC1D3B7A36}"/>
                  </a:ext>
                </a:extLst>
              </p14:cNvPr>
              <p14:cNvContentPartPr/>
              <p14:nvPr/>
            </p14:nvContentPartPr>
            <p14:xfrm>
              <a:off x="1720758" y="4113402"/>
              <a:ext cx="660960" cy="351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7BC09F-53D0-40F3-8C4D-75AC1D3B7A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11758" y="4104762"/>
                <a:ext cx="6786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977BCD-E975-420B-A299-FF7ED113EF21}"/>
                  </a:ext>
                </a:extLst>
              </p14:cNvPr>
              <p14:cNvContentPartPr/>
              <p14:nvPr/>
            </p14:nvContentPartPr>
            <p14:xfrm>
              <a:off x="2632998" y="4083882"/>
              <a:ext cx="823680" cy="327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977BCD-E975-420B-A299-FF7ED113EF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23998" y="4075242"/>
                <a:ext cx="8413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9D4883-8BD4-4E61-9A81-3851FA8B7646}"/>
                  </a:ext>
                </a:extLst>
              </p14:cNvPr>
              <p14:cNvContentPartPr/>
              <p14:nvPr/>
            </p14:nvContentPartPr>
            <p14:xfrm>
              <a:off x="3323838" y="4033122"/>
              <a:ext cx="582840" cy="414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9D4883-8BD4-4E61-9A81-3851FA8B76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15198" y="4024122"/>
                <a:ext cx="60048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19DEFE8-0448-4CDC-AE81-051EF059DDC0}"/>
              </a:ext>
            </a:extLst>
          </p:cNvPr>
          <p:cNvGrpSpPr/>
          <p:nvPr/>
        </p:nvGrpSpPr>
        <p:grpSpPr>
          <a:xfrm>
            <a:off x="4129878" y="258882"/>
            <a:ext cx="4532040" cy="1006200"/>
            <a:chOff x="4129878" y="258882"/>
            <a:chExt cx="4532040" cy="10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723FF2-4C5E-4F6A-9E8E-DA44286BD619}"/>
                    </a:ext>
                  </a:extLst>
                </p14:cNvPr>
                <p14:cNvContentPartPr/>
                <p14:nvPr/>
              </p14:nvContentPartPr>
              <p14:xfrm>
                <a:off x="4129878" y="750642"/>
                <a:ext cx="222840" cy="35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723FF2-4C5E-4F6A-9E8E-DA44286BD6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20878" y="742002"/>
                  <a:ext cx="240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3E1E59-1EBB-474D-A8ED-8A9C45E7F6CD}"/>
                    </a:ext>
                  </a:extLst>
                </p14:cNvPr>
                <p14:cNvContentPartPr/>
                <p14:nvPr/>
              </p14:nvContentPartPr>
              <p14:xfrm>
                <a:off x="4178118" y="929922"/>
                <a:ext cx="1062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3E1E59-1EBB-474D-A8ED-8A9C45E7F6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69478" y="921282"/>
                  <a:ext cx="12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DBA140-D001-4719-A894-A7857CC56B07}"/>
                    </a:ext>
                  </a:extLst>
                </p14:cNvPr>
                <p14:cNvContentPartPr/>
                <p14:nvPr/>
              </p14:nvContentPartPr>
              <p14:xfrm>
                <a:off x="4496358" y="663882"/>
                <a:ext cx="163800" cy="60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DBA140-D001-4719-A894-A7857CC56B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87358" y="655242"/>
                  <a:ext cx="1814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8CA693-03E4-4259-A9AA-1A5E22C5FF63}"/>
                    </a:ext>
                  </a:extLst>
                </p14:cNvPr>
                <p14:cNvContentPartPr/>
                <p14:nvPr/>
              </p14:nvContentPartPr>
              <p14:xfrm>
                <a:off x="4824318" y="789522"/>
                <a:ext cx="196560" cy="28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8CA693-03E4-4259-A9AA-1A5E22C5FF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15678" y="780882"/>
                  <a:ext cx="214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1569D9-8D77-4EFB-9E30-69B1477FCA33}"/>
                    </a:ext>
                  </a:extLst>
                </p14:cNvPr>
                <p14:cNvContentPartPr/>
                <p14:nvPr/>
              </p14:nvContentPartPr>
              <p14:xfrm>
                <a:off x="4883718" y="915522"/>
                <a:ext cx="156960" cy="2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1569D9-8D77-4EFB-9E30-69B1477FCA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75078" y="906522"/>
                  <a:ext cx="174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85D3B7-FF93-4734-B84A-702D45C703AE}"/>
                    </a:ext>
                  </a:extLst>
                </p14:cNvPr>
                <p14:cNvContentPartPr/>
                <p14:nvPr/>
              </p14:nvContentPartPr>
              <p14:xfrm>
                <a:off x="5145078" y="754962"/>
                <a:ext cx="267480" cy="325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85D3B7-FF93-4734-B84A-702D45C703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36438" y="745962"/>
                  <a:ext cx="285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39ECFE-7246-4485-82F0-61B3408D8F6B}"/>
                    </a:ext>
                  </a:extLst>
                </p14:cNvPr>
                <p14:cNvContentPartPr/>
                <p14:nvPr/>
              </p14:nvContentPartPr>
              <p14:xfrm>
                <a:off x="5541798" y="715002"/>
                <a:ext cx="174960" cy="34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39ECFE-7246-4485-82F0-61B3408D8F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2798" y="706002"/>
                  <a:ext cx="192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A4A3EE-D38B-47AD-9D67-B6E2889FC913}"/>
                    </a:ext>
                  </a:extLst>
                </p14:cNvPr>
                <p14:cNvContentPartPr/>
                <p14:nvPr/>
              </p14:nvContentPartPr>
              <p14:xfrm>
                <a:off x="5729358" y="619602"/>
                <a:ext cx="258840" cy="49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A4A3EE-D38B-47AD-9D67-B6E2889FC9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0718" y="610602"/>
                  <a:ext cx="2764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9CF847-BD1F-4BFB-8A6A-C3DEE574ABA4}"/>
                    </a:ext>
                  </a:extLst>
                </p14:cNvPr>
                <p14:cNvContentPartPr/>
                <p14:nvPr/>
              </p14:nvContentPartPr>
              <p14:xfrm>
                <a:off x="5253798" y="415122"/>
                <a:ext cx="1439280" cy="282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9CF847-BD1F-4BFB-8A6A-C3DEE574AB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44798" y="406482"/>
                  <a:ext cx="1456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327117-1C8B-4469-81DC-E96F5044D4AE}"/>
                    </a:ext>
                  </a:extLst>
                </p14:cNvPr>
                <p14:cNvContentPartPr/>
                <p14:nvPr/>
              </p14:nvContentPartPr>
              <p14:xfrm>
                <a:off x="6505158" y="431682"/>
                <a:ext cx="157680" cy="200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327117-1C8B-4469-81DC-E96F5044D4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96158" y="423042"/>
                  <a:ext cx="175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1B293C8-15EE-48CD-A7D0-895A2554EE02}"/>
                    </a:ext>
                  </a:extLst>
                </p14:cNvPr>
                <p14:cNvContentPartPr/>
                <p14:nvPr/>
              </p14:nvContentPartPr>
              <p14:xfrm>
                <a:off x="6561678" y="303522"/>
                <a:ext cx="74520" cy="13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1B293C8-15EE-48CD-A7D0-895A2554EE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52678" y="294882"/>
                  <a:ext cx="92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82E0E8-D679-40C3-80FF-0C1F3DD6EE2B}"/>
                    </a:ext>
                  </a:extLst>
                </p14:cNvPr>
                <p14:cNvContentPartPr/>
                <p14:nvPr/>
              </p14:nvContentPartPr>
              <p14:xfrm>
                <a:off x="6900798" y="342762"/>
                <a:ext cx="40680" cy="21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82E0E8-D679-40C3-80FF-0C1F3DD6EE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91798" y="333762"/>
                  <a:ext cx="58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E9A8BB-8740-4CF2-AF1D-5BE0880D4792}"/>
                    </a:ext>
                  </a:extLst>
                </p14:cNvPr>
                <p14:cNvContentPartPr/>
                <p14:nvPr/>
              </p14:nvContentPartPr>
              <p14:xfrm>
                <a:off x="6767958" y="517722"/>
                <a:ext cx="234360" cy="50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E9A8BB-8740-4CF2-AF1D-5BE0880D47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58958" y="509082"/>
                  <a:ext cx="252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A1F830-F740-4364-AEB0-8375AD6F5F21}"/>
                    </a:ext>
                  </a:extLst>
                </p14:cNvPr>
                <p14:cNvContentPartPr/>
                <p14:nvPr/>
              </p14:nvContentPartPr>
              <p14:xfrm>
                <a:off x="6810078" y="324042"/>
                <a:ext cx="195120" cy="9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A1F830-F740-4364-AEB0-8375AD6F5F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1438" y="315402"/>
                  <a:ext cx="212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B2FD6B-B11C-40FE-BC63-E0DF84B00A30}"/>
                    </a:ext>
                  </a:extLst>
                </p14:cNvPr>
                <p14:cNvContentPartPr/>
                <p14:nvPr/>
              </p14:nvContentPartPr>
              <p14:xfrm>
                <a:off x="7064598" y="258882"/>
                <a:ext cx="1302480" cy="27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B2FD6B-B11C-40FE-BC63-E0DF84B00A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5598" y="250242"/>
                  <a:ext cx="1320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62A14C-7A29-4ADA-8654-E69A6EBD3D57}"/>
                    </a:ext>
                  </a:extLst>
                </p14:cNvPr>
                <p14:cNvContentPartPr/>
                <p14:nvPr/>
              </p14:nvContentPartPr>
              <p14:xfrm>
                <a:off x="8200758" y="285522"/>
                <a:ext cx="461160" cy="234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62A14C-7A29-4ADA-8654-E69A6EBD3D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92118" y="276522"/>
                  <a:ext cx="478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AFA3CC9-A1D0-4308-9DAE-85F9A23008D3}"/>
                    </a:ext>
                  </a:extLst>
                </p14:cNvPr>
                <p14:cNvContentPartPr/>
                <p14:nvPr/>
              </p14:nvContentPartPr>
              <p14:xfrm>
                <a:off x="8002038" y="308202"/>
                <a:ext cx="19908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AFA3CC9-A1D0-4308-9DAE-85F9A23008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3038" y="299202"/>
                  <a:ext cx="2167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D0E1AE-8C9A-4DC4-8FC6-47D8D5C94AD6}"/>
              </a:ext>
            </a:extLst>
          </p:cNvPr>
          <p:cNvGrpSpPr/>
          <p:nvPr/>
        </p:nvGrpSpPr>
        <p:grpSpPr>
          <a:xfrm>
            <a:off x="4074438" y="1274442"/>
            <a:ext cx="2433600" cy="631080"/>
            <a:chOff x="4074438" y="1274442"/>
            <a:chExt cx="243360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1F30C9-E669-4A5A-9EFB-40D171BA3535}"/>
                    </a:ext>
                  </a:extLst>
                </p14:cNvPr>
                <p14:cNvContentPartPr/>
                <p14:nvPr/>
              </p14:nvContentPartPr>
              <p14:xfrm>
                <a:off x="4074438" y="1274442"/>
                <a:ext cx="2433600" cy="78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1F30C9-E669-4A5A-9EFB-40D171BA35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65798" y="1265442"/>
                  <a:ext cx="2451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41485-18A0-4873-874C-BF16887E6D94}"/>
                    </a:ext>
                  </a:extLst>
                </p14:cNvPr>
                <p14:cNvContentPartPr/>
                <p14:nvPr/>
              </p14:nvContentPartPr>
              <p14:xfrm>
                <a:off x="4757718" y="1513122"/>
                <a:ext cx="156960" cy="30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41485-18A0-4873-874C-BF16887E6D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48718" y="1504122"/>
                  <a:ext cx="174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30CB55E-C237-4FE2-91C2-9A1672F5186A}"/>
                    </a:ext>
                  </a:extLst>
                </p14:cNvPr>
                <p14:cNvContentPartPr/>
                <p14:nvPr/>
              </p14:nvContentPartPr>
              <p14:xfrm>
                <a:off x="4999638" y="1397562"/>
                <a:ext cx="219600" cy="490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30CB55E-C237-4FE2-91C2-9A1672F518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90638" y="1388562"/>
                  <a:ext cx="2372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8E1380-A802-43AE-8E3B-28E7C6045A72}"/>
                    </a:ext>
                  </a:extLst>
                </p14:cNvPr>
                <p14:cNvContentPartPr/>
                <p14:nvPr/>
              </p14:nvContentPartPr>
              <p14:xfrm>
                <a:off x="5278278" y="1566042"/>
                <a:ext cx="149040" cy="266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8E1380-A802-43AE-8E3B-28E7C6045A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69278" y="1557042"/>
                  <a:ext cx="16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0E4A48-9116-4A24-B1F2-FF54D5EA5BDA}"/>
                    </a:ext>
                  </a:extLst>
                </p14:cNvPr>
                <p14:cNvContentPartPr/>
                <p14:nvPr/>
              </p14:nvContentPartPr>
              <p14:xfrm>
                <a:off x="5485278" y="1415922"/>
                <a:ext cx="241920" cy="489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0E4A48-9116-4A24-B1F2-FF54D5EA5B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76638" y="1407282"/>
                  <a:ext cx="259560" cy="50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3DE3BF0-A23C-4EEF-B2AE-CB1DA66F44D5}"/>
              </a:ext>
            </a:extLst>
          </p:cNvPr>
          <p:cNvSpPr/>
          <p:nvPr/>
        </p:nvSpPr>
        <p:spPr>
          <a:xfrm>
            <a:off x="7848360" y="2228760"/>
            <a:ext cx="2880000" cy="180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E93E180-C365-4013-BFC6-20D165A9C996}"/>
              </a:ext>
            </a:extLst>
          </p:cNvPr>
          <p:cNvGrpSpPr/>
          <p:nvPr/>
        </p:nvGrpSpPr>
        <p:grpSpPr>
          <a:xfrm>
            <a:off x="6573198" y="2095962"/>
            <a:ext cx="4838040" cy="1496520"/>
            <a:chOff x="6573198" y="2095962"/>
            <a:chExt cx="4838040" cy="14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003D1D-E8D4-4A75-B22A-AF972507A055}"/>
                    </a:ext>
                  </a:extLst>
                </p14:cNvPr>
                <p14:cNvContentPartPr/>
                <p14:nvPr/>
              </p14:nvContentPartPr>
              <p14:xfrm>
                <a:off x="8128758" y="2579442"/>
                <a:ext cx="1076760" cy="1013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003D1D-E8D4-4A75-B22A-AF972507A0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20118" y="2570802"/>
                  <a:ext cx="109440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450D85-EFA3-4281-BCE3-05DA5EC4142F}"/>
                    </a:ext>
                  </a:extLst>
                </p14:cNvPr>
                <p14:cNvContentPartPr/>
                <p14:nvPr/>
              </p14:nvContentPartPr>
              <p14:xfrm>
                <a:off x="8834718" y="2490522"/>
                <a:ext cx="1180440" cy="1057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450D85-EFA3-4281-BCE3-05DA5EC4142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25718" y="2481882"/>
                  <a:ext cx="119808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565A98-60C4-4EEC-9707-C7D9B793C97E}"/>
                    </a:ext>
                  </a:extLst>
                </p14:cNvPr>
                <p14:cNvContentPartPr/>
                <p14:nvPr/>
              </p14:nvContentPartPr>
              <p14:xfrm>
                <a:off x="9800238" y="2357322"/>
                <a:ext cx="832680" cy="509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565A98-60C4-4EEC-9707-C7D9B793C9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91598" y="2348322"/>
                  <a:ext cx="8503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6C92DB-5366-4A33-A85A-E340308A0E50}"/>
                    </a:ext>
                  </a:extLst>
                </p14:cNvPr>
                <p14:cNvContentPartPr/>
                <p14:nvPr/>
              </p14:nvContentPartPr>
              <p14:xfrm>
                <a:off x="10803918" y="2265162"/>
                <a:ext cx="127800" cy="331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6C92DB-5366-4A33-A85A-E340308A0E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95278" y="2256162"/>
                  <a:ext cx="145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1842AD-D511-48D8-8A99-9CB256A94C6A}"/>
                    </a:ext>
                  </a:extLst>
                </p14:cNvPr>
                <p14:cNvContentPartPr/>
                <p14:nvPr/>
              </p14:nvContentPartPr>
              <p14:xfrm>
                <a:off x="11020638" y="2214402"/>
                <a:ext cx="111960" cy="345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1842AD-D511-48D8-8A99-9CB256A94C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11638" y="2205402"/>
                  <a:ext cx="129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AAB2C34-A27F-40A5-8110-00B48EC07AA7}"/>
                    </a:ext>
                  </a:extLst>
                </p14:cNvPr>
                <p14:cNvContentPartPr/>
                <p14:nvPr/>
              </p14:nvContentPartPr>
              <p14:xfrm>
                <a:off x="11137278" y="2264442"/>
                <a:ext cx="153720" cy="255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AAB2C34-A27F-40A5-8110-00B48EC07A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8638" y="2255802"/>
                  <a:ext cx="171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F8F945B-5E4A-45EA-B132-5C97A8CC4808}"/>
                    </a:ext>
                  </a:extLst>
                </p14:cNvPr>
                <p14:cNvContentPartPr/>
                <p14:nvPr/>
              </p14:nvContentPartPr>
              <p14:xfrm>
                <a:off x="11193078" y="2368482"/>
                <a:ext cx="106560" cy="50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F8F945B-5E4A-45EA-B132-5C97A8CC48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84078" y="2359482"/>
                  <a:ext cx="124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AFA8977-6028-4D3A-8781-D0B83444FE39}"/>
                    </a:ext>
                  </a:extLst>
                </p14:cNvPr>
                <p14:cNvContentPartPr/>
                <p14:nvPr/>
              </p14:nvContentPartPr>
              <p14:xfrm>
                <a:off x="11274798" y="2147442"/>
                <a:ext cx="136440" cy="437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AFA8977-6028-4D3A-8781-D0B83444FE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66158" y="2138442"/>
                  <a:ext cx="154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B85BAB-ABB9-4AA4-8CD2-C383411DD406}"/>
                    </a:ext>
                  </a:extLst>
                </p14:cNvPr>
                <p14:cNvContentPartPr/>
                <p14:nvPr/>
              </p14:nvContentPartPr>
              <p14:xfrm>
                <a:off x="7441878" y="2813442"/>
                <a:ext cx="945720" cy="21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B85BAB-ABB9-4AA4-8CD2-C383411DD4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32878" y="2804802"/>
                  <a:ext cx="963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9510A5-93D6-4D15-903A-F7A060632783}"/>
                    </a:ext>
                  </a:extLst>
                </p14:cNvPr>
                <p14:cNvContentPartPr/>
                <p14:nvPr/>
              </p14:nvContentPartPr>
              <p14:xfrm>
                <a:off x="7387518" y="2862762"/>
                <a:ext cx="340560" cy="266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9510A5-93D6-4D15-903A-F7A0606327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78878" y="2854122"/>
                  <a:ext cx="358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1D6299-9096-4DBA-A9A8-89066E9AB4A7}"/>
                    </a:ext>
                  </a:extLst>
                </p14:cNvPr>
                <p14:cNvContentPartPr/>
                <p14:nvPr/>
              </p14:nvContentPartPr>
              <p14:xfrm>
                <a:off x="6573198" y="2393682"/>
                <a:ext cx="257040" cy="50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1D6299-9096-4DBA-A9A8-89066E9AB4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64198" y="2385042"/>
                  <a:ext cx="2746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A3FC45-714B-4C5F-A29D-461E3E085E38}"/>
                    </a:ext>
                  </a:extLst>
                </p14:cNvPr>
                <p14:cNvContentPartPr/>
                <p14:nvPr/>
              </p14:nvContentPartPr>
              <p14:xfrm>
                <a:off x="6872718" y="2260122"/>
                <a:ext cx="179640" cy="55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A3FC45-714B-4C5F-A29D-461E3E085E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63718" y="2251482"/>
                  <a:ext cx="1972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7E5539-F8CA-42E4-B190-E0B2C6F87C41}"/>
                    </a:ext>
                  </a:extLst>
                </p14:cNvPr>
                <p14:cNvContentPartPr/>
                <p14:nvPr/>
              </p14:nvContentPartPr>
              <p14:xfrm>
                <a:off x="7047318" y="2356242"/>
                <a:ext cx="254880" cy="411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7E5539-F8CA-42E4-B190-E0B2C6F87C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8678" y="2347242"/>
                  <a:ext cx="272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E502A6-873F-4205-86A0-9ECA1657001E}"/>
                    </a:ext>
                  </a:extLst>
                </p14:cNvPr>
                <p14:cNvContentPartPr/>
                <p14:nvPr/>
              </p14:nvContentPartPr>
              <p14:xfrm>
                <a:off x="7315518" y="2095962"/>
                <a:ext cx="194760" cy="612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E502A6-873F-4205-86A0-9ECA165700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06878" y="2086962"/>
                  <a:ext cx="212400" cy="62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EF6892-3429-462C-A4F3-E079791C73E7}"/>
              </a:ext>
            </a:extLst>
          </p:cNvPr>
          <p:cNvGrpSpPr/>
          <p:nvPr/>
        </p:nvGrpSpPr>
        <p:grpSpPr>
          <a:xfrm>
            <a:off x="8160078" y="2585562"/>
            <a:ext cx="1004760" cy="987120"/>
            <a:chOff x="8160078" y="2585562"/>
            <a:chExt cx="1004760" cy="9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F60ABD-91AC-4185-ABB4-E6090F3F9D51}"/>
                    </a:ext>
                  </a:extLst>
                </p14:cNvPr>
                <p14:cNvContentPartPr/>
                <p14:nvPr/>
              </p14:nvContentPartPr>
              <p14:xfrm>
                <a:off x="8160078" y="2585562"/>
                <a:ext cx="275040" cy="58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F60ABD-91AC-4185-ABB4-E6090F3F9D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42438" y="2567562"/>
                  <a:ext cx="310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A072507-370B-4091-A13C-EB2A378CCD6C}"/>
                    </a:ext>
                  </a:extLst>
                </p14:cNvPr>
                <p14:cNvContentPartPr/>
                <p14:nvPr/>
              </p14:nvContentPartPr>
              <p14:xfrm>
                <a:off x="8186718" y="2597802"/>
                <a:ext cx="448560" cy="82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A072507-370B-4091-A13C-EB2A378CCD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69078" y="2579802"/>
                  <a:ext cx="48420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A7E8F3-B6EA-4605-B21B-5C7364992D87}"/>
                    </a:ext>
                  </a:extLst>
                </p14:cNvPr>
                <p14:cNvContentPartPr/>
                <p14:nvPr/>
              </p14:nvContentPartPr>
              <p14:xfrm>
                <a:off x="8302998" y="2610762"/>
                <a:ext cx="513720" cy="951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A7E8F3-B6EA-4605-B21B-5C7364992D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85358" y="2592762"/>
                  <a:ext cx="54936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3DA4BD-2096-4C32-B298-5E418D5465A0}"/>
                    </a:ext>
                  </a:extLst>
                </p14:cNvPr>
                <p14:cNvContentPartPr/>
                <p14:nvPr/>
              </p14:nvContentPartPr>
              <p14:xfrm>
                <a:off x="8494518" y="2718042"/>
                <a:ext cx="378000" cy="732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3DA4BD-2096-4C32-B298-5E418D5465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6518" y="2700402"/>
                  <a:ext cx="41364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22874F-DE24-44B3-8F3A-FACEBB021FB4}"/>
                    </a:ext>
                  </a:extLst>
                </p14:cNvPr>
                <p14:cNvContentPartPr/>
                <p14:nvPr/>
              </p14:nvContentPartPr>
              <p14:xfrm>
                <a:off x="8600718" y="2759442"/>
                <a:ext cx="446040" cy="813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22874F-DE24-44B3-8F3A-FACEBB021F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83078" y="2741442"/>
                  <a:ext cx="481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35C652-48D2-42B4-A228-215B02D10B16}"/>
                    </a:ext>
                  </a:extLst>
                </p14:cNvPr>
                <p14:cNvContentPartPr/>
                <p14:nvPr/>
              </p14:nvContentPartPr>
              <p14:xfrm>
                <a:off x="8844438" y="2912082"/>
                <a:ext cx="320400" cy="65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35C652-48D2-42B4-A228-215B02D10B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26438" y="2894082"/>
                  <a:ext cx="356040" cy="68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FECEF74-29A7-411D-985E-F7BC40E56677}"/>
                  </a:ext>
                </a:extLst>
              </p14:cNvPr>
              <p14:cNvContentPartPr/>
              <p14:nvPr/>
            </p14:nvContentPartPr>
            <p14:xfrm>
              <a:off x="8854878" y="2900562"/>
              <a:ext cx="232200" cy="482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FECEF74-29A7-411D-985E-F7BC40E5667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01238" y="2792922"/>
                <a:ext cx="3398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4363BCD-6BE6-451E-AA14-2F863F639AF6}"/>
                  </a:ext>
                </a:extLst>
              </p14:cNvPr>
              <p14:cNvContentPartPr/>
              <p14:nvPr/>
            </p14:nvContentPartPr>
            <p14:xfrm>
              <a:off x="8896998" y="2794362"/>
              <a:ext cx="246600" cy="451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4363BCD-6BE6-451E-AA14-2F863F639AF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843358" y="2686722"/>
                <a:ext cx="3542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2E4A417-C56F-4FB6-8F18-A897D052ABF9}"/>
                  </a:ext>
                </a:extLst>
              </p14:cNvPr>
              <p14:cNvContentPartPr/>
              <p14:nvPr/>
            </p14:nvContentPartPr>
            <p14:xfrm>
              <a:off x="8968638" y="2780682"/>
              <a:ext cx="193320" cy="330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2E4A417-C56F-4FB6-8F18-A897D052ABF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914638" y="2672682"/>
                <a:ext cx="3009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A987050-6EFE-4A66-997D-67587F596A25}"/>
                  </a:ext>
                </a:extLst>
              </p14:cNvPr>
              <p14:cNvContentPartPr/>
              <p14:nvPr/>
            </p14:nvContentPartPr>
            <p14:xfrm>
              <a:off x="8922558" y="2908482"/>
              <a:ext cx="149400" cy="352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A987050-6EFE-4A66-997D-67587F596A2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68918" y="2800842"/>
                <a:ext cx="2570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B9769C9-8B2B-4BB5-BFCA-12FE185C079C}"/>
                  </a:ext>
                </a:extLst>
              </p14:cNvPr>
              <p14:cNvContentPartPr/>
              <p14:nvPr/>
            </p14:nvContentPartPr>
            <p14:xfrm>
              <a:off x="8872158" y="3046722"/>
              <a:ext cx="136440" cy="299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B9769C9-8B2B-4BB5-BFCA-12FE185C079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18158" y="2938722"/>
                <a:ext cx="2440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2025904-021D-4AA4-A091-DBB614A69849}"/>
                  </a:ext>
                </a:extLst>
              </p14:cNvPr>
              <p14:cNvContentPartPr/>
              <p14:nvPr/>
            </p14:nvContentPartPr>
            <p14:xfrm>
              <a:off x="8973318" y="2862762"/>
              <a:ext cx="147600" cy="323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2025904-021D-4AA4-A091-DBB614A6984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19318" y="2755122"/>
                <a:ext cx="2552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8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DF2D-5F35-4614-869D-FF141448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C393-4C5C-4348-9862-ECEEFF0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% of adults who are men and alcoholics is 2.25%. And prob of being a </a:t>
            </a:r>
            <a:r>
              <a:rPr lang="en-US"/>
              <a:t>man is 50% </a:t>
            </a:r>
            <a:r>
              <a:rPr lang="en-US" dirty="0"/>
              <a:t>What is the probability of being an alcoholic , given being a man ?</a:t>
            </a:r>
            <a:endParaRPr lang="en-IN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98D7EB-3B32-40F5-B22C-0138F44414EB}"/>
              </a:ext>
            </a:extLst>
          </p:cNvPr>
          <p:cNvGrpSpPr/>
          <p:nvPr/>
        </p:nvGrpSpPr>
        <p:grpSpPr>
          <a:xfrm>
            <a:off x="1025598" y="2742882"/>
            <a:ext cx="10712880" cy="4199450"/>
            <a:chOff x="1025598" y="2742882"/>
            <a:chExt cx="10712880" cy="41994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F2B5C3-E250-4C87-A5E3-2A1356675381}"/>
                    </a:ext>
                  </a:extLst>
                </p14:cNvPr>
                <p14:cNvContentPartPr/>
                <p14:nvPr/>
              </p14:nvContentPartPr>
              <p14:xfrm>
                <a:off x="1064118" y="3514362"/>
                <a:ext cx="72000" cy="662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F2B5C3-E250-4C87-A5E3-2A13566753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5478" y="3505362"/>
                  <a:ext cx="8964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F0DBEB-AF3A-4455-AA18-6D4B14681DE7}"/>
                    </a:ext>
                  </a:extLst>
                </p14:cNvPr>
                <p14:cNvContentPartPr/>
                <p14:nvPr/>
              </p14:nvContentPartPr>
              <p14:xfrm>
                <a:off x="1025598" y="3480162"/>
                <a:ext cx="339480" cy="24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F0DBEB-AF3A-4455-AA18-6D4B14681D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6958" y="3471522"/>
                  <a:ext cx="357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09B15B-C571-42CA-83D6-8671BCDEA0D4}"/>
                    </a:ext>
                  </a:extLst>
                </p14:cNvPr>
                <p14:cNvContentPartPr/>
                <p14:nvPr/>
              </p14:nvContentPartPr>
              <p14:xfrm>
                <a:off x="1479558" y="3313482"/>
                <a:ext cx="342360" cy="104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09B15B-C571-42CA-83D6-8671BCDEA0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0918" y="3304842"/>
                  <a:ext cx="360000" cy="10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276993-B686-42E1-A93D-6E455D52A8E6}"/>
                    </a:ext>
                  </a:extLst>
                </p14:cNvPr>
                <p14:cNvContentPartPr/>
                <p14:nvPr/>
              </p14:nvContentPartPr>
              <p14:xfrm>
                <a:off x="1816878" y="3618762"/>
                <a:ext cx="1622520" cy="38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276993-B686-42E1-A93D-6E455D52A8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7878" y="3610122"/>
                  <a:ext cx="1640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0F166-B355-41F4-94E0-C416CBEC20F2}"/>
                    </a:ext>
                  </a:extLst>
                </p14:cNvPr>
                <p14:cNvContentPartPr/>
                <p14:nvPr/>
              </p14:nvContentPartPr>
              <p14:xfrm>
                <a:off x="3454878" y="3654762"/>
                <a:ext cx="1044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D0F166-B355-41F4-94E0-C416CBEC20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5878" y="3645762"/>
                  <a:ext cx="28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54652D-64AA-47B9-A06D-26A180CBF8C9}"/>
                    </a:ext>
                  </a:extLst>
                </p14:cNvPr>
                <p14:cNvContentPartPr/>
                <p14:nvPr/>
              </p14:nvContentPartPr>
              <p14:xfrm>
                <a:off x="3533358" y="3735762"/>
                <a:ext cx="185400" cy="27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54652D-64AA-47B9-A06D-26A180CBF8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4358" y="3726762"/>
                  <a:ext cx="203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ED4E33-C3A2-42C4-BFBE-3D624BC30D92}"/>
                    </a:ext>
                  </a:extLst>
                </p14:cNvPr>
                <p14:cNvContentPartPr/>
                <p14:nvPr/>
              </p14:nvContentPartPr>
              <p14:xfrm>
                <a:off x="4007838" y="3441642"/>
                <a:ext cx="61200" cy="80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ED4E33-C3A2-42C4-BFBE-3D624BC30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8838" y="3432642"/>
                  <a:ext cx="7884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D67EBA-33C7-482D-ACD0-F9874F3C1315}"/>
                    </a:ext>
                  </a:extLst>
                </p14:cNvPr>
                <p14:cNvContentPartPr/>
                <p14:nvPr/>
              </p14:nvContentPartPr>
              <p14:xfrm>
                <a:off x="4308438" y="3677082"/>
                <a:ext cx="896040" cy="239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D67EBA-33C7-482D-ACD0-F9874F3C13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9438" y="3668442"/>
                  <a:ext cx="913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60196E-BEBB-41E4-8BA1-7DCC528B6DD9}"/>
                    </a:ext>
                  </a:extLst>
                </p14:cNvPr>
                <p14:cNvContentPartPr/>
                <p14:nvPr/>
              </p14:nvContentPartPr>
              <p14:xfrm>
                <a:off x="5249838" y="3245442"/>
                <a:ext cx="496440" cy="947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60196E-BEBB-41E4-8BA1-7DCC528B6D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40838" y="3236802"/>
                  <a:ext cx="51408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62AF9E-2D83-487A-8F4B-91E2268608EF}"/>
                    </a:ext>
                  </a:extLst>
                </p14:cNvPr>
                <p14:cNvContentPartPr/>
                <p14:nvPr/>
              </p14:nvContentPartPr>
              <p14:xfrm>
                <a:off x="6010518" y="3551082"/>
                <a:ext cx="391680" cy="2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62AF9E-2D83-487A-8F4B-91E2268608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01878" y="3542442"/>
                  <a:ext cx="409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442FBE-6BF9-4725-A463-415222483643}"/>
                    </a:ext>
                  </a:extLst>
                </p14:cNvPr>
                <p14:cNvContentPartPr/>
                <p14:nvPr/>
              </p14:nvContentPartPr>
              <p14:xfrm>
                <a:off x="6076758" y="3725682"/>
                <a:ext cx="320040" cy="1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442FBE-6BF9-4725-A463-4152224836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68118" y="3717042"/>
                  <a:ext cx="337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CD214D-7ACB-41B9-AFC7-83FC2F0CEAC4}"/>
                    </a:ext>
                  </a:extLst>
                </p14:cNvPr>
                <p14:cNvContentPartPr/>
                <p14:nvPr/>
              </p14:nvContentPartPr>
              <p14:xfrm>
                <a:off x="6857238" y="2951322"/>
                <a:ext cx="293400" cy="61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CD214D-7ACB-41B9-AFC7-83FC2F0CEA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48598" y="2942322"/>
                  <a:ext cx="3110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A78AF2-5A51-4696-8591-206DD414BE49}"/>
                    </a:ext>
                  </a:extLst>
                </p14:cNvPr>
                <p14:cNvContentPartPr/>
                <p14:nvPr/>
              </p14:nvContentPartPr>
              <p14:xfrm>
                <a:off x="7198158" y="2868522"/>
                <a:ext cx="336960" cy="112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A78AF2-5A51-4696-8591-206DD414BE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89518" y="2859882"/>
                  <a:ext cx="35460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30CF3B-D6BD-43B1-9CC7-DFB706BED7E3}"/>
                    </a:ext>
                  </a:extLst>
                </p14:cNvPr>
                <p14:cNvContentPartPr/>
                <p14:nvPr/>
              </p14:nvContentPartPr>
              <p14:xfrm>
                <a:off x="7526118" y="3071562"/>
                <a:ext cx="1454400" cy="43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30CF3B-D6BD-43B1-9CC7-DFB706BED7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17478" y="3062922"/>
                  <a:ext cx="14720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406B33-D499-4EA2-AC03-F1B9C18D7EEE}"/>
                    </a:ext>
                  </a:extLst>
                </p14:cNvPr>
                <p14:cNvContentPartPr/>
                <p14:nvPr/>
              </p14:nvContentPartPr>
              <p14:xfrm>
                <a:off x="8959278" y="3046722"/>
                <a:ext cx="25020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406B33-D499-4EA2-AC03-F1B9C18D7E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0278" y="3037722"/>
                  <a:ext cx="267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B201BE-12FB-4F2C-82CF-7BD4A5C827DD}"/>
                    </a:ext>
                  </a:extLst>
                </p14:cNvPr>
                <p14:cNvContentPartPr/>
                <p14:nvPr/>
              </p14:nvContentPartPr>
              <p14:xfrm>
                <a:off x="9376878" y="2983002"/>
                <a:ext cx="358920" cy="441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B201BE-12FB-4F2C-82CF-7BD4A5C827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67878" y="2974362"/>
                  <a:ext cx="376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D65335-7D31-4E5E-9F8C-19F6F8D4A3C6}"/>
                    </a:ext>
                  </a:extLst>
                </p14:cNvPr>
                <p14:cNvContentPartPr/>
                <p14:nvPr/>
              </p14:nvContentPartPr>
              <p14:xfrm>
                <a:off x="10073118" y="3051402"/>
                <a:ext cx="1096920" cy="31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D65335-7D31-4E5E-9F8C-19F6F8D4A3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64118" y="3042762"/>
                  <a:ext cx="1114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A3F944-2AB3-4BEB-8043-62701B91FFD5}"/>
                    </a:ext>
                  </a:extLst>
                </p14:cNvPr>
                <p14:cNvContentPartPr/>
                <p14:nvPr/>
              </p14:nvContentPartPr>
              <p14:xfrm>
                <a:off x="11060598" y="2742882"/>
                <a:ext cx="410040" cy="775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A3F944-2AB3-4BEB-8043-62701B91FF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51958" y="2733882"/>
                  <a:ext cx="42768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5C2C70-6E6B-4EE7-958D-1A6CB3F60D5E}"/>
                    </a:ext>
                  </a:extLst>
                </p14:cNvPr>
                <p14:cNvContentPartPr/>
                <p14:nvPr/>
              </p14:nvContentPartPr>
              <p14:xfrm>
                <a:off x="5427318" y="5615322"/>
                <a:ext cx="463320" cy="4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5C2C70-6E6B-4EE7-958D-1A6CB3F60D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18678" y="5606682"/>
                  <a:ext cx="480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773216-32C7-443A-9C6C-DB7E667CB61D}"/>
                    </a:ext>
                  </a:extLst>
                </p14:cNvPr>
                <p14:cNvContentPartPr/>
                <p14:nvPr/>
              </p14:nvContentPartPr>
              <p14:xfrm>
                <a:off x="5563398" y="5846442"/>
                <a:ext cx="446400" cy="46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773216-32C7-443A-9C6C-DB7E667CB6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54758" y="5837442"/>
                  <a:ext cx="464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FC7605-83E7-4DCB-AB92-BE7A9219C5FA}"/>
                    </a:ext>
                  </a:extLst>
                </p14:cNvPr>
                <p14:cNvContentPartPr/>
                <p14:nvPr/>
              </p14:nvContentPartPr>
              <p14:xfrm>
                <a:off x="6688038" y="3985602"/>
                <a:ext cx="5050440" cy="71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FC7605-83E7-4DCB-AB92-BE7A9219C5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9398" y="3976602"/>
                  <a:ext cx="5068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9435FC-3F88-4ADE-B1CF-46F8B048A538}"/>
                    </a:ext>
                  </a:extLst>
                </p14:cNvPr>
                <p14:cNvContentPartPr/>
                <p14:nvPr/>
              </p14:nvContentPartPr>
              <p14:xfrm>
                <a:off x="7899438" y="4271082"/>
                <a:ext cx="254520" cy="61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9435FC-3F88-4ADE-B1CF-46F8B048A5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0438" y="4262442"/>
                  <a:ext cx="2721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A6A4E6-6D38-4C04-9F09-657BC6781E08}"/>
                    </a:ext>
                  </a:extLst>
                </p14:cNvPr>
                <p14:cNvContentPartPr/>
                <p14:nvPr/>
              </p14:nvContentPartPr>
              <p14:xfrm>
                <a:off x="8354838" y="4200162"/>
                <a:ext cx="294120" cy="68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A6A4E6-6D38-4C04-9F09-657BC6781E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46198" y="4191522"/>
                  <a:ext cx="31176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CA7FF5-D61A-4717-84AF-6D1ED903164D}"/>
                    </a:ext>
                  </a:extLst>
                </p14:cNvPr>
                <p14:cNvContentPartPr/>
                <p14:nvPr/>
              </p14:nvContentPartPr>
              <p14:xfrm>
                <a:off x="8630238" y="4408602"/>
                <a:ext cx="1056600" cy="26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CA7FF5-D61A-4717-84AF-6D1ED90316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21598" y="4399962"/>
                  <a:ext cx="1074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5EFE6E-8B87-460C-8779-9422245E9401}"/>
                    </a:ext>
                  </a:extLst>
                </p14:cNvPr>
                <p14:cNvContentPartPr/>
                <p14:nvPr/>
              </p14:nvContentPartPr>
              <p14:xfrm>
                <a:off x="9530238" y="4155162"/>
                <a:ext cx="421200" cy="93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5EFE6E-8B87-460C-8779-9422245E94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21238" y="4146162"/>
                  <a:ext cx="43884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3EF047-E473-46A0-89E4-4CCAEEF69CFA}"/>
                    </a:ext>
                  </a:extLst>
                </p14:cNvPr>
                <p14:cNvContentPartPr/>
                <p14:nvPr/>
              </p14:nvContentPartPr>
              <p14:xfrm>
                <a:off x="6970998" y="5147322"/>
                <a:ext cx="246960" cy="30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3EF047-E473-46A0-89E4-4CCAEEF69C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62358" y="5138682"/>
                  <a:ext cx="264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751118-242E-42D6-8676-745FE521F3AD}"/>
                    </a:ext>
                  </a:extLst>
                </p14:cNvPr>
                <p14:cNvContentPartPr/>
                <p14:nvPr/>
              </p14:nvContentPartPr>
              <p14:xfrm>
                <a:off x="7386798" y="5306082"/>
                <a:ext cx="288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751118-242E-42D6-8676-745FE521F3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78158" y="5297082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3B3A51-3F3E-4DE3-B72B-9369D98AD616}"/>
                    </a:ext>
                  </a:extLst>
                </p14:cNvPr>
                <p14:cNvContentPartPr/>
                <p14:nvPr/>
              </p14:nvContentPartPr>
              <p14:xfrm>
                <a:off x="7598478" y="5189082"/>
                <a:ext cx="206640" cy="22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3B3A51-3F3E-4DE3-B72B-9369D98AD6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89838" y="5180442"/>
                  <a:ext cx="224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075820-1841-4B0A-97F1-1F7344E09F1D}"/>
                    </a:ext>
                  </a:extLst>
                </p14:cNvPr>
                <p14:cNvContentPartPr/>
                <p14:nvPr/>
              </p14:nvContentPartPr>
              <p14:xfrm>
                <a:off x="7936518" y="5136162"/>
                <a:ext cx="386280" cy="231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075820-1841-4B0A-97F1-1F7344E09F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7518" y="5127522"/>
                  <a:ext cx="403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2510E-446A-4FA7-9781-17C8C291F6DA}"/>
                    </a:ext>
                  </a:extLst>
                </p14:cNvPr>
                <p14:cNvContentPartPr/>
                <p14:nvPr/>
              </p14:nvContentPartPr>
              <p14:xfrm>
                <a:off x="8282838" y="5148762"/>
                <a:ext cx="350640" cy="21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2510E-446A-4FA7-9781-17C8C291F6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73838" y="5139762"/>
                  <a:ext cx="368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6FF41B-6722-4B4F-B725-DD1300B6686B}"/>
                    </a:ext>
                  </a:extLst>
                </p14:cNvPr>
                <p14:cNvContentPartPr/>
                <p14:nvPr/>
              </p14:nvContentPartPr>
              <p14:xfrm>
                <a:off x="8588118" y="5196642"/>
                <a:ext cx="201240" cy="32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6FF41B-6722-4B4F-B725-DD1300B668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9118" y="5187642"/>
                  <a:ext cx="218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495D79-9111-43A3-85D4-8B5C803E5C03}"/>
                    </a:ext>
                  </a:extLst>
                </p14:cNvPr>
                <p14:cNvContentPartPr/>
                <p14:nvPr/>
              </p14:nvContentPartPr>
              <p14:xfrm>
                <a:off x="8710158" y="5061282"/>
                <a:ext cx="550080" cy="86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495D79-9111-43A3-85D4-8B5C803E5C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1518" y="5052642"/>
                  <a:ext cx="56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CC579F-9CF0-4585-9C46-5E2D6C87DC64}"/>
                    </a:ext>
                  </a:extLst>
                </p14:cNvPr>
                <p14:cNvContentPartPr/>
                <p14:nvPr/>
              </p14:nvContentPartPr>
              <p14:xfrm>
                <a:off x="6709278" y="5602722"/>
                <a:ext cx="2604960" cy="171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CC579F-9CF0-4585-9C46-5E2D6C87D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0278" y="5593722"/>
                  <a:ext cx="2622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B510AC-212C-4807-A36C-BA87BE08083E}"/>
                    </a:ext>
                  </a:extLst>
                </p14:cNvPr>
                <p14:cNvContentPartPr/>
                <p14:nvPr/>
              </p14:nvContentPartPr>
              <p14:xfrm>
                <a:off x="7454838" y="6067842"/>
                <a:ext cx="10800" cy="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B510AC-212C-4807-A36C-BA87BE0808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46198" y="6059202"/>
                  <a:ext cx="2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61BCD4-89B5-46D8-BE92-22544A3397FC}"/>
                    </a:ext>
                  </a:extLst>
                </p14:cNvPr>
                <p14:cNvContentPartPr/>
                <p14:nvPr/>
              </p14:nvContentPartPr>
              <p14:xfrm>
                <a:off x="7442958" y="6059922"/>
                <a:ext cx="27000" cy="15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61BCD4-89B5-46D8-BE92-22544A3397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34318" y="6051282"/>
                  <a:ext cx="44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E5BB84-646B-42E2-9A1B-B4A37C40CD2C}"/>
                    </a:ext>
                  </a:extLst>
                </p14:cNvPr>
                <p14:cNvContentPartPr/>
                <p14:nvPr/>
              </p14:nvContentPartPr>
              <p14:xfrm>
                <a:off x="7647078" y="5926722"/>
                <a:ext cx="187200" cy="34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E5BB84-646B-42E2-9A1B-B4A37C40CD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38438" y="5917722"/>
                  <a:ext cx="204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8CECA6-B197-4D1F-B285-1BCB296999E8}"/>
                    </a:ext>
                  </a:extLst>
                </p14:cNvPr>
                <p14:cNvContentPartPr/>
                <p14:nvPr/>
              </p14:nvContentPartPr>
              <p14:xfrm>
                <a:off x="7762278" y="5892882"/>
                <a:ext cx="253800" cy="70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8CECA6-B197-4D1F-B285-1BCB296999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3638" y="5883882"/>
                  <a:ext cx="271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90DFEA-C30F-4791-9E3E-DB7881F8F909}"/>
                    </a:ext>
                  </a:extLst>
                </p14:cNvPr>
                <p14:cNvContentPartPr/>
                <p14:nvPr/>
              </p14:nvContentPartPr>
              <p14:xfrm>
                <a:off x="5870838" y="6530442"/>
                <a:ext cx="367560" cy="7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90DFEA-C30F-4791-9E3E-DB7881F8F9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1838" y="6521802"/>
                  <a:ext cx="385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88A1A2-1913-4EE3-81EF-59134020293B}"/>
                    </a:ext>
                  </a:extLst>
                </p14:cNvPr>
                <p14:cNvContentPartPr/>
                <p14:nvPr/>
              </p14:nvContentPartPr>
              <p14:xfrm>
                <a:off x="6104478" y="6664722"/>
                <a:ext cx="18864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88A1A2-1913-4EE3-81EF-5913402029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5838" y="6655722"/>
                  <a:ext cx="206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9A60EF-670B-4670-A2DA-E0BAA546957F}"/>
                    </a:ext>
                  </a:extLst>
                </p14:cNvPr>
                <p14:cNvContentPartPr/>
                <p14:nvPr/>
              </p14:nvContentPartPr>
              <p14:xfrm>
                <a:off x="6925638" y="6418482"/>
                <a:ext cx="149040" cy="16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9A60EF-670B-4670-A2DA-E0BAA54695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16998" y="6409842"/>
                  <a:ext cx="166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9BCB0D-1ADB-4895-917D-319174A96843}"/>
                    </a:ext>
                  </a:extLst>
                </p14:cNvPr>
                <p14:cNvContentPartPr/>
                <p14:nvPr/>
              </p14:nvContentPartPr>
              <p14:xfrm>
                <a:off x="7238838" y="6494802"/>
                <a:ext cx="21600" cy="19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9BCB0D-1ADB-4895-917D-319174A968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30198" y="6485802"/>
                  <a:ext cx="39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E4C508-D059-4AB9-8481-67D5C43E7E37}"/>
                    </a:ext>
                  </a:extLst>
                </p14:cNvPr>
                <p14:cNvContentPartPr/>
                <p14:nvPr/>
              </p14:nvContentPartPr>
              <p14:xfrm>
                <a:off x="7471038" y="6438282"/>
                <a:ext cx="148680" cy="189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E4C508-D059-4AB9-8481-67D5C43E7E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62038" y="6429642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2B249C-0D7E-402D-AC9E-B15A5F95E18B}"/>
                    </a:ext>
                  </a:extLst>
                </p14:cNvPr>
                <p14:cNvContentPartPr/>
                <p14:nvPr/>
              </p14:nvContentPartPr>
              <p14:xfrm>
                <a:off x="7751478" y="6333882"/>
                <a:ext cx="294480" cy="31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2B249C-0D7E-402D-AC9E-B15A5F95E18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42838" y="6325242"/>
                  <a:ext cx="312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307D4B-12F8-40AA-9643-FEF055803087}"/>
                    </a:ext>
                  </a:extLst>
                </p14:cNvPr>
                <p14:cNvContentPartPr/>
                <p14:nvPr/>
              </p14:nvContentPartPr>
              <p14:xfrm>
                <a:off x="8101038" y="6374562"/>
                <a:ext cx="177480" cy="31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307D4B-12F8-40AA-9643-FEF0558030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92398" y="6365922"/>
                  <a:ext cx="195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8B146C-9F2D-4471-A9E5-7EADF8866E77}"/>
                    </a:ext>
                  </a:extLst>
                </p14:cNvPr>
                <p14:cNvContentPartPr/>
                <p14:nvPr/>
              </p14:nvContentPartPr>
              <p14:xfrm>
                <a:off x="8329638" y="6204642"/>
                <a:ext cx="279720" cy="47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8B146C-9F2D-4471-A9E5-7EADF8866E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20998" y="6196002"/>
                  <a:ext cx="297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BE664E-2FA8-4667-9732-4309861B492A}"/>
                    </a:ext>
                  </a:extLst>
                </p14:cNvPr>
                <p14:cNvContentPartPr/>
                <p14:nvPr/>
              </p14:nvContentPartPr>
              <p14:xfrm>
                <a:off x="6967758" y="6808722"/>
                <a:ext cx="1575000" cy="83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BE664E-2FA8-4667-9732-4309861B49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58758" y="6799722"/>
                  <a:ext cx="1592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95E468-A397-4F5D-90C2-96D7FBD92936}"/>
                    </a:ext>
                  </a:extLst>
                </p14:cNvPr>
                <p14:cNvContentPartPr/>
                <p14:nvPr/>
              </p14:nvContentPartPr>
              <p14:xfrm>
                <a:off x="6954078" y="6709052"/>
                <a:ext cx="1535040" cy="23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95E468-A397-4F5D-90C2-96D7FBD929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45438" y="6700412"/>
                  <a:ext cx="155268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01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15D4-19B4-4351-9688-4DD56EEB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018BB-0762-46BB-9578-E8E968DB9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P(A|B)=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P(A|B)=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).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018BB-0762-46BB-9578-E8E968DB9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4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DF6D-8E88-4751-A525-7A07FF3C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7" y="151218"/>
            <a:ext cx="11336080" cy="1059638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are two children of a </a:t>
            </a:r>
            <a:r>
              <a:rPr lang="en-US"/>
              <a:t>parent.What</a:t>
            </a:r>
            <a:r>
              <a:rPr lang="en-US" dirty="0"/>
              <a:t> is the probability of two girls given at least one girl?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8E40F-6252-43B2-98C9-DC21FE4BC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140" y="1541720"/>
                <a:ext cx="11419367" cy="5050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P(2 </a:t>
                </a:r>
                <a:r>
                  <a:rPr lang="en-US" dirty="0" err="1"/>
                  <a:t>Girls|at</a:t>
                </a:r>
                <a:r>
                  <a:rPr lang="en-US" dirty="0"/>
                  <a:t> least 1 girl)=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(1 </m:t>
                        </m:r>
                        <m:r>
                          <m:rPr>
                            <m:nor/>
                          </m:rPr>
                          <a:rPr lang="en-US" dirty="0"/>
                          <m:t>Girl</m:t>
                        </m:r>
                        <m:r>
                          <m:rPr>
                            <m:nor/>
                          </m:rPr>
                          <a:rPr lang="en-US" dirty="0"/>
                          <m:t>|2 </m:t>
                        </m:r>
                        <m:r>
                          <m:rPr>
                            <m:nor/>
                          </m:rPr>
                          <a:rPr lang="en-US" dirty="0"/>
                          <m:t>G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irls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(2 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Girl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𝐺𝑖𝑟𝑙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8E40F-6252-43B2-98C9-DC21FE4BC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140" y="1541720"/>
                <a:ext cx="11419367" cy="5050465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793618B-1177-4A6D-9DBD-5F314273163B}"/>
              </a:ext>
            </a:extLst>
          </p:cNvPr>
          <p:cNvGrpSpPr/>
          <p:nvPr/>
        </p:nvGrpSpPr>
        <p:grpSpPr>
          <a:xfrm>
            <a:off x="9146118" y="3719344"/>
            <a:ext cx="632880" cy="509760"/>
            <a:chOff x="9146118" y="3719344"/>
            <a:chExt cx="63288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DF92D7-81C0-4FB5-B6D3-A0B46709B3B6}"/>
                    </a:ext>
                  </a:extLst>
                </p14:cNvPr>
                <p14:cNvContentPartPr/>
                <p14:nvPr/>
              </p14:nvContentPartPr>
              <p14:xfrm>
                <a:off x="9146118" y="3729064"/>
                <a:ext cx="248040" cy="39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DF92D7-81C0-4FB5-B6D3-A0B46709B3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7118" y="3720424"/>
                  <a:ext cx="2656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C76146-BFCC-4CE1-ABA1-D30275B9C3F2}"/>
                    </a:ext>
                  </a:extLst>
                </p14:cNvPr>
                <p14:cNvContentPartPr/>
                <p14:nvPr/>
              </p14:nvContentPartPr>
              <p14:xfrm>
                <a:off x="9551118" y="3719344"/>
                <a:ext cx="227880" cy="50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C76146-BFCC-4CE1-ABA1-D30275B9C3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42478" y="3710704"/>
                  <a:ext cx="245520" cy="52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92562F-617D-4E9B-B0C5-5FC9DBCD3D1B}"/>
              </a:ext>
            </a:extLst>
          </p:cNvPr>
          <p:cNvGrpSpPr/>
          <p:nvPr/>
        </p:nvGrpSpPr>
        <p:grpSpPr>
          <a:xfrm>
            <a:off x="10317918" y="3661384"/>
            <a:ext cx="610200" cy="559080"/>
            <a:chOff x="10317918" y="3661384"/>
            <a:chExt cx="61020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6D448C-630D-475C-A6BC-07667397BD27}"/>
                    </a:ext>
                  </a:extLst>
                </p14:cNvPr>
                <p14:cNvContentPartPr/>
                <p14:nvPr/>
              </p14:nvContentPartPr>
              <p14:xfrm>
                <a:off x="10381998" y="3785224"/>
                <a:ext cx="24840" cy="3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6D448C-630D-475C-A6BC-07667397BD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2998" y="3776584"/>
                  <a:ext cx="42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ABAD63-2B16-4796-87B4-D1F1FE272680}"/>
                    </a:ext>
                  </a:extLst>
                </p14:cNvPr>
                <p14:cNvContentPartPr/>
                <p14:nvPr/>
              </p14:nvContentPartPr>
              <p14:xfrm>
                <a:off x="10317918" y="3661384"/>
                <a:ext cx="196200" cy="55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ABAD63-2B16-4796-87B4-D1F1FE2726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8918" y="3652384"/>
                  <a:ext cx="2138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9932AD-678E-420C-8151-29AF9BAD49A2}"/>
                    </a:ext>
                  </a:extLst>
                </p14:cNvPr>
                <p14:cNvContentPartPr/>
                <p14:nvPr/>
              </p14:nvContentPartPr>
              <p14:xfrm>
                <a:off x="10720758" y="3787744"/>
                <a:ext cx="207360" cy="32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9932AD-678E-420C-8151-29AF9BAD49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12118" y="3778744"/>
                  <a:ext cx="22500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95CB4B-AAED-4873-BC8E-50A7A38E4488}"/>
              </a:ext>
            </a:extLst>
          </p:cNvPr>
          <p:cNvGrpSpPr/>
          <p:nvPr/>
        </p:nvGrpSpPr>
        <p:grpSpPr>
          <a:xfrm>
            <a:off x="11257158" y="3758584"/>
            <a:ext cx="477000" cy="385920"/>
            <a:chOff x="11257158" y="3758584"/>
            <a:chExt cx="47700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37BA9-D730-4ACD-8679-DDE8323F7496}"/>
                    </a:ext>
                  </a:extLst>
                </p14:cNvPr>
                <p14:cNvContentPartPr/>
                <p14:nvPr/>
              </p14:nvContentPartPr>
              <p14:xfrm>
                <a:off x="11257158" y="3758584"/>
                <a:ext cx="181800" cy="360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37BA9-D730-4ACD-8679-DDE8323F74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48518" y="3749944"/>
                  <a:ext cx="199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C97BBB-F779-4A87-9D63-0E92A29084A8}"/>
                    </a:ext>
                  </a:extLst>
                </p14:cNvPr>
                <p14:cNvContentPartPr/>
                <p14:nvPr/>
              </p14:nvContentPartPr>
              <p14:xfrm>
                <a:off x="11515998" y="3785224"/>
                <a:ext cx="218160" cy="35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C97BBB-F779-4A87-9D63-0E92A29084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06998" y="3776584"/>
                  <a:ext cx="23580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B19260-0060-46EE-A90E-FA1491B67956}"/>
              </a:ext>
            </a:extLst>
          </p:cNvPr>
          <p:cNvGrpSpPr/>
          <p:nvPr/>
        </p:nvGrpSpPr>
        <p:grpSpPr>
          <a:xfrm>
            <a:off x="3235998" y="3589384"/>
            <a:ext cx="5196240" cy="1984320"/>
            <a:chOff x="3235998" y="3589384"/>
            <a:chExt cx="5196240" cy="19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B49F0D-9E94-4235-9EF6-0245C898FEF2}"/>
                    </a:ext>
                  </a:extLst>
                </p14:cNvPr>
                <p14:cNvContentPartPr/>
                <p14:nvPr/>
              </p14:nvContentPartPr>
              <p14:xfrm>
                <a:off x="7423878" y="3589384"/>
                <a:ext cx="468000" cy="641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B49F0D-9E94-4235-9EF6-0245C898FE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4878" y="3580384"/>
                  <a:ext cx="4856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9EB33F-82FA-4352-9250-A957159D8169}"/>
                    </a:ext>
                  </a:extLst>
                </p14:cNvPr>
                <p14:cNvContentPartPr/>
                <p14:nvPr/>
              </p14:nvContentPartPr>
              <p14:xfrm>
                <a:off x="8058558" y="3601984"/>
                <a:ext cx="373680" cy="702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9EB33F-82FA-4352-9250-A957159D81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9918" y="3592984"/>
                  <a:ext cx="3913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5B846D-CF31-4CA8-A372-333489D9B577}"/>
                    </a:ext>
                  </a:extLst>
                </p14:cNvPr>
                <p14:cNvContentPartPr/>
                <p14:nvPr/>
              </p14:nvContentPartPr>
              <p14:xfrm>
                <a:off x="3235998" y="4910944"/>
                <a:ext cx="29376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5B846D-CF31-4CA8-A372-333489D9B5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27358" y="4902304"/>
                  <a:ext cx="311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DE55B6-6752-462A-9616-41585308FE82}"/>
                    </a:ext>
                  </a:extLst>
                </p14:cNvPr>
                <p14:cNvContentPartPr/>
                <p14:nvPr/>
              </p14:nvContentPartPr>
              <p14:xfrm>
                <a:off x="3243558" y="5083024"/>
                <a:ext cx="305640" cy="4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DE55B6-6752-462A-9616-41585308FE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34558" y="5074024"/>
                  <a:ext cx="323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E4C7E4-B182-4D42-9D4F-8336040C443E}"/>
                    </a:ext>
                  </a:extLst>
                </p14:cNvPr>
                <p14:cNvContentPartPr/>
                <p14:nvPr/>
              </p14:nvContentPartPr>
              <p14:xfrm>
                <a:off x="4227078" y="4514584"/>
                <a:ext cx="81720" cy="51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E4C7E4-B182-4D42-9D4F-8336040C44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18438" y="4505584"/>
                  <a:ext cx="993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9EA592-FDD7-4217-AFD6-41A79EF50AAB}"/>
                    </a:ext>
                  </a:extLst>
                </p14:cNvPr>
                <p14:cNvContentPartPr/>
                <p14:nvPr/>
              </p14:nvContentPartPr>
              <p14:xfrm>
                <a:off x="4883718" y="4672624"/>
                <a:ext cx="286560" cy="31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9EA592-FDD7-4217-AFD6-41A79EF50A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75078" y="4663624"/>
                  <a:ext cx="304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C39044-5CF8-40C3-9C72-488AD1DF5D37}"/>
                    </a:ext>
                  </a:extLst>
                </p14:cNvPr>
                <p14:cNvContentPartPr/>
                <p14:nvPr/>
              </p14:nvContentPartPr>
              <p14:xfrm>
                <a:off x="4911438" y="4614304"/>
                <a:ext cx="363600" cy="38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C39044-5CF8-40C3-9C72-488AD1DF5D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02798" y="4605664"/>
                  <a:ext cx="3812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BD951-20FF-4A9A-8E16-781E2AA6D3A8}"/>
                    </a:ext>
                  </a:extLst>
                </p14:cNvPr>
                <p14:cNvContentPartPr/>
                <p14:nvPr/>
              </p14:nvContentPartPr>
              <p14:xfrm>
                <a:off x="6221478" y="4094104"/>
                <a:ext cx="35280" cy="448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BD951-20FF-4A9A-8E16-781E2AA6D3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12838" y="4085104"/>
                  <a:ext cx="529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079683-10DB-4DF9-9972-4568B8111195}"/>
                    </a:ext>
                  </a:extLst>
                </p14:cNvPr>
                <p14:cNvContentPartPr/>
                <p14:nvPr/>
              </p14:nvContentPartPr>
              <p14:xfrm>
                <a:off x="5783718" y="4634464"/>
                <a:ext cx="1310400" cy="12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079683-10DB-4DF9-9972-4568B81111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74718" y="4625464"/>
                  <a:ext cx="1328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80F009-10E5-4565-B331-4202A7253D0E}"/>
                    </a:ext>
                  </a:extLst>
                </p14:cNvPr>
                <p14:cNvContentPartPr/>
                <p14:nvPr/>
              </p14:nvContentPartPr>
              <p14:xfrm>
                <a:off x="6125718" y="4773064"/>
                <a:ext cx="338400" cy="52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80F009-10E5-4565-B331-4202A7253D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17078" y="4764064"/>
                  <a:ext cx="3560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2A0048-73E9-47E0-A25E-CA9E5731F889}"/>
                    </a:ext>
                  </a:extLst>
                </p14:cNvPr>
                <p14:cNvContentPartPr/>
                <p14:nvPr/>
              </p14:nvContentPartPr>
              <p14:xfrm>
                <a:off x="3835758" y="5275624"/>
                <a:ext cx="4439160" cy="29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2A0048-73E9-47E0-A25E-CA9E5731F8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26758" y="5266984"/>
                  <a:ext cx="44568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EE32FE-E522-4E16-905C-FFF4E2C06DA6}"/>
              </a:ext>
            </a:extLst>
          </p:cNvPr>
          <p:cNvGrpSpPr/>
          <p:nvPr/>
        </p:nvGrpSpPr>
        <p:grpSpPr>
          <a:xfrm>
            <a:off x="5192598" y="5570464"/>
            <a:ext cx="1280160" cy="1188360"/>
            <a:chOff x="5192598" y="5570464"/>
            <a:chExt cx="1280160" cy="11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E3E39-DCB4-4640-94A1-C577A1A730D6}"/>
                    </a:ext>
                  </a:extLst>
                </p14:cNvPr>
                <p14:cNvContentPartPr/>
                <p14:nvPr/>
              </p14:nvContentPartPr>
              <p14:xfrm>
                <a:off x="5427318" y="5570464"/>
                <a:ext cx="496800" cy="37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E3E39-DCB4-4640-94A1-C577A1A730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18678" y="5561824"/>
                  <a:ext cx="5144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A1B40C-D551-4ABA-9F16-AB97EA3A3CB8}"/>
                    </a:ext>
                  </a:extLst>
                </p14:cNvPr>
                <p14:cNvContentPartPr/>
                <p14:nvPr/>
              </p14:nvContentPartPr>
              <p14:xfrm>
                <a:off x="5192598" y="5965384"/>
                <a:ext cx="1280160" cy="143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A1B40C-D551-4ABA-9F16-AB97EA3A3C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83958" y="5956384"/>
                  <a:ext cx="1297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ECD815-0053-4BC8-B039-276632C3E244}"/>
                    </a:ext>
                  </a:extLst>
                </p14:cNvPr>
                <p14:cNvContentPartPr/>
                <p14:nvPr/>
              </p14:nvContentPartPr>
              <p14:xfrm>
                <a:off x="5703798" y="6195784"/>
                <a:ext cx="262440" cy="56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ECD815-0053-4BC8-B039-276632C3E2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4798" y="6186784"/>
                  <a:ext cx="280080" cy="58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2DADBC-2B74-4E0D-8035-5F7675740432}"/>
              </a:ext>
            </a:extLst>
          </p:cNvPr>
          <p:cNvGrpSpPr/>
          <p:nvPr/>
        </p:nvGrpSpPr>
        <p:grpSpPr>
          <a:xfrm>
            <a:off x="7680198" y="4971424"/>
            <a:ext cx="820440" cy="210240"/>
            <a:chOff x="7680198" y="4971424"/>
            <a:chExt cx="8204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F3AAD3-08F4-4162-9758-E45A17F74415}"/>
                    </a:ext>
                  </a:extLst>
                </p14:cNvPr>
                <p14:cNvContentPartPr/>
                <p14:nvPr/>
              </p14:nvContentPartPr>
              <p14:xfrm>
                <a:off x="7680198" y="4971424"/>
                <a:ext cx="645840" cy="51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F3AAD3-08F4-4162-9758-E45A17F7441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71558" y="4962424"/>
                  <a:ext cx="663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0CD742-916F-4ABC-8578-A8659A5E23DF}"/>
                    </a:ext>
                  </a:extLst>
                </p14:cNvPr>
                <p14:cNvContentPartPr/>
                <p14:nvPr/>
              </p14:nvContentPartPr>
              <p14:xfrm>
                <a:off x="7779198" y="5157904"/>
                <a:ext cx="721440" cy="23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0CD742-916F-4ABC-8578-A8659A5E23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70558" y="5148904"/>
                  <a:ext cx="7390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D8E9AD-1F6A-4E18-8517-CB8BB391378B}"/>
              </a:ext>
            </a:extLst>
          </p:cNvPr>
          <p:cNvGrpSpPr/>
          <p:nvPr/>
        </p:nvGrpSpPr>
        <p:grpSpPr>
          <a:xfrm>
            <a:off x="8968638" y="4599544"/>
            <a:ext cx="1433520" cy="1343880"/>
            <a:chOff x="8968638" y="4599544"/>
            <a:chExt cx="1433520" cy="13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D322D6-D2D4-4D5D-A7F4-69A67F155D6B}"/>
                    </a:ext>
                  </a:extLst>
                </p14:cNvPr>
                <p14:cNvContentPartPr/>
                <p14:nvPr/>
              </p14:nvContentPartPr>
              <p14:xfrm>
                <a:off x="8968638" y="5028664"/>
                <a:ext cx="330120" cy="4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D322D6-D2D4-4D5D-A7F4-69A67F155D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9638" y="5019664"/>
                  <a:ext cx="347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4031B8-80C1-4FC0-9CC5-0A2BD4890103}"/>
                    </a:ext>
                  </a:extLst>
                </p14:cNvPr>
                <p14:cNvContentPartPr/>
                <p14:nvPr/>
              </p14:nvContentPartPr>
              <p14:xfrm>
                <a:off x="9018678" y="5148544"/>
                <a:ext cx="47160" cy="48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4031B8-80C1-4FC0-9CC5-0A2BD489010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10038" y="5139904"/>
                  <a:ext cx="64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CBAE55-27E9-40EF-8C1A-9DC8C8559EDB}"/>
                    </a:ext>
                  </a:extLst>
                </p14:cNvPr>
                <p14:cNvContentPartPr/>
                <p14:nvPr/>
              </p14:nvContentPartPr>
              <p14:xfrm>
                <a:off x="9782958" y="4599544"/>
                <a:ext cx="88560" cy="56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CBAE55-27E9-40EF-8C1A-9DC8C8559E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74318" y="4590544"/>
                  <a:ext cx="106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C76DE3-E773-4195-A5D8-DC3F51FC3CA5}"/>
                    </a:ext>
                  </a:extLst>
                </p14:cNvPr>
                <p14:cNvContentPartPr/>
                <p14:nvPr/>
              </p14:nvContentPartPr>
              <p14:xfrm>
                <a:off x="8995278" y="5030464"/>
                <a:ext cx="1406880" cy="66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C76DE3-E773-4195-A5D8-DC3F51FC3C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86638" y="5021824"/>
                  <a:ext cx="1424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D4F158-3DC0-4801-A1BE-1C97E4168618}"/>
                    </a:ext>
                  </a:extLst>
                </p14:cNvPr>
                <p14:cNvContentPartPr/>
                <p14:nvPr/>
              </p14:nvContentPartPr>
              <p14:xfrm>
                <a:off x="9308838" y="5331064"/>
                <a:ext cx="469440" cy="61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D4F158-3DC0-4801-A1BE-1C97E41686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99838" y="5322424"/>
                  <a:ext cx="487080" cy="63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511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21D-03D1-4023-9A97-67C8ECDD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24485"/>
            <a:ext cx="10515600" cy="711835"/>
          </a:xfrm>
        </p:spPr>
        <p:txBody>
          <a:bodyPr/>
          <a:lstStyle/>
          <a:p>
            <a:r>
              <a:rPr lang="en-US" dirty="0"/>
              <a:t>Bayesian Modeling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B107-E2FB-4C72-AD24-049A7C33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544320"/>
            <a:ext cx="11623040" cy="5069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Model is a probabilistic model(a system of making inference) that is based on bayes theorem. The Bayesian Model attempts to obtain a posterior distribution. Given by Thomas Bayes.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if we have the density function for some observations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 to be </a:t>
            </a:r>
            <a:r>
              <a:rPr lang="en-US" i="1" dirty="0"/>
              <a:t>f(X</a:t>
            </a:r>
            <a:r>
              <a:rPr lang="en-US" i="1" baseline="-25000" dirty="0"/>
              <a:t>i</a:t>
            </a:r>
            <a:r>
              <a:rPr lang="en-US" i="1" dirty="0"/>
              <a:t>|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θ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unknown parameter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the Prior distribution is given by p(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Bayesian Model would try to find out the parameter using the posterior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|X)</a:t>
            </a: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function that relates one variable to another 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63"/>
    </mc:Choice>
    <mc:Fallback xmlns="">
      <p:transition spd="slow" advTm="1147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1E84-B97A-497D-AB4D-BC5C3AA53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440" y="223520"/>
                <a:ext cx="11582400" cy="6431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Bayes Theorem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1E84-B97A-497D-AB4D-BC5C3AA53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440" y="223520"/>
                <a:ext cx="11582400" cy="6431280"/>
              </a:xfrm>
              <a:blipFill>
                <a:blip r:embed="rId2"/>
                <a:stretch>
                  <a:fillRect l="-1105" t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DB95D-ADA4-4642-A58E-3A67E270E3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92000" y="223520"/>
              <a:ext cx="9585000" cy="565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DB95D-ADA4-4642-A58E-3A67E270E3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2640" y="214160"/>
                <a:ext cx="960372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57"/>
    </mc:Choice>
    <mc:Fallback xmlns="">
      <p:transition spd="slow" advTm="124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DC6A-AFD5-4F01-8D92-2D1F2FAD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11760"/>
            <a:ext cx="11917680" cy="6553200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4A70E2-61F7-48DE-B1D9-A5AFE15B049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47360" y="177480"/>
              <a:ext cx="8037720" cy="628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4A70E2-61F7-48DE-B1D9-A5AFE15B04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000" y="168120"/>
                <a:ext cx="8056440" cy="63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5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901"/>
    </mc:Choice>
    <mc:Fallback xmlns="">
      <p:transition spd="slow" advTm="148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564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UNIT 2 Bayes Theorem, Central Limit Theorem</vt:lpstr>
      <vt:lpstr>Conditional Probability</vt:lpstr>
      <vt:lpstr>PowerPoint Presentation</vt:lpstr>
      <vt:lpstr>PowerPoint Presentation</vt:lpstr>
      <vt:lpstr>PowerPoint Presentation</vt:lpstr>
      <vt:lpstr>There are two children of a parent.What is the probability of two girls given at least one girl?</vt:lpstr>
      <vt:lpstr>Bayesian Modeling </vt:lpstr>
      <vt:lpstr>PowerPoint Presentation</vt:lpstr>
      <vt:lpstr>PowerPoint Presentation</vt:lpstr>
      <vt:lpstr>PowerPoint Presentation</vt:lpstr>
      <vt:lpstr>Central Limit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Introduction to Data Science</dc:title>
  <dc:creator>Aditya Joshi</dc:creator>
  <cp:lastModifiedBy>Aditya Joshi</cp:lastModifiedBy>
  <cp:revision>175</cp:revision>
  <dcterms:created xsi:type="dcterms:W3CDTF">2021-01-18T09:36:18Z</dcterms:created>
  <dcterms:modified xsi:type="dcterms:W3CDTF">2021-12-22T04:04:02Z</dcterms:modified>
</cp:coreProperties>
</file>