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9" r:id="rId16"/>
    <p:sldId id="267" r:id="rId17"/>
    <p:sldId id="268" r:id="rId18"/>
    <p:sldId id="270" r:id="rId19"/>
    <p:sldId id="271" r:id="rId20"/>
    <p:sldId id="272" r:id="rId21"/>
    <p:sldId id="273" r:id="rId22"/>
    <p:sldId id="274" r:id="rId23"/>
    <p:sldId id="275" r:id="rId24"/>
    <p:sldId id="276" r:id="rId25"/>
    <p:sldId id="277" r:id="rId26"/>
    <p:sldId id="278" r:id="rId27"/>
    <p:sldId id="279" r:id="rId28"/>
    <p:sldId id="283" r:id="rId29"/>
    <p:sldId id="284" r:id="rId30"/>
    <p:sldId id="280" r:id="rId31"/>
    <p:sldId id="281" r:id="rId32"/>
    <p:sldId id="28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1E0DBF-A513-8C81-7FAB-641BE8526C03}" v="131" dt="2024-02-06T06:39:11.689"/>
    <p1510:client id="{FF7ED616-E2C8-0F2C-034B-4ED1AC11FC7F}" v="21" dt="2024-02-06T09:13:10.3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kesh Singh" userId="3f340ab8-889d-49b7-84d6-d5f008709d86" providerId="ADAL" clId="{71BBB2D5-7C45-4452-A2FD-75EF47065123}"/>
    <pc:docChg chg="custSel addSld modSld">
      <pc:chgData name="Mukesh Singh" userId="3f340ab8-889d-49b7-84d6-d5f008709d86" providerId="ADAL" clId="{71BBB2D5-7C45-4452-A2FD-75EF47065123}" dt="2024-02-05T06:01:01.582" v="9" actId="27636"/>
      <pc:docMkLst>
        <pc:docMk/>
      </pc:docMkLst>
      <pc:sldChg chg="modSp mod">
        <pc:chgData name="Mukesh Singh" userId="3f340ab8-889d-49b7-84d6-d5f008709d86" providerId="ADAL" clId="{71BBB2D5-7C45-4452-A2FD-75EF47065123}" dt="2024-02-05T06:00:49.523" v="6" actId="27636"/>
        <pc:sldMkLst>
          <pc:docMk/>
          <pc:sldMk cId="3044216813" sldId="257"/>
        </pc:sldMkLst>
        <pc:spChg chg="mod">
          <ac:chgData name="Mukesh Singh" userId="3f340ab8-889d-49b7-84d6-d5f008709d86" providerId="ADAL" clId="{71BBB2D5-7C45-4452-A2FD-75EF47065123}" dt="2024-02-05T06:00:49.523" v="6" actId="27636"/>
          <ac:spMkLst>
            <pc:docMk/>
            <pc:sldMk cId="3044216813" sldId="257"/>
            <ac:spMk id="3" creationId="{88AD82B8-42F6-157F-BB23-681B77AF74FD}"/>
          </ac:spMkLst>
        </pc:spChg>
      </pc:sldChg>
      <pc:sldChg chg="modSp mod">
        <pc:chgData name="Mukesh Singh" userId="3f340ab8-889d-49b7-84d6-d5f008709d86" providerId="ADAL" clId="{71BBB2D5-7C45-4452-A2FD-75EF47065123}" dt="2024-02-05T06:01:01.582" v="9" actId="27636"/>
        <pc:sldMkLst>
          <pc:docMk/>
          <pc:sldMk cId="353810371" sldId="259"/>
        </pc:sldMkLst>
        <pc:spChg chg="mod">
          <ac:chgData name="Mukesh Singh" userId="3f340ab8-889d-49b7-84d6-d5f008709d86" providerId="ADAL" clId="{71BBB2D5-7C45-4452-A2FD-75EF47065123}" dt="2024-02-05T06:01:01.582" v="9" actId="27636"/>
          <ac:spMkLst>
            <pc:docMk/>
            <pc:sldMk cId="353810371" sldId="259"/>
            <ac:spMk id="3" creationId="{8698ADF1-4F91-63E5-74A5-E4B0D62CCD86}"/>
          </ac:spMkLst>
        </pc:spChg>
      </pc:sldChg>
      <pc:sldChg chg="new">
        <pc:chgData name="Mukesh Singh" userId="3f340ab8-889d-49b7-84d6-d5f008709d86" providerId="ADAL" clId="{71BBB2D5-7C45-4452-A2FD-75EF47065123}" dt="2024-02-05T05:42:50.061" v="0" actId="680"/>
        <pc:sldMkLst>
          <pc:docMk/>
          <pc:sldMk cId="3644274861" sldId="266"/>
        </pc:sldMkLst>
      </pc:sldChg>
    </pc:docChg>
  </pc:docChgLst>
  <pc:docChgLst>
    <pc:chgData name="Mukesh Singh" userId="S::mukeshsingh.cse@geu.ac.in::3f340ab8-889d-49b7-84d6-d5f008709d86" providerId="AD" clId="Web-{FF7ED616-E2C8-0F2C-034B-4ED1AC11FC7F}"/>
    <pc:docChg chg="modSld">
      <pc:chgData name="Mukesh Singh" userId="S::mukeshsingh.cse@geu.ac.in::3f340ab8-889d-49b7-84d6-d5f008709d86" providerId="AD" clId="Web-{FF7ED616-E2C8-0F2C-034B-4ED1AC11FC7F}" dt="2024-02-06T09:13:10.346" v="20" actId="20577"/>
      <pc:docMkLst>
        <pc:docMk/>
      </pc:docMkLst>
      <pc:sldChg chg="modSp">
        <pc:chgData name="Mukesh Singh" userId="S::mukeshsingh.cse@geu.ac.in::3f340ab8-889d-49b7-84d6-d5f008709d86" providerId="AD" clId="Web-{FF7ED616-E2C8-0F2C-034B-4ED1AC11FC7F}" dt="2024-02-06T09:07:12.852" v="4" actId="20577"/>
        <pc:sldMkLst>
          <pc:docMk/>
          <pc:sldMk cId="3796496928" sldId="264"/>
        </pc:sldMkLst>
        <pc:spChg chg="mod">
          <ac:chgData name="Mukesh Singh" userId="S::mukeshsingh.cse@geu.ac.in::3f340ab8-889d-49b7-84d6-d5f008709d86" providerId="AD" clId="Web-{FF7ED616-E2C8-0F2C-034B-4ED1AC11FC7F}" dt="2024-02-06T09:07:12.852" v="4" actId="20577"/>
          <ac:spMkLst>
            <pc:docMk/>
            <pc:sldMk cId="3796496928" sldId="264"/>
            <ac:spMk id="3" creationId="{9163392A-584D-1CFE-FCC7-75932C2BD12C}"/>
          </ac:spMkLst>
        </pc:spChg>
      </pc:sldChg>
      <pc:sldChg chg="modSp">
        <pc:chgData name="Mukesh Singh" userId="S::mukeshsingh.cse@geu.ac.in::3f340ab8-889d-49b7-84d6-d5f008709d86" providerId="AD" clId="Web-{FF7ED616-E2C8-0F2C-034B-4ED1AC11FC7F}" dt="2024-02-06T09:12:16.454" v="9" actId="20577"/>
        <pc:sldMkLst>
          <pc:docMk/>
          <pc:sldMk cId="3652054006" sldId="267"/>
        </pc:sldMkLst>
        <pc:spChg chg="mod">
          <ac:chgData name="Mukesh Singh" userId="S::mukeshsingh.cse@geu.ac.in::3f340ab8-889d-49b7-84d6-d5f008709d86" providerId="AD" clId="Web-{FF7ED616-E2C8-0F2C-034B-4ED1AC11FC7F}" dt="2024-02-06T09:12:16.454" v="9" actId="20577"/>
          <ac:spMkLst>
            <pc:docMk/>
            <pc:sldMk cId="3652054006" sldId="267"/>
            <ac:spMk id="3" creationId="{69CB4CE4-7E4D-9040-F3E2-20D1EE1150F0}"/>
          </ac:spMkLst>
        </pc:spChg>
      </pc:sldChg>
      <pc:sldChg chg="modSp">
        <pc:chgData name="Mukesh Singh" userId="S::mukeshsingh.cse@geu.ac.in::3f340ab8-889d-49b7-84d6-d5f008709d86" providerId="AD" clId="Web-{FF7ED616-E2C8-0F2C-034B-4ED1AC11FC7F}" dt="2024-02-06T09:12:32.705" v="14" actId="20577"/>
        <pc:sldMkLst>
          <pc:docMk/>
          <pc:sldMk cId="2066844749" sldId="268"/>
        </pc:sldMkLst>
        <pc:spChg chg="mod">
          <ac:chgData name="Mukesh Singh" userId="S::mukeshsingh.cse@geu.ac.in::3f340ab8-889d-49b7-84d6-d5f008709d86" providerId="AD" clId="Web-{FF7ED616-E2C8-0F2C-034B-4ED1AC11FC7F}" dt="2024-02-06T09:12:32.705" v="14" actId="20577"/>
          <ac:spMkLst>
            <pc:docMk/>
            <pc:sldMk cId="2066844749" sldId="268"/>
            <ac:spMk id="3" creationId="{BAFC8861-3ADF-C382-15DC-1F57019F0D9D}"/>
          </ac:spMkLst>
        </pc:spChg>
      </pc:sldChg>
      <pc:sldChg chg="modSp">
        <pc:chgData name="Mukesh Singh" userId="S::mukeshsingh.cse@geu.ac.in::3f340ab8-889d-49b7-84d6-d5f008709d86" providerId="AD" clId="Web-{FF7ED616-E2C8-0F2C-034B-4ED1AC11FC7F}" dt="2024-02-06T09:12:58.049" v="16" actId="20577"/>
        <pc:sldMkLst>
          <pc:docMk/>
          <pc:sldMk cId="4094625622" sldId="270"/>
        </pc:sldMkLst>
        <pc:spChg chg="mod">
          <ac:chgData name="Mukesh Singh" userId="S::mukeshsingh.cse@geu.ac.in::3f340ab8-889d-49b7-84d6-d5f008709d86" providerId="AD" clId="Web-{FF7ED616-E2C8-0F2C-034B-4ED1AC11FC7F}" dt="2024-02-06T09:12:58.049" v="16" actId="20577"/>
          <ac:spMkLst>
            <pc:docMk/>
            <pc:sldMk cId="4094625622" sldId="270"/>
            <ac:spMk id="3" creationId="{A8A9BF15-5C5F-41D0-39B9-19CE303E6818}"/>
          </ac:spMkLst>
        </pc:spChg>
      </pc:sldChg>
      <pc:sldChg chg="modSp">
        <pc:chgData name="Mukesh Singh" userId="S::mukeshsingh.cse@geu.ac.in::3f340ab8-889d-49b7-84d6-d5f008709d86" providerId="AD" clId="Web-{FF7ED616-E2C8-0F2C-034B-4ED1AC11FC7F}" dt="2024-02-06T09:13:10.346" v="20" actId="20577"/>
        <pc:sldMkLst>
          <pc:docMk/>
          <pc:sldMk cId="152343298" sldId="271"/>
        </pc:sldMkLst>
        <pc:spChg chg="mod">
          <ac:chgData name="Mukesh Singh" userId="S::mukeshsingh.cse@geu.ac.in::3f340ab8-889d-49b7-84d6-d5f008709d86" providerId="AD" clId="Web-{FF7ED616-E2C8-0F2C-034B-4ED1AC11FC7F}" dt="2024-02-06T09:13:10.346" v="20" actId="20577"/>
          <ac:spMkLst>
            <pc:docMk/>
            <pc:sldMk cId="152343298" sldId="271"/>
            <ac:spMk id="3" creationId="{ADDE6D9C-E2AE-0998-9039-F454175F0C60}"/>
          </ac:spMkLst>
        </pc:spChg>
      </pc:sldChg>
    </pc:docChg>
  </pc:docChgLst>
  <pc:docChgLst>
    <pc:chgData name="Mukesh Singh" userId="3f340ab8-889d-49b7-84d6-d5f008709d86" providerId="ADAL" clId="{41E18E11-0D4E-4003-940F-B3B188398A10}"/>
    <pc:docChg chg="undo redo custSel addSld modSld">
      <pc:chgData name="Mukesh Singh" userId="3f340ab8-889d-49b7-84d6-d5f008709d86" providerId="ADAL" clId="{41E18E11-0D4E-4003-940F-B3B188398A10}" dt="2024-01-28T17:51:13.256" v="165" actId="1035"/>
      <pc:docMkLst>
        <pc:docMk/>
      </pc:docMkLst>
      <pc:sldChg chg="modSp mod">
        <pc:chgData name="Mukesh Singh" userId="3f340ab8-889d-49b7-84d6-d5f008709d86" providerId="ADAL" clId="{41E18E11-0D4E-4003-940F-B3B188398A10}" dt="2024-01-28T17:51:06.620" v="157" actId="27636"/>
        <pc:sldMkLst>
          <pc:docMk/>
          <pc:sldMk cId="3703966995" sldId="256"/>
        </pc:sldMkLst>
        <pc:spChg chg="mod">
          <ac:chgData name="Mukesh Singh" userId="3f340ab8-889d-49b7-84d6-d5f008709d86" providerId="ADAL" clId="{41E18E11-0D4E-4003-940F-B3B188398A10}" dt="2024-01-28T17:51:06.620" v="157" actId="27636"/>
          <ac:spMkLst>
            <pc:docMk/>
            <pc:sldMk cId="3703966995" sldId="256"/>
            <ac:spMk id="2" creationId="{050A238B-3C2F-FC89-B431-F643373E95EC}"/>
          </ac:spMkLst>
        </pc:spChg>
        <pc:spChg chg="mod">
          <ac:chgData name="Mukesh Singh" userId="3f340ab8-889d-49b7-84d6-d5f008709d86" providerId="ADAL" clId="{41E18E11-0D4E-4003-940F-B3B188398A10}" dt="2024-01-28T17:51:06.605" v="156" actId="27636"/>
          <ac:spMkLst>
            <pc:docMk/>
            <pc:sldMk cId="3703966995" sldId="256"/>
            <ac:spMk id="3" creationId="{DD85DDEA-5410-900E-3193-DA37B033F31D}"/>
          </ac:spMkLst>
        </pc:spChg>
      </pc:sldChg>
      <pc:sldChg chg="modSp">
        <pc:chgData name="Mukesh Singh" userId="3f340ab8-889d-49b7-84d6-d5f008709d86" providerId="ADAL" clId="{41E18E11-0D4E-4003-940F-B3B188398A10}" dt="2024-01-28T17:51:06.451" v="154"/>
        <pc:sldMkLst>
          <pc:docMk/>
          <pc:sldMk cId="3044216813" sldId="257"/>
        </pc:sldMkLst>
        <pc:spChg chg="mod">
          <ac:chgData name="Mukesh Singh" userId="3f340ab8-889d-49b7-84d6-d5f008709d86" providerId="ADAL" clId="{41E18E11-0D4E-4003-940F-B3B188398A10}" dt="2024-01-28T17:51:06.451" v="154"/>
          <ac:spMkLst>
            <pc:docMk/>
            <pc:sldMk cId="3044216813" sldId="257"/>
            <ac:spMk id="2" creationId="{AF26612F-1C1B-DEC6-F8ED-0E68B4C8A40D}"/>
          </ac:spMkLst>
        </pc:spChg>
        <pc:spChg chg="mod">
          <ac:chgData name="Mukesh Singh" userId="3f340ab8-889d-49b7-84d6-d5f008709d86" providerId="ADAL" clId="{41E18E11-0D4E-4003-940F-B3B188398A10}" dt="2024-01-28T17:51:06.451" v="154"/>
          <ac:spMkLst>
            <pc:docMk/>
            <pc:sldMk cId="3044216813" sldId="257"/>
            <ac:spMk id="3" creationId="{88AD82B8-42F6-157F-BB23-681B77AF74FD}"/>
          </ac:spMkLst>
        </pc:spChg>
      </pc:sldChg>
      <pc:sldChg chg="modSp mod">
        <pc:chgData name="Mukesh Singh" userId="3f340ab8-889d-49b7-84d6-d5f008709d86" providerId="ADAL" clId="{41E18E11-0D4E-4003-940F-B3B188398A10}" dt="2024-01-28T17:50:39.917" v="140" actId="14100"/>
        <pc:sldMkLst>
          <pc:docMk/>
          <pc:sldMk cId="1207916092" sldId="258"/>
        </pc:sldMkLst>
        <pc:spChg chg="mod">
          <ac:chgData name="Mukesh Singh" userId="3f340ab8-889d-49b7-84d6-d5f008709d86" providerId="ADAL" clId="{41E18E11-0D4E-4003-940F-B3B188398A10}" dt="2024-01-28T17:50:39.917" v="140" actId="14100"/>
          <ac:spMkLst>
            <pc:docMk/>
            <pc:sldMk cId="1207916092" sldId="258"/>
            <ac:spMk id="2" creationId="{D7C7823B-6F04-D85F-731D-1749823C5B77}"/>
          </ac:spMkLst>
        </pc:spChg>
        <pc:spChg chg="mod">
          <ac:chgData name="Mukesh Singh" userId="3f340ab8-889d-49b7-84d6-d5f008709d86" providerId="ADAL" clId="{41E18E11-0D4E-4003-940F-B3B188398A10}" dt="2024-01-28T17:50:33.318" v="139" actId="14100"/>
          <ac:spMkLst>
            <pc:docMk/>
            <pc:sldMk cId="1207916092" sldId="258"/>
            <ac:spMk id="3" creationId="{7480D395-AD55-568B-A994-00015C259062}"/>
          </ac:spMkLst>
        </pc:spChg>
      </pc:sldChg>
      <pc:sldChg chg="modSp mod">
        <pc:chgData name="Mukesh Singh" userId="3f340ab8-889d-49b7-84d6-d5f008709d86" providerId="ADAL" clId="{41E18E11-0D4E-4003-940F-B3B188398A10}" dt="2024-01-28T17:51:06.921" v="158" actId="27636"/>
        <pc:sldMkLst>
          <pc:docMk/>
          <pc:sldMk cId="353810371" sldId="259"/>
        </pc:sldMkLst>
        <pc:spChg chg="mod">
          <ac:chgData name="Mukesh Singh" userId="3f340ab8-889d-49b7-84d6-d5f008709d86" providerId="ADAL" clId="{41E18E11-0D4E-4003-940F-B3B188398A10}" dt="2024-01-28T17:51:06.921" v="158" actId="27636"/>
          <ac:spMkLst>
            <pc:docMk/>
            <pc:sldMk cId="353810371" sldId="259"/>
            <ac:spMk id="3" creationId="{8698ADF1-4F91-63E5-74A5-E4B0D62CCD86}"/>
          </ac:spMkLst>
        </pc:spChg>
      </pc:sldChg>
      <pc:sldChg chg="modSp mod">
        <pc:chgData name="Mukesh Singh" userId="3f340ab8-889d-49b7-84d6-d5f008709d86" providerId="ADAL" clId="{41E18E11-0D4E-4003-940F-B3B188398A10}" dt="2024-01-28T17:51:07.068" v="159" actId="27636"/>
        <pc:sldMkLst>
          <pc:docMk/>
          <pc:sldMk cId="3081370878" sldId="260"/>
        </pc:sldMkLst>
        <pc:spChg chg="mod">
          <ac:chgData name="Mukesh Singh" userId="3f340ab8-889d-49b7-84d6-d5f008709d86" providerId="ADAL" clId="{41E18E11-0D4E-4003-940F-B3B188398A10}" dt="2024-01-28T17:51:07.068" v="159" actId="27636"/>
          <ac:spMkLst>
            <pc:docMk/>
            <pc:sldMk cId="3081370878" sldId="260"/>
            <ac:spMk id="3" creationId="{978106D0-6CD6-B3FA-2BA3-6BB00FE86FFD}"/>
          </ac:spMkLst>
        </pc:spChg>
      </pc:sldChg>
      <pc:sldChg chg="modSp mod">
        <pc:chgData name="Mukesh Singh" userId="3f340ab8-889d-49b7-84d6-d5f008709d86" providerId="ADAL" clId="{41E18E11-0D4E-4003-940F-B3B188398A10}" dt="2024-01-28T17:51:07.125" v="160" actId="27636"/>
        <pc:sldMkLst>
          <pc:docMk/>
          <pc:sldMk cId="2626571435" sldId="261"/>
        </pc:sldMkLst>
        <pc:spChg chg="mod">
          <ac:chgData name="Mukesh Singh" userId="3f340ab8-889d-49b7-84d6-d5f008709d86" providerId="ADAL" clId="{41E18E11-0D4E-4003-940F-B3B188398A10}" dt="2024-01-28T17:51:07.125" v="160" actId="27636"/>
          <ac:spMkLst>
            <pc:docMk/>
            <pc:sldMk cId="2626571435" sldId="261"/>
            <ac:spMk id="3" creationId="{C9184E35-16AD-2279-ECA2-A26D46E7F650}"/>
          </ac:spMkLst>
        </pc:spChg>
      </pc:sldChg>
      <pc:sldChg chg="modSp new mod">
        <pc:chgData name="Mukesh Singh" userId="3f340ab8-889d-49b7-84d6-d5f008709d86" providerId="ADAL" clId="{41E18E11-0D4E-4003-940F-B3B188398A10}" dt="2024-01-28T17:51:07.268" v="161" actId="27636"/>
        <pc:sldMkLst>
          <pc:docMk/>
          <pc:sldMk cId="3885223856" sldId="262"/>
        </pc:sldMkLst>
        <pc:spChg chg="mod">
          <ac:chgData name="Mukesh Singh" userId="3f340ab8-889d-49b7-84d6-d5f008709d86" providerId="ADAL" clId="{41E18E11-0D4E-4003-940F-B3B188398A10}" dt="2024-01-28T16:41:42.824" v="24" actId="14100"/>
          <ac:spMkLst>
            <pc:docMk/>
            <pc:sldMk cId="3885223856" sldId="262"/>
            <ac:spMk id="2" creationId="{51EF7E07-B8DA-0F39-3A49-E55E361A4345}"/>
          </ac:spMkLst>
        </pc:spChg>
        <pc:spChg chg="mod">
          <ac:chgData name="Mukesh Singh" userId="3f340ab8-889d-49b7-84d6-d5f008709d86" providerId="ADAL" clId="{41E18E11-0D4E-4003-940F-B3B188398A10}" dt="2024-01-28T17:51:07.268" v="161" actId="27636"/>
          <ac:spMkLst>
            <pc:docMk/>
            <pc:sldMk cId="3885223856" sldId="262"/>
            <ac:spMk id="3" creationId="{C735D892-6693-BD74-C8FE-82DE7ADA5FFB}"/>
          </ac:spMkLst>
        </pc:spChg>
      </pc:sldChg>
      <pc:sldChg chg="modSp new mod">
        <pc:chgData name="Mukesh Singh" userId="3f340ab8-889d-49b7-84d6-d5f008709d86" providerId="ADAL" clId="{41E18E11-0D4E-4003-940F-B3B188398A10}" dt="2024-01-28T17:51:07.353" v="162" actId="27636"/>
        <pc:sldMkLst>
          <pc:docMk/>
          <pc:sldMk cId="3627557584" sldId="263"/>
        </pc:sldMkLst>
        <pc:spChg chg="mod">
          <ac:chgData name="Mukesh Singh" userId="3f340ab8-889d-49b7-84d6-d5f008709d86" providerId="ADAL" clId="{41E18E11-0D4E-4003-940F-B3B188398A10}" dt="2024-01-28T17:51:04.783" v="152" actId="27636"/>
          <ac:spMkLst>
            <pc:docMk/>
            <pc:sldMk cId="3627557584" sldId="263"/>
            <ac:spMk id="2" creationId="{CDE1BD99-C9C6-9692-6645-2A478867D42B}"/>
          </ac:spMkLst>
        </pc:spChg>
        <pc:spChg chg="mod">
          <ac:chgData name="Mukesh Singh" userId="3f340ab8-889d-49b7-84d6-d5f008709d86" providerId="ADAL" clId="{41E18E11-0D4E-4003-940F-B3B188398A10}" dt="2024-01-28T17:51:07.353" v="162" actId="27636"/>
          <ac:spMkLst>
            <pc:docMk/>
            <pc:sldMk cId="3627557584" sldId="263"/>
            <ac:spMk id="3" creationId="{1D14E4EB-D7AE-686E-F414-B9EAA214ED28}"/>
          </ac:spMkLst>
        </pc:spChg>
      </pc:sldChg>
      <pc:sldChg chg="delSp modSp new mod">
        <pc:chgData name="Mukesh Singh" userId="3f340ab8-889d-49b7-84d6-d5f008709d86" providerId="ADAL" clId="{41E18E11-0D4E-4003-940F-B3B188398A10}" dt="2024-01-28T17:51:07.369" v="163" actId="27636"/>
        <pc:sldMkLst>
          <pc:docMk/>
          <pc:sldMk cId="3796496928" sldId="264"/>
        </pc:sldMkLst>
        <pc:spChg chg="del">
          <ac:chgData name="Mukesh Singh" userId="3f340ab8-889d-49b7-84d6-d5f008709d86" providerId="ADAL" clId="{41E18E11-0D4E-4003-940F-B3B188398A10}" dt="2024-01-28T17:46:56.297" v="60" actId="478"/>
          <ac:spMkLst>
            <pc:docMk/>
            <pc:sldMk cId="3796496928" sldId="264"/>
            <ac:spMk id="2" creationId="{0D9674E5-C931-986E-58C7-14060BD2DAF4}"/>
          </ac:spMkLst>
        </pc:spChg>
        <pc:spChg chg="mod">
          <ac:chgData name="Mukesh Singh" userId="3f340ab8-889d-49b7-84d6-d5f008709d86" providerId="ADAL" clId="{41E18E11-0D4E-4003-940F-B3B188398A10}" dt="2024-01-28T17:51:07.369" v="163" actId="27636"/>
          <ac:spMkLst>
            <pc:docMk/>
            <pc:sldMk cId="3796496928" sldId="264"/>
            <ac:spMk id="3" creationId="{9163392A-584D-1CFE-FCC7-75932C2BD12C}"/>
          </ac:spMkLst>
        </pc:spChg>
      </pc:sldChg>
      <pc:sldChg chg="modSp new mod">
        <pc:chgData name="Mukesh Singh" userId="3f340ab8-889d-49b7-84d6-d5f008709d86" providerId="ADAL" clId="{41E18E11-0D4E-4003-940F-B3B188398A10}" dt="2024-01-28T17:51:13.256" v="165" actId="1035"/>
        <pc:sldMkLst>
          <pc:docMk/>
          <pc:sldMk cId="2458584372" sldId="265"/>
        </pc:sldMkLst>
        <pc:spChg chg="mod">
          <ac:chgData name="Mukesh Singh" userId="3f340ab8-889d-49b7-84d6-d5f008709d86" providerId="ADAL" clId="{41E18E11-0D4E-4003-940F-B3B188398A10}" dt="2024-01-28T17:48:41.876" v="116" actId="14100"/>
          <ac:spMkLst>
            <pc:docMk/>
            <pc:sldMk cId="2458584372" sldId="265"/>
            <ac:spMk id="2" creationId="{39B4575B-69AE-1757-E0BE-7CDB1895287D}"/>
          </ac:spMkLst>
        </pc:spChg>
        <pc:spChg chg="mod">
          <ac:chgData name="Mukesh Singh" userId="3f340ab8-889d-49b7-84d6-d5f008709d86" providerId="ADAL" clId="{41E18E11-0D4E-4003-940F-B3B188398A10}" dt="2024-01-28T17:51:13.256" v="165" actId="1035"/>
          <ac:spMkLst>
            <pc:docMk/>
            <pc:sldMk cId="2458584372" sldId="265"/>
            <ac:spMk id="3" creationId="{5FB6A2D3-B050-9F2F-391B-A0F305BB42A0}"/>
          </ac:spMkLst>
        </pc:spChg>
      </pc:sldChg>
    </pc:docChg>
  </pc:docChgLst>
  <pc:docChgLst>
    <pc:chgData name="Mukesh Singh" userId="S::mukeshsingh.cse@geu.ac.in::3f340ab8-889d-49b7-84d6-d5f008709d86" providerId="AD" clId="Web-{9B1E0DBF-A513-8C81-7FAB-641BE8526C03}"/>
    <pc:docChg chg="addSld modSld">
      <pc:chgData name="Mukesh Singh" userId="S::mukeshsingh.cse@geu.ac.in::3f340ab8-889d-49b7-84d6-d5f008709d86" providerId="AD" clId="Web-{9B1E0DBF-A513-8C81-7FAB-641BE8526C03}" dt="2024-02-06T06:39:11.689" v="124" actId="20577"/>
      <pc:docMkLst>
        <pc:docMk/>
      </pc:docMkLst>
      <pc:sldChg chg="modSp">
        <pc:chgData name="Mukesh Singh" userId="S::mukeshsingh.cse@geu.ac.in::3f340ab8-889d-49b7-84d6-d5f008709d86" providerId="AD" clId="Web-{9B1E0DBF-A513-8C81-7FAB-641BE8526C03}" dt="2024-02-06T06:39:11.689" v="124" actId="20577"/>
        <pc:sldMkLst>
          <pc:docMk/>
          <pc:sldMk cId="1207916092" sldId="258"/>
        </pc:sldMkLst>
        <pc:spChg chg="mod">
          <ac:chgData name="Mukesh Singh" userId="S::mukeshsingh.cse@geu.ac.in::3f340ab8-889d-49b7-84d6-d5f008709d86" providerId="AD" clId="Web-{9B1E0DBF-A513-8C81-7FAB-641BE8526C03}" dt="2024-02-06T06:39:11.689" v="124" actId="20577"/>
          <ac:spMkLst>
            <pc:docMk/>
            <pc:sldMk cId="1207916092" sldId="258"/>
            <ac:spMk id="3" creationId="{7480D395-AD55-568B-A994-00015C259062}"/>
          </ac:spMkLst>
        </pc:spChg>
      </pc:sldChg>
      <pc:sldChg chg="addSp delSp modSp">
        <pc:chgData name="Mukesh Singh" userId="S::mukeshsingh.cse@geu.ac.in::3f340ab8-889d-49b7-84d6-d5f008709d86" providerId="AD" clId="Web-{9B1E0DBF-A513-8C81-7FAB-641BE8526C03}" dt="2024-02-06T06:05:55.469" v="62" actId="14100"/>
        <pc:sldMkLst>
          <pc:docMk/>
          <pc:sldMk cId="3644274861" sldId="266"/>
        </pc:sldMkLst>
        <pc:spChg chg="mod">
          <ac:chgData name="Mukesh Singh" userId="S::mukeshsingh.cse@geu.ac.in::3f340ab8-889d-49b7-84d6-d5f008709d86" providerId="AD" clId="Web-{9B1E0DBF-A513-8C81-7FAB-641BE8526C03}" dt="2024-02-06T06:05:55.407" v="60" actId="14100"/>
          <ac:spMkLst>
            <pc:docMk/>
            <pc:sldMk cId="3644274861" sldId="266"/>
            <ac:spMk id="2" creationId="{A87E055A-47C3-AE36-88F2-FD6AD8D1105F}"/>
          </ac:spMkLst>
        </pc:spChg>
        <pc:spChg chg="del">
          <ac:chgData name="Mukesh Singh" userId="S::mukeshsingh.cse@geu.ac.in::3f340ab8-889d-49b7-84d6-d5f008709d86" providerId="AD" clId="Web-{9B1E0DBF-A513-8C81-7FAB-641BE8526C03}" dt="2024-02-06T05:57:17.176" v="6"/>
          <ac:spMkLst>
            <pc:docMk/>
            <pc:sldMk cId="3644274861" sldId="266"/>
            <ac:spMk id="3" creationId="{78A25A24-465B-59AA-09B1-5D8073F36A0D}"/>
          </ac:spMkLst>
        </pc:spChg>
        <pc:spChg chg="add del mod">
          <ac:chgData name="Mukesh Singh" userId="S::mukeshsingh.cse@geu.ac.in::3f340ab8-889d-49b7-84d6-d5f008709d86" providerId="AD" clId="Web-{9B1E0DBF-A513-8C81-7FAB-641BE8526C03}" dt="2024-02-06T06:00:05.992" v="17"/>
          <ac:spMkLst>
            <pc:docMk/>
            <pc:sldMk cId="3644274861" sldId="266"/>
            <ac:spMk id="6" creationId="{C8FC8930-108D-55FB-495D-10B2C50D9CC7}"/>
          </ac:spMkLst>
        </pc:spChg>
        <pc:spChg chg="add mod">
          <ac:chgData name="Mukesh Singh" userId="S::mukeshsingh.cse@geu.ac.in::3f340ab8-889d-49b7-84d6-d5f008709d86" providerId="AD" clId="Web-{9B1E0DBF-A513-8C81-7FAB-641BE8526C03}" dt="2024-02-06T06:05:55.469" v="62" actId="14100"/>
          <ac:spMkLst>
            <pc:docMk/>
            <pc:sldMk cId="3644274861" sldId="266"/>
            <ac:spMk id="8" creationId="{AFB35639-9745-7868-931A-356AD9CBAF61}"/>
          </ac:spMkLst>
        </pc:spChg>
        <pc:picChg chg="add del mod ord">
          <ac:chgData name="Mukesh Singh" userId="S::mukeshsingh.cse@geu.ac.in::3f340ab8-889d-49b7-84d6-d5f008709d86" providerId="AD" clId="Web-{9B1E0DBF-A513-8C81-7FAB-641BE8526C03}" dt="2024-02-06T06:00:03.742" v="16"/>
          <ac:picMkLst>
            <pc:docMk/>
            <pc:sldMk cId="3644274861" sldId="266"/>
            <ac:picMk id="4" creationId="{91A9B3C2-9910-BAA5-C764-C117FD52B5BE}"/>
          </ac:picMkLst>
        </pc:picChg>
        <pc:picChg chg="add mod ord">
          <ac:chgData name="Mukesh Singh" userId="S::mukeshsingh.cse@geu.ac.in::3f340ab8-889d-49b7-84d6-d5f008709d86" providerId="AD" clId="Web-{9B1E0DBF-A513-8C81-7FAB-641BE8526C03}" dt="2024-02-06T06:05:55.469" v="61" actId="14100"/>
          <ac:picMkLst>
            <pc:docMk/>
            <pc:sldMk cId="3644274861" sldId="266"/>
            <ac:picMk id="7" creationId="{4E20F871-5FA3-9CF2-9A57-937702BE83A5}"/>
          </ac:picMkLst>
        </pc:picChg>
      </pc:sldChg>
      <pc:sldChg chg="modSp new">
        <pc:chgData name="Mukesh Singh" userId="S::mukeshsingh.cse@geu.ac.in::3f340ab8-889d-49b7-84d6-d5f008709d86" providerId="AD" clId="Web-{9B1E0DBF-A513-8C81-7FAB-641BE8526C03}" dt="2024-02-06T06:04:31.905" v="46" actId="20577"/>
        <pc:sldMkLst>
          <pc:docMk/>
          <pc:sldMk cId="3652054006" sldId="267"/>
        </pc:sldMkLst>
        <pc:spChg chg="mod">
          <ac:chgData name="Mukesh Singh" userId="S::mukeshsingh.cse@geu.ac.in::3f340ab8-889d-49b7-84d6-d5f008709d86" providerId="AD" clId="Web-{9B1E0DBF-A513-8C81-7FAB-641BE8526C03}" dt="2024-02-06T06:01:54.401" v="31" actId="14100"/>
          <ac:spMkLst>
            <pc:docMk/>
            <pc:sldMk cId="3652054006" sldId="267"/>
            <ac:spMk id="2" creationId="{6FBCC0E7-8A17-4E7D-A1BD-A1A5DB8ABFEA}"/>
          </ac:spMkLst>
        </pc:spChg>
        <pc:spChg chg="mod">
          <ac:chgData name="Mukesh Singh" userId="S::mukeshsingh.cse@geu.ac.in::3f340ab8-889d-49b7-84d6-d5f008709d86" providerId="AD" clId="Web-{9B1E0DBF-A513-8C81-7FAB-641BE8526C03}" dt="2024-02-06T06:04:31.905" v="46" actId="20577"/>
          <ac:spMkLst>
            <pc:docMk/>
            <pc:sldMk cId="3652054006" sldId="267"/>
            <ac:spMk id="3" creationId="{69CB4CE4-7E4D-9040-F3E2-20D1EE1150F0}"/>
          </ac:spMkLst>
        </pc:spChg>
      </pc:sldChg>
      <pc:sldChg chg="modSp new">
        <pc:chgData name="Mukesh Singh" userId="S::mukeshsingh.cse@geu.ac.in::3f340ab8-889d-49b7-84d6-d5f008709d86" providerId="AD" clId="Web-{9B1E0DBF-A513-8C81-7FAB-641BE8526C03}" dt="2024-02-06T06:10:21.085" v="84" actId="14100"/>
        <pc:sldMkLst>
          <pc:docMk/>
          <pc:sldMk cId="2066844749" sldId="268"/>
        </pc:sldMkLst>
        <pc:spChg chg="mod">
          <ac:chgData name="Mukesh Singh" userId="S::mukeshsingh.cse@geu.ac.in::3f340ab8-889d-49b7-84d6-d5f008709d86" providerId="AD" clId="Web-{9B1E0DBF-A513-8C81-7FAB-641BE8526C03}" dt="2024-02-06T06:10:21.085" v="84" actId="14100"/>
          <ac:spMkLst>
            <pc:docMk/>
            <pc:sldMk cId="2066844749" sldId="268"/>
            <ac:spMk id="2" creationId="{FFB53B9B-76C1-2111-BC67-D41320F7788D}"/>
          </ac:spMkLst>
        </pc:spChg>
        <pc:spChg chg="mod">
          <ac:chgData name="Mukesh Singh" userId="S::mukeshsingh.cse@geu.ac.in::3f340ab8-889d-49b7-84d6-d5f008709d86" providerId="AD" clId="Web-{9B1E0DBF-A513-8C81-7FAB-641BE8526C03}" dt="2024-02-06T06:08:11.879" v="70" actId="20577"/>
          <ac:spMkLst>
            <pc:docMk/>
            <pc:sldMk cId="2066844749" sldId="268"/>
            <ac:spMk id="3" creationId="{BAFC8861-3ADF-C382-15DC-1F57019F0D9D}"/>
          </ac:spMkLst>
        </pc:spChg>
      </pc:sldChg>
      <pc:sldChg chg="addSp delSp modSp new">
        <pc:chgData name="Mukesh Singh" userId="S::mukeshsingh.cse@geu.ac.in::3f340ab8-889d-49b7-84d6-d5f008709d86" providerId="AD" clId="Web-{9B1E0DBF-A513-8C81-7FAB-641BE8526C03}" dt="2024-02-06T06:09:47.647" v="79" actId="14100"/>
        <pc:sldMkLst>
          <pc:docMk/>
          <pc:sldMk cId="1541484294" sldId="269"/>
        </pc:sldMkLst>
        <pc:spChg chg="del">
          <ac:chgData name="Mukesh Singh" userId="S::mukeshsingh.cse@geu.ac.in::3f340ab8-889d-49b7-84d6-d5f008709d86" providerId="AD" clId="Web-{9B1E0DBF-A513-8C81-7FAB-641BE8526C03}" dt="2024-02-06T06:09:20.505" v="72"/>
          <ac:spMkLst>
            <pc:docMk/>
            <pc:sldMk cId="1541484294" sldId="269"/>
            <ac:spMk id="2" creationId="{168AC1E9-5D69-EE8A-F76C-825AE5D48CB5}"/>
          </ac:spMkLst>
        </pc:spChg>
        <pc:spChg chg="del mod">
          <ac:chgData name="Mukesh Singh" userId="S::mukeshsingh.cse@geu.ac.in::3f340ab8-889d-49b7-84d6-d5f008709d86" providerId="AD" clId="Web-{9B1E0DBF-A513-8C81-7FAB-641BE8526C03}" dt="2024-02-06T06:09:33.678" v="76"/>
          <ac:spMkLst>
            <pc:docMk/>
            <pc:sldMk cId="1541484294" sldId="269"/>
            <ac:spMk id="3" creationId="{8180C68E-AE64-930B-59ED-049B67CD0CB6}"/>
          </ac:spMkLst>
        </pc:spChg>
        <pc:picChg chg="add mod ord">
          <ac:chgData name="Mukesh Singh" userId="S::mukeshsingh.cse@geu.ac.in::3f340ab8-889d-49b7-84d6-d5f008709d86" providerId="AD" clId="Web-{9B1E0DBF-A513-8C81-7FAB-641BE8526C03}" dt="2024-02-06T06:09:47.647" v="79" actId="14100"/>
          <ac:picMkLst>
            <pc:docMk/>
            <pc:sldMk cId="1541484294" sldId="269"/>
            <ac:picMk id="4" creationId="{EFB2B445-AA23-938C-D0DD-B2C80CF76334}"/>
          </ac:picMkLst>
        </pc:picChg>
      </pc:sldChg>
      <pc:sldChg chg="modSp new">
        <pc:chgData name="Mukesh Singh" userId="S::mukeshsingh.cse@geu.ac.in::3f340ab8-889d-49b7-84d6-d5f008709d86" providerId="AD" clId="Web-{9B1E0DBF-A513-8C81-7FAB-641BE8526C03}" dt="2024-02-06T06:35:28.715" v="103" actId="14100"/>
        <pc:sldMkLst>
          <pc:docMk/>
          <pc:sldMk cId="4094625622" sldId="270"/>
        </pc:sldMkLst>
        <pc:spChg chg="mod">
          <ac:chgData name="Mukesh Singh" userId="S::mukeshsingh.cse@geu.ac.in::3f340ab8-889d-49b7-84d6-d5f008709d86" providerId="AD" clId="Web-{9B1E0DBF-A513-8C81-7FAB-641BE8526C03}" dt="2024-02-06T06:33:05.633" v="90" actId="14100"/>
          <ac:spMkLst>
            <pc:docMk/>
            <pc:sldMk cId="4094625622" sldId="270"/>
            <ac:spMk id="2" creationId="{27EF87EA-B9D0-F97C-5CBC-18762D74C7CB}"/>
          </ac:spMkLst>
        </pc:spChg>
        <pc:spChg chg="mod">
          <ac:chgData name="Mukesh Singh" userId="S::mukeshsingh.cse@geu.ac.in::3f340ab8-889d-49b7-84d6-d5f008709d86" providerId="AD" clId="Web-{9B1E0DBF-A513-8C81-7FAB-641BE8526C03}" dt="2024-02-06T06:35:28.715" v="103" actId="14100"/>
          <ac:spMkLst>
            <pc:docMk/>
            <pc:sldMk cId="4094625622" sldId="270"/>
            <ac:spMk id="3" creationId="{A8A9BF15-5C5F-41D0-39B9-19CE303E6818}"/>
          </ac:spMkLst>
        </pc:spChg>
      </pc:sldChg>
      <pc:sldChg chg="modSp new">
        <pc:chgData name="Mukesh Singh" userId="S::mukeshsingh.cse@geu.ac.in::3f340ab8-889d-49b7-84d6-d5f008709d86" providerId="AD" clId="Web-{9B1E0DBF-A513-8C81-7FAB-641BE8526C03}" dt="2024-02-06T06:37:29.358" v="116" actId="14100"/>
        <pc:sldMkLst>
          <pc:docMk/>
          <pc:sldMk cId="152343298" sldId="271"/>
        </pc:sldMkLst>
        <pc:spChg chg="mod">
          <ac:chgData name="Mukesh Singh" userId="S::mukeshsingh.cse@geu.ac.in::3f340ab8-889d-49b7-84d6-d5f008709d86" providerId="AD" clId="Web-{9B1E0DBF-A513-8C81-7FAB-641BE8526C03}" dt="2024-02-06T06:36:05.575" v="110" actId="14100"/>
          <ac:spMkLst>
            <pc:docMk/>
            <pc:sldMk cId="152343298" sldId="271"/>
            <ac:spMk id="2" creationId="{2F3139A7-3B4F-20DF-8AAE-7439EA5E4F2B}"/>
          </ac:spMkLst>
        </pc:spChg>
        <pc:spChg chg="mod">
          <ac:chgData name="Mukesh Singh" userId="S::mukeshsingh.cse@geu.ac.in::3f340ab8-889d-49b7-84d6-d5f008709d86" providerId="AD" clId="Web-{9B1E0DBF-A513-8C81-7FAB-641BE8526C03}" dt="2024-02-06T06:37:29.358" v="116" actId="14100"/>
          <ac:spMkLst>
            <pc:docMk/>
            <pc:sldMk cId="152343298" sldId="271"/>
            <ac:spMk id="3" creationId="{ADDE6D9C-E2AE-0998-9039-F454175F0C6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E4BF95-D338-408D-85BE-EA16C725DC35}" type="datetimeFigureOut">
              <a:rPr lang="en-US" smtClean="0"/>
              <a:t>2024-03-15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BBFE1-A706-4F7A-AB89-25006F122A95}" type="slidenum">
              <a:rPr lang="en-US" smtClean="0"/>
              <a:t>‹#›</a:t>
            </a:fld>
            <a:endParaRPr lang="en-US"/>
          </a:p>
        </p:txBody>
      </p:sp>
    </p:spTree>
    <p:extLst>
      <p:ext uri="{BB962C8B-B14F-4D97-AF65-F5344CB8AC3E}">
        <p14:creationId xmlns:p14="http://schemas.microsoft.com/office/powerpoint/2010/main" val="2527248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E4BF95-D338-408D-85BE-EA16C725DC35}" type="datetimeFigureOut">
              <a:rPr lang="en-US" smtClean="0"/>
              <a:t>2024-03-15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BBFE1-A706-4F7A-AB89-25006F122A95}" type="slidenum">
              <a:rPr lang="en-US" smtClean="0"/>
              <a:t>‹#›</a:t>
            </a:fld>
            <a:endParaRPr lang="en-US"/>
          </a:p>
        </p:txBody>
      </p:sp>
    </p:spTree>
    <p:extLst>
      <p:ext uri="{BB962C8B-B14F-4D97-AF65-F5344CB8AC3E}">
        <p14:creationId xmlns:p14="http://schemas.microsoft.com/office/powerpoint/2010/main" val="36071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E4BF95-D338-408D-85BE-EA16C725DC35}" type="datetimeFigureOut">
              <a:rPr lang="en-US" smtClean="0"/>
              <a:t>2024-03-15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BBFE1-A706-4F7A-AB89-25006F122A9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70745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E4BF95-D338-408D-85BE-EA16C725DC35}" type="datetimeFigureOut">
              <a:rPr lang="en-US" smtClean="0"/>
              <a:t>2024-03-15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BBFE1-A706-4F7A-AB89-25006F122A95}" type="slidenum">
              <a:rPr lang="en-US" smtClean="0"/>
              <a:t>‹#›</a:t>
            </a:fld>
            <a:endParaRPr lang="en-US"/>
          </a:p>
        </p:txBody>
      </p:sp>
    </p:spTree>
    <p:extLst>
      <p:ext uri="{BB962C8B-B14F-4D97-AF65-F5344CB8AC3E}">
        <p14:creationId xmlns:p14="http://schemas.microsoft.com/office/powerpoint/2010/main" val="3217636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E4BF95-D338-408D-85BE-EA16C725DC35}" type="datetimeFigureOut">
              <a:rPr lang="en-US" smtClean="0"/>
              <a:t>2024-03-15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BBFE1-A706-4F7A-AB89-25006F122A9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5048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E4BF95-D338-408D-85BE-EA16C725DC35}" type="datetimeFigureOut">
              <a:rPr lang="en-US" smtClean="0"/>
              <a:t>2024-03-15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BBFE1-A706-4F7A-AB89-25006F122A95}" type="slidenum">
              <a:rPr lang="en-US" smtClean="0"/>
              <a:t>‹#›</a:t>
            </a:fld>
            <a:endParaRPr lang="en-US"/>
          </a:p>
        </p:txBody>
      </p:sp>
    </p:spTree>
    <p:extLst>
      <p:ext uri="{BB962C8B-B14F-4D97-AF65-F5344CB8AC3E}">
        <p14:creationId xmlns:p14="http://schemas.microsoft.com/office/powerpoint/2010/main" val="588848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E4BF95-D338-408D-85BE-EA16C725DC35}" type="datetimeFigureOut">
              <a:rPr lang="en-US" smtClean="0"/>
              <a:t>2024-03-15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BBFE1-A706-4F7A-AB89-25006F122A95}" type="slidenum">
              <a:rPr lang="en-US" smtClean="0"/>
              <a:t>‹#›</a:t>
            </a:fld>
            <a:endParaRPr lang="en-US"/>
          </a:p>
        </p:txBody>
      </p:sp>
    </p:spTree>
    <p:extLst>
      <p:ext uri="{BB962C8B-B14F-4D97-AF65-F5344CB8AC3E}">
        <p14:creationId xmlns:p14="http://schemas.microsoft.com/office/powerpoint/2010/main" val="460355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E4BF95-D338-408D-85BE-EA16C725DC35}" type="datetimeFigureOut">
              <a:rPr lang="en-US" smtClean="0"/>
              <a:t>2024-03-15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BBFE1-A706-4F7A-AB89-25006F122A95}" type="slidenum">
              <a:rPr lang="en-US" smtClean="0"/>
              <a:t>‹#›</a:t>
            </a:fld>
            <a:endParaRPr lang="en-US"/>
          </a:p>
        </p:txBody>
      </p:sp>
    </p:spTree>
    <p:extLst>
      <p:ext uri="{BB962C8B-B14F-4D97-AF65-F5344CB8AC3E}">
        <p14:creationId xmlns:p14="http://schemas.microsoft.com/office/powerpoint/2010/main" val="290139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E4BF95-D338-408D-85BE-EA16C725DC35}" type="datetimeFigureOut">
              <a:rPr lang="en-US" smtClean="0"/>
              <a:t>2024-03-15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BBFE1-A706-4F7A-AB89-25006F122A95}" type="slidenum">
              <a:rPr lang="en-US" smtClean="0"/>
              <a:t>‹#›</a:t>
            </a:fld>
            <a:endParaRPr lang="en-US"/>
          </a:p>
        </p:txBody>
      </p:sp>
    </p:spTree>
    <p:extLst>
      <p:ext uri="{BB962C8B-B14F-4D97-AF65-F5344CB8AC3E}">
        <p14:creationId xmlns:p14="http://schemas.microsoft.com/office/powerpoint/2010/main" val="1769848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E4BF95-D338-408D-85BE-EA16C725DC35}" type="datetimeFigureOut">
              <a:rPr lang="en-US" smtClean="0"/>
              <a:t>2024-03-15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BBFE1-A706-4F7A-AB89-25006F122A95}" type="slidenum">
              <a:rPr lang="en-US" smtClean="0"/>
              <a:t>‹#›</a:t>
            </a:fld>
            <a:endParaRPr lang="en-US"/>
          </a:p>
        </p:txBody>
      </p:sp>
    </p:spTree>
    <p:extLst>
      <p:ext uri="{BB962C8B-B14F-4D97-AF65-F5344CB8AC3E}">
        <p14:creationId xmlns:p14="http://schemas.microsoft.com/office/powerpoint/2010/main" val="504419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E4BF95-D338-408D-85BE-EA16C725DC35}" type="datetimeFigureOut">
              <a:rPr lang="en-US" smtClean="0"/>
              <a:t>2024-03-15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BBFE1-A706-4F7A-AB89-25006F122A95}" type="slidenum">
              <a:rPr lang="en-US" smtClean="0"/>
              <a:t>‹#›</a:t>
            </a:fld>
            <a:endParaRPr lang="en-US"/>
          </a:p>
        </p:txBody>
      </p:sp>
    </p:spTree>
    <p:extLst>
      <p:ext uri="{BB962C8B-B14F-4D97-AF65-F5344CB8AC3E}">
        <p14:creationId xmlns:p14="http://schemas.microsoft.com/office/powerpoint/2010/main" val="3256300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E4BF95-D338-408D-85BE-EA16C725DC35}" type="datetimeFigureOut">
              <a:rPr lang="en-US" smtClean="0"/>
              <a:t>2024-03-15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EBBFE1-A706-4F7A-AB89-25006F122A95}" type="slidenum">
              <a:rPr lang="en-US" smtClean="0"/>
              <a:t>‹#›</a:t>
            </a:fld>
            <a:endParaRPr lang="en-US"/>
          </a:p>
        </p:txBody>
      </p:sp>
    </p:spTree>
    <p:extLst>
      <p:ext uri="{BB962C8B-B14F-4D97-AF65-F5344CB8AC3E}">
        <p14:creationId xmlns:p14="http://schemas.microsoft.com/office/powerpoint/2010/main" val="946725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E4BF95-D338-408D-85BE-EA16C725DC35}" type="datetimeFigureOut">
              <a:rPr lang="en-US" smtClean="0"/>
              <a:t>2024-03-15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EBBFE1-A706-4F7A-AB89-25006F122A95}" type="slidenum">
              <a:rPr lang="en-US" smtClean="0"/>
              <a:t>‹#›</a:t>
            </a:fld>
            <a:endParaRPr lang="en-US"/>
          </a:p>
        </p:txBody>
      </p:sp>
    </p:spTree>
    <p:extLst>
      <p:ext uri="{BB962C8B-B14F-4D97-AF65-F5344CB8AC3E}">
        <p14:creationId xmlns:p14="http://schemas.microsoft.com/office/powerpoint/2010/main" val="3382689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E4BF95-D338-408D-85BE-EA16C725DC35}" type="datetimeFigureOut">
              <a:rPr lang="en-US" smtClean="0"/>
              <a:t>2024-03-15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EBBFE1-A706-4F7A-AB89-25006F122A95}" type="slidenum">
              <a:rPr lang="en-US" smtClean="0"/>
              <a:t>‹#›</a:t>
            </a:fld>
            <a:endParaRPr lang="en-US"/>
          </a:p>
        </p:txBody>
      </p:sp>
    </p:spTree>
    <p:extLst>
      <p:ext uri="{BB962C8B-B14F-4D97-AF65-F5344CB8AC3E}">
        <p14:creationId xmlns:p14="http://schemas.microsoft.com/office/powerpoint/2010/main" val="89969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E4BF95-D338-408D-85BE-EA16C725DC35}" type="datetimeFigureOut">
              <a:rPr lang="en-US" smtClean="0"/>
              <a:t>2024-03-15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BBFE1-A706-4F7A-AB89-25006F122A95}" type="slidenum">
              <a:rPr lang="en-US" smtClean="0"/>
              <a:t>‹#›</a:t>
            </a:fld>
            <a:endParaRPr lang="en-US"/>
          </a:p>
        </p:txBody>
      </p:sp>
    </p:spTree>
    <p:extLst>
      <p:ext uri="{BB962C8B-B14F-4D97-AF65-F5344CB8AC3E}">
        <p14:creationId xmlns:p14="http://schemas.microsoft.com/office/powerpoint/2010/main" val="2103042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E4BF95-D338-408D-85BE-EA16C725DC35}" type="datetimeFigureOut">
              <a:rPr lang="en-US" smtClean="0"/>
              <a:t>2024-03-15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BBFE1-A706-4F7A-AB89-25006F122A95}" type="slidenum">
              <a:rPr lang="en-US" smtClean="0"/>
              <a:t>‹#›</a:t>
            </a:fld>
            <a:endParaRPr lang="en-US"/>
          </a:p>
        </p:txBody>
      </p:sp>
    </p:spTree>
    <p:extLst>
      <p:ext uri="{BB962C8B-B14F-4D97-AF65-F5344CB8AC3E}">
        <p14:creationId xmlns:p14="http://schemas.microsoft.com/office/powerpoint/2010/main" val="237689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AE4BF95-D338-408D-85BE-EA16C725DC35}" type="datetimeFigureOut">
              <a:rPr lang="en-US" smtClean="0"/>
              <a:t>2024-03-15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6EBBFE1-A706-4F7A-AB89-25006F122A95}" type="slidenum">
              <a:rPr lang="en-US" smtClean="0"/>
              <a:t>‹#›</a:t>
            </a:fld>
            <a:endParaRPr lang="en-US"/>
          </a:p>
        </p:txBody>
      </p:sp>
    </p:spTree>
    <p:extLst>
      <p:ext uri="{BB962C8B-B14F-4D97-AF65-F5344CB8AC3E}">
        <p14:creationId xmlns:p14="http://schemas.microsoft.com/office/powerpoint/2010/main" val="220042009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A238B-3C2F-FC89-B431-F643373E95EC}"/>
              </a:ext>
            </a:extLst>
          </p:cNvPr>
          <p:cNvSpPr>
            <a:spLocks noGrp="1"/>
          </p:cNvSpPr>
          <p:nvPr>
            <p:ph type="ctrTitle"/>
          </p:nvPr>
        </p:nvSpPr>
        <p:spPr/>
        <p:txBody>
          <a:bodyPr>
            <a:normAutofit fontScale="90000"/>
          </a:bodyPr>
          <a:lstStyle/>
          <a:p>
            <a:r>
              <a:rPr lang="en-US" b="1" i="0" dirty="0">
                <a:effectLst/>
                <a:latin typeface="Söhne"/>
              </a:rPr>
              <a:t>Unit 1: </a:t>
            </a:r>
            <a:br>
              <a:rPr lang="en-US" b="1" i="0" dirty="0">
                <a:effectLst/>
                <a:latin typeface="Söhne"/>
              </a:rPr>
            </a:br>
            <a:r>
              <a:rPr lang="en-US" b="1" i="0" dirty="0">
                <a:effectLst/>
                <a:latin typeface="Söhne"/>
              </a:rPr>
              <a:t>Introduction to Android</a:t>
            </a:r>
            <a:endParaRPr lang="en-US" dirty="0"/>
          </a:p>
        </p:txBody>
      </p:sp>
      <p:sp>
        <p:nvSpPr>
          <p:cNvPr id="3" name="Subtitle 2">
            <a:extLst>
              <a:ext uri="{FF2B5EF4-FFF2-40B4-BE49-F238E27FC236}">
                <a16:creationId xmlns:a16="http://schemas.microsoft.com/office/drawing/2014/main" id="{DD85DDEA-5410-900E-3193-DA37B033F31D}"/>
              </a:ext>
            </a:extLst>
          </p:cNvPr>
          <p:cNvSpPr>
            <a:spLocks noGrp="1"/>
          </p:cNvSpPr>
          <p:nvPr>
            <p:ph type="subTitle" idx="1"/>
          </p:nvPr>
        </p:nvSpPr>
        <p:spPr>
          <a:xfrm>
            <a:off x="2676939" y="5578268"/>
            <a:ext cx="9144000" cy="314738"/>
          </a:xfrm>
        </p:spPr>
        <p:txBody>
          <a:bodyPr>
            <a:normAutofit fontScale="92500" lnSpcReduction="20000"/>
          </a:bodyPr>
          <a:lstStyle/>
          <a:p>
            <a:pPr algn="r"/>
            <a:r>
              <a:rPr lang="en-US" dirty="0"/>
              <a:t>@Mukesh Singh Bhandari </a:t>
            </a:r>
          </a:p>
        </p:txBody>
      </p:sp>
    </p:spTree>
    <p:extLst>
      <p:ext uri="{BB962C8B-B14F-4D97-AF65-F5344CB8AC3E}">
        <p14:creationId xmlns:p14="http://schemas.microsoft.com/office/powerpoint/2010/main" val="3703966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4575B-69AE-1757-E0BE-7CDB1895287D}"/>
              </a:ext>
            </a:extLst>
          </p:cNvPr>
          <p:cNvSpPr>
            <a:spLocks noGrp="1"/>
          </p:cNvSpPr>
          <p:nvPr>
            <p:ph type="title"/>
          </p:nvPr>
        </p:nvSpPr>
        <p:spPr>
          <a:xfrm>
            <a:off x="838200" y="365126"/>
            <a:ext cx="10515600" cy="1066110"/>
          </a:xfrm>
        </p:spPr>
        <p:txBody>
          <a:bodyPr/>
          <a:lstStyle/>
          <a:p>
            <a:r>
              <a:rPr lang="en-US" b="0" i="0" dirty="0">
                <a:solidFill>
                  <a:srgbClr val="1F1F1F"/>
                </a:solidFill>
                <a:effectLst/>
                <a:latin typeface="Google Sans"/>
              </a:rPr>
              <a:t>Post-dessert era (2016-present):</a:t>
            </a:r>
            <a:endParaRPr lang="en-US" dirty="0"/>
          </a:p>
        </p:txBody>
      </p:sp>
      <p:sp>
        <p:nvSpPr>
          <p:cNvPr id="3" name="Content Placeholder 2">
            <a:extLst>
              <a:ext uri="{FF2B5EF4-FFF2-40B4-BE49-F238E27FC236}">
                <a16:creationId xmlns:a16="http://schemas.microsoft.com/office/drawing/2014/main" id="{5FB6A2D3-B050-9F2F-391B-A0F305BB42A0}"/>
              </a:ext>
            </a:extLst>
          </p:cNvPr>
          <p:cNvSpPr>
            <a:spLocks noGrp="1"/>
          </p:cNvSpPr>
          <p:nvPr>
            <p:ph idx="1"/>
          </p:nvPr>
        </p:nvSpPr>
        <p:spPr>
          <a:xfrm>
            <a:off x="677334" y="2134085"/>
            <a:ext cx="8596668" cy="3880773"/>
          </a:xfrm>
        </p:spPr>
        <p:txBody>
          <a:bodyPr>
            <a:normAutofit/>
          </a:bodyPr>
          <a:lstStyle/>
          <a:p>
            <a:r>
              <a:rPr lang="en-US" b="0" i="0" dirty="0">
                <a:solidFill>
                  <a:srgbClr val="1F1F1F"/>
                </a:solidFill>
                <a:effectLst/>
                <a:latin typeface="Google Sans"/>
              </a:rPr>
              <a:t>Android 6.0 Marshmallow</a:t>
            </a:r>
          </a:p>
          <a:p>
            <a:r>
              <a:rPr lang="en-US" b="0" i="0" dirty="0">
                <a:solidFill>
                  <a:srgbClr val="1F1F1F"/>
                </a:solidFill>
                <a:effectLst/>
                <a:latin typeface="Google Sans"/>
              </a:rPr>
              <a:t>Android 7.0-7.1 Nougat</a:t>
            </a:r>
          </a:p>
          <a:p>
            <a:r>
              <a:rPr lang="en-US" b="0" i="0" dirty="0">
                <a:solidFill>
                  <a:srgbClr val="1F1F1F"/>
                </a:solidFill>
                <a:effectLst/>
                <a:latin typeface="Google Sans"/>
              </a:rPr>
              <a:t>Android 8.0-8.1 Oreo</a:t>
            </a:r>
          </a:p>
          <a:p>
            <a:r>
              <a:rPr lang="en-US" b="0" i="0" dirty="0">
                <a:solidFill>
                  <a:srgbClr val="1F1F1F"/>
                </a:solidFill>
                <a:effectLst/>
                <a:latin typeface="Google Sans"/>
              </a:rPr>
              <a:t>Android 9 Pie</a:t>
            </a:r>
          </a:p>
          <a:p>
            <a:r>
              <a:rPr lang="en-US" b="0" i="0" dirty="0">
                <a:solidFill>
                  <a:srgbClr val="1F1F1F"/>
                </a:solidFill>
                <a:effectLst/>
                <a:latin typeface="Google Sans"/>
              </a:rPr>
              <a:t>Android 10 (no codename)</a:t>
            </a:r>
          </a:p>
          <a:p>
            <a:r>
              <a:rPr lang="en-US" b="0" i="0" dirty="0">
                <a:solidFill>
                  <a:srgbClr val="1F1F1F"/>
                </a:solidFill>
                <a:effectLst/>
                <a:latin typeface="Google Sans"/>
              </a:rPr>
              <a:t>Android 11 (no codename)</a:t>
            </a:r>
          </a:p>
          <a:p>
            <a:r>
              <a:rPr lang="en-US" b="0" i="0" dirty="0">
                <a:solidFill>
                  <a:srgbClr val="1F1F1F"/>
                </a:solidFill>
                <a:effectLst/>
                <a:latin typeface="Google Sans"/>
              </a:rPr>
              <a:t>Android 12 (no codename)</a:t>
            </a:r>
          </a:p>
          <a:p>
            <a:r>
              <a:rPr lang="en-US" b="0" i="0" dirty="0">
                <a:solidFill>
                  <a:srgbClr val="1F1F1F"/>
                </a:solidFill>
                <a:effectLst/>
                <a:latin typeface="Google Sans"/>
              </a:rPr>
              <a:t>Android 13 (Tiramisu)</a:t>
            </a:r>
          </a:p>
          <a:p>
            <a:r>
              <a:rPr lang="en-US" b="0" i="0" dirty="0">
                <a:solidFill>
                  <a:srgbClr val="1F1F1F"/>
                </a:solidFill>
                <a:effectLst/>
                <a:latin typeface="Google Sans"/>
              </a:rPr>
              <a:t>Android 14 (Upside Down Cake)</a:t>
            </a:r>
          </a:p>
          <a:p>
            <a:endParaRPr lang="en-US" dirty="0"/>
          </a:p>
        </p:txBody>
      </p:sp>
    </p:spTree>
    <p:extLst>
      <p:ext uri="{BB962C8B-B14F-4D97-AF65-F5344CB8AC3E}">
        <p14:creationId xmlns:p14="http://schemas.microsoft.com/office/powerpoint/2010/main" val="2458584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E055A-47C3-AE36-88F2-FD6AD8D1105F}"/>
              </a:ext>
            </a:extLst>
          </p:cNvPr>
          <p:cNvSpPr>
            <a:spLocks noGrp="1"/>
          </p:cNvSpPr>
          <p:nvPr>
            <p:ph type="title"/>
          </p:nvPr>
        </p:nvSpPr>
        <p:spPr>
          <a:xfrm>
            <a:off x="234882" y="56535"/>
            <a:ext cx="9895660" cy="379930"/>
          </a:xfrm>
        </p:spPr>
        <p:txBody>
          <a:bodyPr>
            <a:noAutofit/>
          </a:bodyPr>
          <a:lstStyle/>
          <a:p>
            <a:r>
              <a:rPr lang="en-IN" b="1">
                <a:solidFill>
                  <a:srgbClr val="90C226"/>
                </a:solidFill>
                <a:ea typeface="+mj-lt"/>
                <a:cs typeface="+mj-lt"/>
              </a:rPr>
              <a:t>Platform architecture</a:t>
            </a:r>
            <a:endParaRPr lang="en-US" b="1" dirty="0"/>
          </a:p>
        </p:txBody>
      </p:sp>
      <p:pic>
        <p:nvPicPr>
          <p:cNvPr id="7" name="Content Placeholder 6">
            <a:extLst>
              <a:ext uri="{FF2B5EF4-FFF2-40B4-BE49-F238E27FC236}">
                <a16:creationId xmlns:a16="http://schemas.microsoft.com/office/drawing/2014/main" id="{4E20F871-5FA3-9CF2-9A57-937702BE83A5}"/>
              </a:ext>
            </a:extLst>
          </p:cNvPr>
          <p:cNvPicPr>
            <a:picLocks noGrp="1" noChangeAspect="1"/>
          </p:cNvPicPr>
          <p:nvPr>
            <p:ph idx="1"/>
          </p:nvPr>
        </p:nvPicPr>
        <p:blipFill>
          <a:blip r:embed="rId2"/>
          <a:stretch>
            <a:fillRect/>
          </a:stretch>
        </p:blipFill>
        <p:spPr>
          <a:xfrm>
            <a:off x="104894" y="587427"/>
            <a:ext cx="8085135" cy="6219435"/>
          </a:xfrm>
        </p:spPr>
      </p:pic>
      <p:sp>
        <p:nvSpPr>
          <p:cNvPr id="8" name="TextBox 7">
            <a:extLst>
              <a:ext uri="{FF2B5EF4-FFF2-40B4-BE49-F238E27FC236}">
                <a16:creationId xmlns:a16="http://schemas.microsoft.com/office/drawing/2014/main" id="{AFB35639-9745-7868-931A-356AD9CBAF61}"/>
              </a:ext>
            </a:extLst>
          </p:cNvPr>
          <p:cNvSpPr txBox="1"/>
          <p:nvPr/>
        </p:nvSpPr>
        <p:spPr>
          <a:xfrm>
            <a:off x="8176846" y="3991707"/>
            <a:ext cx="402101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202124"/>
                </a:solidFill>
              </a:rPr>
              <a:t>Hardware abstraction layer (HAL)</a:t>
            </a:r>
            <a:endParaRPr lang="en-US" sz="2000" b="1" dirty="0"/>
          </a:p>
          <a:p>
            <a:pPr algn="l"/>
            <a:endParaRPr lang="en-US" sz="2000" b="1" dirty="0"/>
          </a:p>
        </p:txBody>
      </p:sp>
    </p:spTree>
    <p:extLst>
      <p:ext uri="{BB962C8B-B14F-4D97-AF65-F5344CB8AC3E}">
        <p14:creationId xmlns:p14="http://schemas.microsoft.com/office/powerpoint/2010/main" val="3644274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e Android software stack">
            <a:extLst>
              <a:ext uri="{FF2B5EF4-FFF2-40B4-BE49-F238E27FC236}">
                <a16:creationId xmlns:a16="http://schemas.microsoft.com/office/drawing/2014/main" id="{EFB2B445-AA23-938C-D0DD-B2C80CF76334}"/>
              </a:ext>
            </a:extLst>
          </p:cNvPr>
          <p:cNvPicPr>
            <a:picLocks noGrp="1" noChangeAspect="1"/>
          </p:cNvPicPr>
          <p:nvPr>
            <p:ph idx="1"/>
          </p:nvPr>
        </p:nvPicPr>
        <p:blipFill>
          <a:blip r:embed="rId2"/>
          <a:stretch>
            <a:fillRect/>
          </a:stretch>
        </p:blipFill>
        <p:spPr>
          <a:xfrm>
            <a:off x="1818349" y="85725"/>
            <a:ext cx="7791714" cy="6684143"/>
          </a:xfrm>
        </p:spPr>
      </p:pic>
    </p:spTree>
    <p:extLst>
      <p:ext uri="{BB962C8B-B14F-4D97-AF65-F5344CB8AC3E}">
        <p14:creationId xmlns:p14="http://schemas.microsoft.com/office/powerpoint/2010/main" val="1541484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CC0E7-8A17-4E7D-A1BD-A1A5DB8ABFEA}"/>
              </a:ext>
            </a:extLst>
          </p:cNvPr>
          <p:cNvSpPr>
            <a:spLocks noGrp="1"/>
          </p:cNvSpPr>
          <p:nvPr>
            <p:ph type="title"/>
          </p:nvPr>
        </p:nvSpPr>
        <p:spPr>
          <a:xfrm>
            <a:off x="67734" y="0"/>
            <a:ext cx="12066699" cy="781539"/>
          </a:xfrm>
        </p:spPr>
        <p:txBody>
          <a:bodyPr/>
          <a:lstStyle/>
          <a:p>
            <a:r>
              <a:rPr lang="en-US" dirty="0">
                <a:solidFill>
                  <a:srgbClr val="90C226"/>
                </a:solidFill>
              </a:rPr>
              <a:t>Linux kernel</a:t>
            </a:r>
            <a:endParaRPr lang="en-US" dirty="0"/>
          </a:p>
          <a:p>
            <a:endParaRPr lang="en-US" dirty="0"/>
          </a:p>
        </p:txBody>
      </p:sp>
      <p:sp>
        <p:nvSpPr>
          <p:cNvPr id="3" name="Content Placeholder 2">
            <a:extLst>
              <a:ext uri="{FF2B5EF4-FFF2-40B4-BE49-F238E27FC236}">
                <a16:creationId xmlns:a16="http://schemas.microsoft.com/office/drawing/2014/main" id="{69CB4CE4-7E4D-9040-F3E2-20D1EE1150F0}"/>
              </a:ext>
            </a:extLst>
          </p:cNvPr>
          <p:cNvSpPr>
            <a:spLocks noGrp="1"/>
          </p:cNvSpPr>
          <p:nvPr>
            <p:ph idx="1"/>
          </p:nvPr>
        </p:nvSpPr>
        <p:spPr>
          <a:xfrm>
            <a:off x="67735" y="917943"/>
            <a:ext cx="11949467" cy="5850249"/>
          </a:xfrm>
        </p:spPr>
        <p:txBody>
          <a:bodyPr vert="horz" lIns="91440" tIns="45720" rIns="91440" bIns="45720" rtlCol="0" anchor="t">
            <a:normAutofit/>
          </a:bodyPr>
          <a:lstStyle/>
          <a:p>
            <a:pPr algn="just"/>
            <a:r>
              <a:rPr lang="en-US" sz="2400" b="1" dirty="0">
                <a:solidFill>
                  <a:srgbClr val="404040"/>
                </a:solidFill>
                <a:ea typeface="+mn-lt"/>
                <a:cs typeface="+mn-lt"/>
              </a:rPr>
              <a:t>Linux Kernel is heart of the android architecture.</a:t>
            </a:r>
            <a:endParaRPr lang="en-US" b="1"/>
          </a:p>
          <a:p>
            <a:pPr algn="just"/>
            <a:r>
              <a:rPr lang="en-US" sz="2400" b="1" dirty="0">
                <a:solidFill>
                  <a:srgbClr val="404040"/>
                </a:solidFill>
                <a:ea typeface="+mn-lt"/>
                <a:cs typeface="+mn-lt"/>
              </a:rPr>
              <a:t>The Linux Kernel will provide an abstraction layer between the device hardware and the other components of android architecture. It is responsible for management of memory, power, devices etc.</a:t>
            </a:r>
          </a:p>
          <a:p>
            <a:pPr algn="just"/>
            <a:r>
              <a:rPr lang="en-US" sz="2400" b="1" dirty="0">
                <a:solidFill>
                  <a:srgbClr val="404040"/>
                </a:solidFill>
                <a:ea typeface="+mn-lt"/>
                <a:cs typeface="+mn-lt"/>
              </a:rPr>
              <a:t>It manages all the available drivers such as display drivers, camera drivers, Bluetooth drivers, audio drivers, memory drivers, etc. which are required during the runtime.</a:t>
            </a:r>
            <a:endParaRPr lang="en-US" sz="2400" b="1"/>
          </a:p>
        </p:txBody>
      </p:sp>
    </p:spTree>
    <p:extLst>
      <p:ext uri="{BB962C8B-B14F-4D97-AF65-F5344CB8AC3E}">
        <p14:creationId xmlns:p14="http://schemas.microsoft.com/office/powerpoint/2010/main" val="3652054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3B9B-76C1-2111-BC67-D41320F7788D}"/>
              </a:ext>
            </a:extLst>
          </p:cNvPr>
          <p:cNvSpPr>
            <a:spLocks noGrp="1"/>
          </p:cNvSpPr>
          <p:nvPr>
            <p:ph type="title"/>
          </p:nvPr>
        </p:nvSpPr>
        <p:spPr>
          <a:xfrm>
            <a:off x="677334" y="609600"/>
            <a:ext cx="8596668" cy="957385"/>
          </a:xfrm>
        </p:spPr>
        <p:txBody>
          <a:bodyPr>
            <a:normAutofit/>
          </a:bodyPr>
          <a:lstStyle/>
          <a:p>
            <a:r>
              <a:rPr lang="en-US" dirty="0">
                <a:solidFill>
                  <a:srgbClr val="90C226"/>
                </a:solidFill>
              </a:rPr>
              <a:t>hardware abstraction layer (HAL)</a:t>
            </a:r>
            <a:endParaRPr lang="en-US" dirty="0"/>
          </a:p>
        </p:txBody>
      </p:sp>
      <p:sp>
        <p:nvSpPr>
          <p:cNvPr id="3" name="Content Placeholder 2">
            <a:extLst>
              <a:ext uri="{FF2B5EF4-FFF2-40B4-BE49-F238E27FC236}">
                <a16:creationId xmlns:a16="http://schemas.microsoft.com/office/drawing/2014/main" id="{BAFC8861-3ADF-C382-15DC-1F57019F0D9D}"/>
              </a:ext>
            </a:extLst>
          </p:cNvPr>
          <p:cNvSpPr>
            <a:spLocks noGrp="1"/>
          </p:cNvSpPr>
          <p:nvPr>
            <p:ph idx="1"/>
          </p:nvPr>
        </p:nvSpPr>
        <p:spPr/>
        <p:txBody>
          <a:bodyPr vert="horz" lIns="91440" tIns="45720" rIns="91440" bIns="45720" rtlCol="0" anchor="t">
            <a:normAutofit/>
          </a:bodyPr>
          <a:lstStyle/>
          <a:p>
            <a:pPr algn="just"/>
            <a:r>
              <a:rPr lang="en-US" sz="2000" b="1" dirty="0">
                <a:solidFill>
                  <a:srgbClr val="404040"/>
                </a:solidFill>
                <a:ea typeface="+mn-lt"/>
                <a:cs typeface="+mn-lt"/>
              </a:rPr>
              <a:t>The </a:t>
            </a:r>
            <a:r>
              <a:rPr lang="en-US" sz="2000" b="1" dirty="0">
                <a:ea typeface="+mn-lt"/>
                <a:cs typeface="+mn-lt"/>
              </a:rPr>
              <a:t>hardware abstraction layer (HAL)</a:t>
            </a:r>
            <a:r>
              <a:rPr lang="en-US" sz="2000" b="1" dirty="0">
                <a:solidFill>
                  <a:srgbClr val="404040"/>
                </a:solidFill>
                <a:ea typeface="+mn-lt"/>
                <a:cs typeface="+mn-lt"/>
              </a:rPr>
              <a:t> provides standard interfaces that expose device hardware capabilities to the higher-level </a:t>
            </a:r>
            <a:r>
              <a:rPr lang="en-US" sz="2000" b="1" dirty="0">
                <a:ea typeface="+mn-lt"/>
                <a:cs typeface="+mn-lt"/>
              </a:rPr>
              <a:t>Java API framework</a:t>
            </a:r>
            <a:r>
              <a:rPr lang="en-US" sz="2000" b="1" dirty="0">
                <a:solidFill>
                  <a:srgbClr val="404040"/>
                </a:solidFill>
                <a:ea typeface="+mn-lt"/>
                <a:cs typeface="+mn-lt"/>
              </a:rPr>
              <a:t>.</a:t>
            </a:r>
            <a:endParaRPr lang="en-US" sz="2000" b="1"/>
          </a:p>
          <a:p>
            <a:pPr algn="just"/>
            <a:r>
              <a:rPr lang="en-US" sz="2000" b="1" dirty="0">
                <a:solidFill>
                  <a:srgbClr val="404040"/>
                </a:solidFill>
                <a:ea typeface="+mn-lt"/>
                <a:cs typeface="+mn-lt"/>
              </a:rPr>
              <a:t> The HAL consists of multiple library modules, each of which implements an interface for a specific type of hardware component, such as the </a:t>
            </a:r>
            <a:r>
              <a:rPr lang="en-US" sz="2000" b="1" dirty="0">
                <a:ea typeface="+mn-lt"/>
                <a:cs typeface="+mn-lt"/>
              </a:rPr>
              <a:t>camera</a:t>
            </a:r>
            <a:r>
              <a:rPr lang="en-US" sz="2000" b="1" dirty="0">
                <a:solidFill>
                  <a:srgbClr val="404040"/>
                </a:solidFill>
                <a:ea typeface="+mn-lt"/>
                <a:cs typeface="+mn-lt"/>
              </a:rPr>
              <a:t> or </a:t>
            </a:r>
            <a:r>
              <a:rPr lang="en-US" sz="2000" b="1" dirty="0">
                <a:ea typeface="+mn-lt"/>
                <a:cs typeface="+mn-lt"/>
              </a:rPr>
              <a:t>Bluetooth</a:t>
            </a:r>
            <a:r>
              <a:rPr lang="en-US" sz="2000" b="1" dirty="0">
                <a:solidFill>
                  <a:srgbClr val="404040"/>
                </a:solidFill>
                <a:ea typeface="+mn-lt"/>
                <a:cs typeface="+mn-lt"/>
              </a:rPr>
              <a:t> module. </a:t>
            </a:r>
            <a:endParaRPr lang="en-US" sz="2000" b="1">
              <a:solidFill>
                <a:srgbClr val="404040"/>
              </a:solidFill>
            </a:endParaRPr>
          </a:p>
        </p:txBody>
      </p:sp>
    </p:spTree>
    <p:extLst>
      <p:ext uri="{BB962C8B-B14F-4D97-AF65-F5344CB8AC3E}">
        <p14:creationId xmlns:p14="http://schemas.microsoft.com/office/powerpoint/2010/main" val="2066844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F87EA-B9D0-F97C-5CBC-18762D74C7CB}"/>
              </a:ext>
            </a:extLst>
          </p:cNvPr>
          <p:cNvSpPr>
            <a:spLocks noGrp="1"/>
          </p:cNvSpPr>
          <p:nvPr>
            <p:ph type="title"/>
          </p:nvPr>
        </p:nvSpPr>
        <p:spPr>
          <a:xfrm>
            <a:off x="677334" y="609600"/>
            <a:ext cx="8444268" cy="816708"/>
          </a:xfrm>
        </p:spPr>
        <p:txBody>
          <a:bodyPr/>
          <a:lstStyle/>
          <a:p>
            <a:r>
              <a:rPr lang="en-US" dirty="0">
                <a:solidFill>
                  <a:srgbClr val="90C226"/>
                </a:solidFill>
              </a:rPr>
              <a:t>Android runtime</a:t>
            </a:r>
            <a:endParaRPr lang="en-US" dirty="0"/>
          </a:p>
        </p:txBody>
      </p:sp>
      <p:sp>
        <p:nvSpPr>
          <p:cNvPr id="3" name="Content Placeholder 2">
            <a:extLst>
              <a:ext uri="{FF2B5EF4-FFF2-40B4-BE49-F238E27FC236}">
                <a16:creationId xmlns:a16="http://schemas.microsoft.com/office/drawing/2014/main" id="{A8A9BF15-5C5F-41D0-39B9-19CE303E6818}"/>
              </a:ext>
            </a:extLst>
          </p:cNvPr>
          <p:cNvSpPr>
            <a:spLocks noGrp="1"/>
          </p:cNvSpPr>
          <p:nvPr>
            <p:ph idx="1"/>
          </p:nvPr>
        </p:nvSpPr>
        <p:spPr>
          <a:xfrm>
            <a:off x="677334" y="1773728"/>
            <a:ext cx="8655283" cy="4267634"/>
          </a:xfrm>
        </p:spPr>
        <p:txBody>
          <a:bodyPr vert="horz" lIns="91440" tIns="45720" rIns="91440" bIns="45720" rtlCol="0" anchor="t">
            <a:normAutofit/>
          </a:bodyPr>
          <a:lstStyle/>
          <a:p>
            <a:pPr algn="just"/>
            <a:r>
              <a:rPr lang="en-US" sz="2400" b="1" dirty="0">
                <a:solidFill>
                  <a:srgbClr val="404040"/>
                </a:solidFill>
                <a:ea typeface="+mn-lt"/>
                <a:cs typeface="+mn-lt"/>
              </a:rPr>
              <a:t>Android Runtime environment is one of the most important part of Android. It contains components like core libraries and the Dalvik virtual machine(DVM).</a:t>
            </a:r>
            <a:endParaRPr lang="en-US" sz="2400" b="1"/>
          </a:p>
          <a:p>
            <a:pPr algn="just"/>
            <a:r>
              <a:rPr lang="en-US" sz="2400" b="1" dirty="0">
                <a:solidFill>
                  <a:srgbClr val="404040"/>
                </a:solidFill>
                <a:ea typeface="+mn-lt"/>
                <a:cs typeface="+mn-lt"/>
              </a:rPr>
              <a:t>Like Java Virtual Machine (JVM), Dalvik Virtual Machine (DVM) is a register-based virtual machine and specially designed and optimized for android to ensure that a device can run multiple instances efficiently.</a:t>
            </a:r>
          </a:p>
          <a:p>
            <a:pPr algn="just"/>
            <a:r>
              <a:rPr lang="en-US" sz="2400" b="1" dirty="0">
                <a:solidFill>
                  <a:srgbClr val="404040"/>
                </a:solidFill>
                <a:ea typeface="+mn-lt"/>
                <a:cs typeface="+mn-lt"/>
              </a:rPr>
              <a:t>For devices running Android version 5.0 (API level 21) or higher, each app runs in its own process and with its own instance of the Android Runtime (ART).</a:t>
            </a:r>
            <a:endParaRPr lang="en-US" sz="2400" b="1">
              <a:solidFill>
                <a:srgbClr val="404040"/>
              </a:solidFill>
            </a:endParaRPr>
          </a:p>
        </p:txBody>
      </p:sp>
    </p:spTree>
    <p:extLst>
      <p:ext uri="{BB962C8B-B14F-4D97-AF65-F5344CB8AC3E}">
        <p14:creationId xmlns:p14="http://schemas.microsoft.com/office/powerpoint/2010/main" val="4094625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139A7-3B4F-20DF-8AAE-7439EA5E4F2B}"/>
              </a:ext>
            </a:extLst>
          </p:cNvPr>
          <p:cNvSpPr>
            <a:spLocks noGrp="1"/>
          </p:cNvSpPr>
          <p:nvPr>
            <p:ph type="title"/>
          </p:nvPr>
        </p:nvSpPr>
        <p:spPr>
          <a:xfrm>
            <a:off x="677334" y="609600"/>
            <a:ext cx="10296514" cy="863600"/>
          </a:xfrm>
        </p:spPr>
        <p:txBody>
          <a:bodyPr/>
          <a:lstStyle/>
          <a:p>
            <a:r>
              <a:rPr lang="en-US" dirty="0">
                <a:solidFill>
                  <a:srgbClr val="90C226"/>
                </a:solidFill>
              </a:rPr>
              <a:t>Native C/C++ libraries</a:t>
            </a:r>
            <a:endParaRPr lang="en-US" dirty="0"/>
          </a:p>
        </p:txBody>
      </p:sp>
      <p:sp>
        <p:nvSpPr>
          <p:cNvPr id="3" name="Content Placeholder 2">
            <a:extLst>
              <a:ext uri="{FF2B5EF4-FFF2-40B4-BE49-F238E27FC236}">
                <a16:creationId xmlns:a16="http://schemas.microsoft.com/office/drawing/2014/main" id="{ADDE6D9C-E2AE-0998-9039-F454175F0C60}"/>
              </a:ext>
            </a:extLst>
          </p:cNvPr>
          <p:cNvSpPr>
            <a:spLocks noGrp="1"/>
          </p:cNvSpPr>
          <p:nvPr>
            <p:ph idx="1"/>
          </p:nvPr>
        </p:nvSpPr>
        <p:spPr>
          <a:xfrm>
            <a:off x="677334" y="1281359"/>
            <a:ext cx="11093683" cy="5182033"/>
          </a:xfrm>
        </p:spPr>
        <p:txBody>
          <a:bodyPr vert="horz" lIns="91440" tIns="45720" rIns="91440" bIns="45720" rtlCol="0" anchor="t">
            <a:normAutofit/>
          </a:bodyPr>
          <a:lstStyle/>
          <a:p>
            <a:pPr algn="just"/>
            <a:r>
              <a:rPr lang="en-US" sz="2800" b="1" dirty="0">
                <a:solidFill>
                  <a:srgbClr val="404040"/>
                </a:solidFill>
                <a:ea typeface="+mn-lt"/>
                <a:cs typeface="+mn-lt"/>
              </a:rPr>
              <a:t>Many core Android system components and services, such as ART and HAL, are built from native code that requires native libraries written in C and C++.</a:t>
            </a:r>
          </a:p>
          <a:p>
            <a:pPr algn="just"/>
            <a:r>
              <a:rPr lang="en-US" sz="2800" b="1" dirty="0">
                <a:solidFill>
                  <a:srgbClr val="404040"/>
                </a:solidFill>
              </a:rPr>
              <a:t>They provide core functionalities for the system and are often used by applications.</a:t>
            </a:r>
          </a:p>
        </p:txBody>
      </p:sp>
    </p:spTree>
    <p:extLst>
      <p:ext uri="{BB962C8B-B14F-4D97-AF65-F5344CB8AC3E}">
        <p14:creationId xmlns:p14="http://schemas.microsoft.com/office/powerpoint/2010/main" val="152343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02A5A-6C7D-0AB4-C657-FA31E4FDE8D9}"/>
              </a:ext>
            </a:extLst>
          </p:cNvPr>
          <p:cNvSpPr>
            <a:spLocks noGrp="1"/>
          </p:cNvSpPr>
          <p:nvPr>
            <p:ph type="title"/>
          </p:nvPr>
        </p:nvSpPr>
        <p:spPr/>
        <p:txBody>
          <a:bodyPr/>
          <a:lstStyle/>
          <a:p>
            <a:r>
              <a:rPr lang="en-IN" dirty="0"/>
              <a:t>Android Framework</a:t>
            </a:r>
          </a:p>
        </p:txBody>
      </p:sp>
      <p:sp>
        <p:nvSpPr>
          <p:cNvPr id="3" name="Content Placeholder 2">
            <a:extLst>
              <a:ext uri="{FF2B5EF4-FFF2-40B4-BE49-F238E27FC236}">
                <a16:creationId xmlns:a16="http://schemas.microsoft.com/office/drawing/2014/main" id="{C39A0C02-8B6A-210B-63B2-696184704F51}"/>
              </a:ext>
            </a:extLst>
          </p:cNvPr>
          <p:cNvSpPr>
            <a:spLocks noGrp="1"/>
          </p:cNvSpPr>
          <p:nvPr>
            <p:ph idx="1"/>
          </p:nvPr>
        </p:nvSpPr>
        <p:spPr>
          <a:xfrm>
            <a:off x="677334" y="1330961"/>
            <a:ext cx="9889066" cy="4710402"/>
          </a:xfrm>
        </p:spPr>
        <p:txBody>
          <a:bodyPr>
            <a:normAutofit/>
          </a:bodyPr>
          <a:lstStyle/>
          <a:p>
            <a:pPr algn="just"/>
            <a:r>
              <a:rPr lang="en-US" sz="2000" b="1" dirty="0"/>
              <a:t>On the top of Native libraries and android runtime, there is android framework. </a:t>
            </a:r>
          </a:p>
          <a:p>
            <a:pPr algn="just"/>
            <a:r>
              <a:rPr lang="en-US" sz="2000" b="1" dirty="0"/>
              <a:t>Android framework includes Android API's such as UI (User Interface), telephony, resources, locations, Content Providers (data) and package managers. </a:t>
            </a:r>
          </a:p>
          <a:p>
            <a:pPr algn="just"/>
            <a:r>
              <a:rPr lang="en-US" sz="2000" b="1" dirty="0"/>
              <a:t>It provides a lot of classes and interfaces for android application development.</a:t>
            </a:r>
            <a:endParaRPr lang="en-IN" sz="2000" b="1" dirty="0"/>
          </a:p>
        </p:txBody>
      </p:sp>
    </p:spTree>
    <p:extLst>
      <p:ext uri="{BB962C8B-B14F-4D97-AF65-F5344CB8AC3E}">
        <p14:creationId xmlns:p14="http://schemas.microsoft.com/office/powerpoint/2010/main" val="167272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97A70-7C2A-625F-95A4-979A88CA6533}"/>
              </a:ext>
            </a:extLst>
          </p:cNvPr>
          <p:cNvSpPr>
            <a:spLocks noGrp="1"/>
          </p:cNvSpPr>
          <p:nvPr>
            <p:ph type="title"/>
          </p:nvPr>
        </p:nvSpPr>
        <p:spPr>
          <a:xfrm>
            <a:off x="677334" y="609600"/>
            <a:ext cx="10966026" cy="833120"/>
          </a:xfrm>
        </p:spPr>
        <p:txBody>
          <a:bodyPr>
            <a:normAutofit/>
          </a:bodyPr>
          <a:lstStyle/>
          <a:p>
            <a:r>
              <a:rPr lang="en-IN" sz="4000" b="1" i="0" dirty="0">
                <a:solidFill>
                  <a:srgbClr val="610B38"/>
                </a:solidFill>
                <a:effectLst/>
                <a:latin typeface="erdana"/>
              </a:rPr>
              <a:t>Applications</a:t>
            </a:r>
            <a:endParaRPr lang="en-IN" sz="4000" b="1" dirty="0"/>
          </a:p>
        </p:txBody>
      </p:sp>
      <p:sp>
        <p:nvSpPr>
          <p:cNvPr id="3" name="Content Placeholder 2">
            <a:extLst>
              <a:ext uri="{FF2B5EF4-FFF2-40B4-BE49-F238E27FC236}">
                <a16:creationId xmlns:a16="http://schemas.microsoft.com/office/drawing/2014/main" id="{979F8676-886C-DFCA-1AAC-DD84AC4260EB}"/>
              </a:ext>
            </a:extLst>
          </p:cNvPr>
          <p:cNvSpPr>
            <a:spLocks noGrp="1"/>
          </p:cNvSpPr>
          <p:nvPr>
            <p:ph idx="1"/>
          </p:nvPr>
        </p:nvSpPr>
        <p:spPr>
          <a:xfrm>
            <a:off x="677334" y="2160589"/>
            <a:ext cx="11291146" cy="3880773"/>
          </a:xfrm>
        </p:spPr>
        <p:txBody>
          <a:bodyPr>
            <a:normAutofit/>
          </a:bodyPr>
          <a:lstStyle/>
          <a:p>
            <a:pPr algn="just"/>
            <a:r>
              <a:rPr lang="en-US" sz="2000" b="1" dirty="0"/>
              <a:t>On the top of android framework, there are applications. </a:t>
            </a:r>
          </a:p>
          <a:p>
            <a:pPr algn="just"/>
            <a:r>
              <a:rPr lang="en-US" sz="2000" b="1" dirty="0"/>
              <a:t>All applications such as home, contact, settings, games, browsers are using android framework that uses android runtime and libraries. Android runtime and native libraries are using </a:t>
            </a:r>
            <a:r>
              <a:rPr lang="en-US" sz="2000" b="1" dirty="0" err="1"/>
              <a:t>linux</a:t>
            </a:r>
            <a:r>
              <a:rPr lang="en-US" sz="2000" b="1" dirty="0"/>
              <a:t> </a:t>
            </a:r>
            <a:r>
              <a:rPr lang="en-US" sz="2000" b="1" dirty="0" err="1"/>
              <a:t>kernal</a:t>
            </a:r>
            <a:r>
              <a:rPr lang="en-US" sz="2000" b="1" dirty="0"/>
              <a:t>.</a:t>
            </a:r>
            <a:endParaRPr lang="en-IN" sz="2000" b="1" dirty="0"/>
          </a:p>
        </p:txBody>
      </p:sp>
    </p:spTree>
    <p:extLst>
      <p:ext uri="{BB962C8B-B14F-4D97-AF65-F5344CB8AC3E}">
        <p14:creationId xmlns:p14="http://schemas.microsoft.com/office/powerpoint/2010/main" val="2653753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D6017-8712-31D1-01CC-04BB2C3165D0}"/>
              </a:ext>
            </a:extLst>
          </p:cNvPr>
          <p:cNvSpPr>
            <a:spLocks noGrp="1"/>
          </p:cNvSpPr>
          <p:nvPr>
            <p:ph type="title"/>
          </p:nvPr>
        </p:nvSpPr>
        <p:spPr>
          <a:xfrm>
            <a:off x="494454" y="156237"/>
            <a:ext cx="10752666" cy="660400"/>
          </a:xfrm>
        </p:spPr>
        <p:txBody>
          <a:bodyPr/>
          <a:lstStyle/>
          <a:p>
            <a:r>
              <a:rPr lang="en-IN" dirty="0"/>
              <a:t>ANDROID – Applications Component </a:t>
            </a:r>
          </a:p>
        </p:txBody>
      </p:sp>
      <p:sp>
        <p:nvSpPr>
          <p:cNvPr id="3" name="Content Placeholder 2">
            <a:extLst>
              <a:ext uri="{FF2B5EF4-FFF2-40B4-BE49-F238E27FC236}">
                <a16:creationId xmlns:a16="http://schemas.microsoft.com/office/drawing/2014/main" id="{F4F54894-4457-D85E-966D-3C4E60E21513}"/>
              </a:ext>
            </a:extLst>
          </p:cNvPr>
          <p:cNvSpPr>
            <a:spLocks noGrp="1"/>
          </p:cNvSpPr>
          <p:nvPr>
            <p:ph idx="1"/>
          </p:nvPr>
        </p:nvSpPr>
        <p:spPr>
          <a:xfrm>
            <a:off x="677334" y="816637"/>
            <a:ext cx="10569786" cy="5224726"/>
          </a:xfrm>
        </p:spPr>
        <p:txBody>
          <a:bodyPr>
            <a:normAutofit/>
          </a:bodyPr>
          <a:lstStyle/>
          <a:p>
            <a:pPr algn="just"/>
            <a:r>
              <a:rPr lang="en-US" sz="2000" b="1" dirty="0"/>
              <a:t>Application components are the essential building blocks of an Android application. </a:t>
            </a:r>
          </a:p>
          <a:p>
            <a:pPr algn="just"/>
            <a:r>
              <a:rPr lang="en-US" sz="2000" b="1" dirty="0"/>
              <a:t>These components are loosely coupled by the application manifest file AndroidManifest.xml that describes each component of the application and how they interact. </a:t>
            </a:r>
          </a:p>
          <a:p>
            <a:pPr algn="just"/>
            <a:r>
              <a:rPr lang="en-US" sz="2000" b="1" dirty="0"/>
              <a:t>These components define the different parts of an application's behavior and contribute to the overall user experience. There are following four main components that can be used within an Android application: </a:t>
            </a:r>
          </a:p>
        </p:txBody>
      </p:sp>
    </p:spTree>
    <p:extLst>
      <p:ext uri="{BB962C8B-B14F-4D97-AF65-F5344CB8AC3E}">
        <p14:creationId xmlns:p14="http://schemas.microsoft.com/office/powerpoint/2010/main" val="3489247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6612F-1C1B-DEC6-F8ED-0E68B4C8A40D}"/>
              </a:ext>
            </a:extLst>
          </p:cNvPr>
          <p:cNvSpPr>
            <a:spLocks noGrp="1"/>
          </p:cNvSpPr>
          <p:nvPr>
            <p:ph type="title"/>
          </p:nvPr>
        </p:nvSpPr>
        <p:spPr/>
        <p:txBody>
          <a:bodyPr/>
          <a:lstStyle/>
          <a:p>
            <a:r>
              <a:rPr lang="en-US" b="1" i="0" dirty="0">
                <a:effectLst/>
                <a:latin typeface="Söhne"/>
              </a:rPr>
              <a:t>Introduction to Android</a:t>
            </a:r>
            <a:endParaRPr lang="en-US" dirty="0"/>
          </a:p>
        </p:txBody>
      </p:sp>
      <p:sp>
        <p:nvSpPr>
          <p:cNvPr id="3" name="Content Placeholder 2">
            <a:extLst>
              <a:ext uri="{FF2B5EF4-FFF2-40B4-BE49-F238E27FC236}">
                <a16:creationId xmlns:a16="http://schemas.microsoft.com/office/drawing/2014/main" id="{88AD82B8-42F6-157F-BB23-681B77AF74FD}"/>
              </a:ext>
            </a:extLst>
          </p:cNvPr>
          <p:cNvSpPr>
            <a:spLocks noGrp="1"/>
          </p:cNvSpPr>
          <p:nvPr>
            <p:ph idx="1"/>
          </p:nvPr>
        </p:nvSpPr>
        <p:spPr>
          <a:xfrm>
            <a:off x="677334" y="2160589"/>
            <a:ext cx="10966026" cy="3874451"/>
          </a:xfrm>
        </p:spPr>
        <p:txBody>
          <a:bodyPr>
            <a:normAutofit/>
          </a:bodyPr>
          <a:lstStyle/>
          <a:p>
            <a:pPr marL="0" indent="0" algn="just">
              <a:buNone/>
            </a:pPr>
            <a:r>
              <a:rPr lang="en-US" sz="2800" dirty="0"/>
              <a:t>Android is a mobile operating system that powers a wide range of devices, including smartphones, tablets, smart TVs, and wearable devices. </a:t>
            </a:r>
          </a:p>
          <a:p>
            <a:pPr marL="0" indent="0" algn="just">
              <a:buNone/>
            </a:pPr>
            <a:r>
              <a:rPr lang="en-US" sz="2800" dirty="0"/>
              <a:t>It is developed by the Open Handset Alliance (OHA), a consortium of companies led by Google. </a:t>
            </a:r>
          </a:p>
          <a:p>
            <a:pPr marL="0" indent="0" algn="just">
              <a:buNone/>
            </a:pPr>
            <a:r>
              <a:rPr lang="en-US" sz="2800" dirty="0"/>
              <a:t>Android provides a flexible and customizable platform for developers to create applications, and it has become one of the most widely used operating systems in the world</a:t>
            </a:r>
          </a:p>
        </p:txBody>
      </p:sp>
    </p:spTree>
    <p:extLst>
      <p:ext uri="{BB962C8B-B14F-4D97-AF65-F5344CB8AC3E}">
        <p14:creationId xmlns:p14="http://schemas.microsoft.com/office/powerpoint/2010/main" val="3044216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2D9238-2168-6E8E-ECE4-6AC396CA27BC}"/>
              </a:ext>
            </a:extLst>
          </p:cNvPr>
          <p:cNvSpPr>
            <a:spLocks noGrp="1"/>
          </p:cNvSpPr>
          <p:nvPr>
            <p:ph idx="1"/>
          </p:nvPr>
        </p:nvSpPr>
        <p:spPr>
          <a:xfrm>
            <a:off x="355600" y="182880"/>
            <a:ext cx="11836400" cy="6675120"/>
          </a:xfrm>
        </p:spPr>
        <p:txBody>
          <a:bodyPr>
            <a:normAutofit/>
          </a:bodyPr>
          <a:lstStyle/>
          <a:p>
            <a:pPr marL="0" indent="0" algn="l">
              <a:buNone/>
            </a:pPr>
            <a:r>
              <a:rPr lang="en-US" b="0" i="0" dirty="0">
                <a:solidFill>
                  <a:srgbClr val="374151"/>
                </a:solidFill>
                <a:effectLst/>
                <a:latin typeface="Söhne"/>
              </a:rPr>
              <a:t>In the context of Android development, the Applications Components refer to the building blocks that developers use to create Android applications. These components define the different parts of an application's behavior and contribute to the overall user experience. The main application components in Android are:</a:t>
            </a:r>
          </a:p>
          <a:p>
            <a:pPr algn="l">
              <a:buFont typeface="+mj-lt"/>
              <a:buAutoNum type="arabicPeriod"/>
            </a:pPr>
            <a:r>
              <a:rPr lang="en-US" b="1" i="0" dirty="0">
                <a:solidFill>
                  <a:srgbClr val="374151"/>
                </a:solidFill>
                <a:effectLst/>
                <a:latin typeface="Söhne"/>
              </a:rPr>
              <a:t>Activities:</a:t>
            </a:r>
            <a:endParaRPr lang="en-US" b="0" i="0" dirty="0">
              <a:solidFill>
                <a:srgbClr val="374151"/>
              </a:solidFill>
              <a:effectLst/>
              <a:latin typeface="Söhne"/>
            </a:endParaRPr>
          </a:p>
          <a:p>
            <a:pPr marL="457200" lvl="1" indent="0" algn="l">
              <a:buNone/>
            </a:pPr>
            <a:r>
              <a:rPr lang="en-US" b="0" i="0" dirty="0">
                <a:solidFill>
                  <a:srgbClr val="374151"/>
                </a:solidFill>
                <a:effectLst/>
                <a:latin typeface="Söhne"/>
              </a:rPr>
              <a:t>An Activity represents a single screen with a user interface. It is the basic building block for user interactions. Each screen in an Android app is implemented as an activity. Activities can be launched individually or work together to form a cohesive user experience.</a:t>
            </a:r>
          </a:p>
          <a:p>
            <a:pPr algn="l">
              <a:buFont typeface="+mj-lt"/>
              <a:buAutoNum type="arabicPeriod"/>
            </a:pPr>
            <a:r>
              <a:rPr lang="en-US" b="1" i="0" dirty="0">
                <a:solidFill>
                  <a:srgbClr val="374151"/>
                </a:solidFill>
                <a:effectLst/>
                <a:latin typeface="Söhne"/>
              </a:rPr>
              <a:t>Services:</a:t>
            </a:r>
            <a:endParaRPr lang="en-US" b="0" i="0" dirty="0">
              <a:solidFill>
                <a:srgbClr val="374151"/>
              </a:solidFill>
              <a:effectLst/>
              <a:latin typeface="Söhne"/>
            </a:endParaRPr>
          </a:p>
          <a:p>
            <a:pPr marL="457200" lvl="1" indent="0" algn="l">
              <a:buNone/>
            </a:pPr>
            <a:r>
              <a:rPr lang="en-US" b="0" i="0" dirty="0">
                <a:solidFill>
                  <a:srgbClr val="374151"/>
                </a:solidFill>
                <a:effectLst/>
                <a:latin typeface="Söhne"/>
              </a:rPr>
              <a:t>A Service is a background process that performs long-running operations or works to handle tasks without a user interface. Services can continue to run even if the user switches to another application. They are often used for tasks such as playing music in the background, fetching data from the internet, or performing other background tasks.</a:t>
            </a:r>
          </a:p>
          <a:p>
            <a:pPr algn="l">
              <a:buFont typeface="+mj-lt"/>
              <a:buAutoNum type="arabicPeriod"/>
            </a:pPr>
            <a:r>
              <a:rPr lang="en-US" b="1" i="0" dirty="0">
                <a:solidFill>
                  <a:srgbClr val="374151"/>
                </a:solidFill>
                <a:effectLst/>
                <a:latin typeface="Söhne"/>
              </a:rPr>
              <a:t>Broadcast Receivers:</a:t>
            </a:r>
            <a:endParaRPr lang="en-US" b="0" i="0" dirty="0">
              <a:solidFill>
                <a:srgbClr val="374151"/>
              </a:solidFill>
              <a:effectLst/>
              <a:latin typeface="Söhne"/>
            </a:endParaRPr>
          </a:p>
          <a:p>
            <a:pPr marL="457200" lvl="1" indent="0" algn="l">
              <a:buNone/>
            </a:pPr>
            <a:r>
              <a:rPr lang="en-US" b="0" i="0" dirty="0">
                <a:solidFill>
                  <a:srgbClr val="374151"/>
                </a:solidFill>
                <a:effectLst/>
                <a:latin typeface="Söhne"/>
              </a:rPr>
              <a:t>Broadcast Receivers respond to system-wide </a:t>
            </a:r>
            <a:r>
              <a:rPr lang="en-US" b="0" i="0">
                <a:solidFill>
                  <a:srgbClr val="374151"/>
                </a:solidFill>
                <a:effectLst/>
                <a:latin typeface="Söhne"/>
              </a:rPr>
              <a:t>broadcast  </a:t>
            </a:r>
            <a:r>
              <a:rPr lang="en-US" b="0" i="0" dirty="0">
                <a:solidFill>
                  <a:srgbClr val="374151"/>
                </a:solidFill>
                <a:effectLst/>
                <a:latin typeface="Söhne"/>
              </a:rPr>
              <a:t>announcements, allowing the application to respond to events even when it's not running. For example, an app might register a broadcast receiver to listen for a network connectivity change or the device being connected to a power source.</a:t>
            </a:r>
          </a:p>
          <a:p>
            <a:pPr>
              <a:buFont typeface="+mj-lt"/>
              <a:buAutoNum type="arabicPeriod"/>
            </a:pPr>
            <a:r>
              <a:rPr lang="en-US" b="1" i="0" dirty="0">
                <a:solidFill>
                  <a:srgbClr val="374151"/>
                </a:solidFill>
                <a:effectLst/>
                <a:latin typeface="Söhne"/>
              </a:rPr>
              <a:t>Intent: </a:t>
            </a:r>
          </a:p>
          <a:p>
            <a:pPr marL="400050" lvl="1" indent="0">
              <a:buNone/>
            </a:pPr>
            <a:r>
              <a:rPr lang="en-US" b="0" i="0" dirty="0">
                <a:solidFill>
                  <a:srgbClr val="374151"/>
                </a:solidFill>
                <a:effectLst/>
                <a:latin typeface="Söhne"/>
              </a:rPr>
              <a:t>While not a traditional component, an Intent is a fundamental part of the Android system. It's a messaging object used to request an action from another component. For example, you can use an intent to start an activity, initiate a service, or broadcast an event.</a:t>
            </a:r>
          </a:p>
          <a:p>
            <a:pPr algn="l">
              <a:buFont typeface="+mj-lt"/>
              <a:buAutoNum type="arabicPeriod"/>
            </a:pPr>
            <a:r>
              <a:rPr lang="en-US" b="1" i="0" dirty="0">
                <a:solidFill>
                  <a:srgbClr val="374151"/>
                </a:solidFill>
                <a:effectLst/>
                <a:latin typeface="Söhne"/>
              </a:rPr>
              <a:t>Content Providers:</a:t>
            </a:r>
            <a:endParaRPr lang="en-US" b="0" i="0" dirty="0">
              <a:solidFill>
                <a:srgbClr val="374151"/>
              </a:solidFill>
              <a:effectLst/>
              <a:latin typeface="Söhne"/>
            </a:endParaRPr>
          </a:p>
          <a:p>
            <a:pPr marL="457200" lvl="1" indent="0" algn="l">
              <a:buNone/>
            </a:pPr>
            <a:r>
              <a:rPr lang="en-US" b="0" i="0" dirty="0">
                <a:solidFill>
                  <a:srgbClr val="374151"/>
                </a:solidFill>
                <a:effectLst/>
                <a:latin typeface="Söhne"/>
              </a:rPr>
              <a:t>Content Providers manage a shared set of application data. They allow data to be shared between different applications or components in a standardized way. Content providers are often used to manage structured data, such as a database of contacts.</a:t>
            </a:r>
          </a:p>
          <a:p>
            <a:endParaRPr lang="en-IN" dirty="0"/>
          </a:p>
        </p:txBody>
      </p:sp>
    </p:spTree>
    <p:extLst>
      <p:ext uri="{BB962C8B-B14F-4D97-AF65-F5344CB8AC3E}">
        <p14:creationId xmlns:p14="http://schemas.microsoft.com/office/powerpoint/2010/main" val="1174285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CCE7C-0F55-95A1-CE8B-0E55ABE2BF90}"/>
              </a:ext>
            </a:extLst>
          </p:cNvPr>
          <p:cNvSpPr>
            <a:spLocks noGrp="1"/>
          </p:cNvSpPr>
          <p:nvPr>
            <p:ph type="title"/>
          </p:nvPr>
        </p:nvSpPr>
        <p:spPr>
          <a:xfrm>
            <a:off x="77894" y="-16482"/>
            <a:ext cx="11311466" cy="961362"/>
          </a:xfrm>
        </p:spPr>
        <p:txBody>
          <a:bodyPr/>
          <a:lstStyle/>
          <a:p>
            <a:r>
              <a:rPr lang="en-IN" dirty="0"/>
              <a:t>Introduction to activities</a:t>
            </a:r>
          </a:p>
        </p:txBody>
      </p:sp>
      <p:sp>
        <p:nvSpPr>
          <p:cNvPr id="3" name="Content Placeholder 2">
            <a:extLst>
              <a:ext uri="{FF2B5EF4-FFF2-40B4-BE49-F238E27FC236}">
                <a16:creationId xmlns:a16="http://schemas.microsoft.com/office/drawing/2014/main" id="{5F20826B-2D22-5770-AC73-D2164EA0CE7E}"/>
              </a:ext>
            </a:extLst>
          </p:cNvPr>
          <p:cNvSpPr>
            <a:spLocks noGrp="1"/>
          </p:cNvSpPr>
          <p:nvPr>
            <p:ph idx="1"/>
          </p:nvPr>
        </p:nvSpPr>
        <p:spPr>
          <a:xfrm>
            <a:off x="77894" y="944880"/>
            <a:ext cx="12114106" cy="5781040"/>
          </a:xfrm>
        </p:spPr>
        <p:txBody>
          <a:bodyPr>
            <a:normAutofit lnSpcReduction="10000"/>
          </a:bodyPr>
          <a:lstStyle/>
          <a:p>
            <a:r>
              <a:rPr lang="en-US" dirty="0"/>
              <a:t>An activity represents a single screen with a user interface just like window or frame of Java.</a:t>
            </a:r>
          </a:p>
          <a:p>
            <a:r>
              <a:rPr lang="en-US" dirty="0"/>
              <a:t>It represents a single task or action that a user can take within an Android application. </a:t>
            </a:r>
          </a:p>
          <a:p>
            <a:pPr marL="0" indent="0">
              <a:buNone/>
            </a:pPr>
            <a:r>
              <a:rPr lang="en-US" b="0" i="0" dirty="0">
                <a:solidFill>
                  <a:srgbClr val="0D0D0D"/>
                </a:solidFill>
                <a:effectLst/>
                <a:latin typeface="Söhne"/>
              </a:rPr>
              <a:t>Here are some key points about Android activities:</a:t>
            </a:r>
          </a:p>
          <a:p>
            <a:pPr algn="l">
              <a:buFont typeface="+mj-lt"/>
              <a:buAutoNum type="arabicPeriod"/>
            </a:pPr>
            <a:r>
              <a:rPr lang="en-US" b="1" i="0" dirty="0">
                <a:solidFill>
                  <a:srgbClr val="0D0D0D"/>
                </a:solidFill>
                <a:effectLst/>
                <a:latin typeface="Söhne"/>
              </a:rPr>
              <a:t>Lifecycle</a:t>
            </a:r>
            <a:r>
              <a:rPr lang="en-US" b="0" i="0" dirty="0">
                <a:solidFill>
                  <a:srgbClr val="0D0D0D"/>
                </a:solidFill>
                <a:effectLst/>
                <a:latin typeface="Söhne"/>
              </a:rPr>
              <a:t>: Activities have a well-defined lifecycle consisting of several callback methods, such as </a:t>
            </a:r>
            <a:r>
              <a:rPr lang="en-US" b="0" i="0" dirty="0" err="1">
                <a:solidFill>
                  <a:srgbClr val="0D0D0D"/>
                </a:solidFill>
                <a:effectLst/>
                <a:latin typeface="Söhne"/>
              </a:rPr>
              <a:t>onCreate</a:t>
            </a:r>
            <a:r>
              <a:rPr lang="en-US" b="0" i="0" dirty="0">
                <a:solidFill>
                  <a:srgbClr val="0D0D0D"/>
                </a:solidFill>
                <a:effectLst/>
                <a:latin typeface="Söhne"/>
              </a:rPr>
              <a:t>(), </a:t>
            </a:r>
            <a:r>
              <a:rPr lang="en-US" b="0" i="0" dirty="0" err="1">
                <a:solidFill>
                  <a:srgbClr val="0D0D0D"/>
                </a:solidFill>
                <a:effectLst/>
                <a:latin typeface="Söhne"/>
              </a:rPr>
              <a:t>onStart</a:t>
            </a:r>
            <a:r>
              <a:rPr lang="en-US" b="0" i="0" dirty="0">
                <a:solidFill>
                  <a:srgbClr val="0D0D0D"/>
                </a:solidFill>
                <a:effectLst/>
                <a:latin typeface="Söhne"/>
              </a:rPr>
              <a:t>(), </a:t>
            </a:r>
            <a:r>
              <a:rPr lang="en-US" b="0" i="0" dirty="0" err="1">
                <a:solidFill>
                  <a:srgbClr val="0D0D0D"/>
                </a:solidFill>
                <a:effectLst/>
                <a:latin typeface="Söhne"/>
              </a:rPr>
              <a:t>onResume</a:t>
            </a:r>
            <a:r>
              <a:rPr lang="en-US" b="0" i="0" dirty="0">
                <a:solidFill>
                  <a:srgbClr val="0D0D0D"/>
                </a:solidFill>
                <a:effectLst/>
                <a:latin typeface="Söhne"/>
              </a:rPr>
              <a:t>(), </a:t>
            </a:r>
            <a:r>
              <a:rPr lang="en-US" b="0" i="0" dirty="0" err="1">
                <a:solidFill>
                  <a:srgbClr val="0D0D0D"/>
                </a:solidFill>
                <a:effectLst/>
                <a:latin typeface="Söhne"/>
              </a:rPr>
              <a:t>onPause</a:t>
            </a:r>
            <a:r>
              <a:rPr lang="en-US" b="0" i="0" dirty="0">
                <a:solidFill>
                  <a:srgbClr val="0D0D0D"/>
                </a:solidFill>
                <a:effectLst/>
                <a:latin typeface="Söhne"/>
              </a:rPr>
              <a:t>(), </a:t>
            </a:r>
            <a:r>
              <a:rPr lang="en-US" b="0" i="0" dirty="0" err="1">
                <a:solidFill>
                  <a:srgbClr val="0D0D0D"/>
                </a:solidFill>
                <a:effectLst/>
                <a:latin typeface="Söhne"/>
              </a:rPr>
              <a:t>onStop</a:t>
            </a:r>
            <a:r>
              <a:rPr lang="en-US" b="0" i="0" dirty="0">
                <a:solidFill>
                  <a:srgbClr val="0D0D0D"/>
                </a:solidFill>
                <a:effectLst/>
                <a:latin typeface="Söhne"/>
              </a:rPr>
              <a:t>(), and </a:t>
            </a:r>
            <a:r>
              <a:rPr lang="en-US" b="0" i="0" dirty="0" err="1">
                <a:solidFill>
                  <a:srgbClr val="0D0D0D"/>
                </a:solidFill>
                <a:effectLst/>
                <a:latin typeface="Söhne"/>
              </a:rPr>
              <a:t>onDestroy</a:t>
            </a:r>
            <a:r>
              <a:rPr lang="en-US" b="0" i="0" dirty="0">
                <a:solidFill>
                  <a:srgbClr val="0D0D0D"/>
                </a:solidFill>
                <a:effectLst/>
                <a:latin typeface="Söhne"/>
              </a:rPr>
              <a:t>(). Developers can override these methods to perform specific actions at different points in the activity's lifecycle.</a:t>
            </a:r>
          </a:p>
          <a:p>
            <a:pPr algn="l">
              <a:buFont typeface="+mj-lt"/>
              <a:buAutoNum type="arabicPeriod"/>
            </a:pPr>
            <a:r>
              <a:rPr lang="en-US" b="1" i="0" dirty="0">
                <a:solidFill>
                  <a:srgbClr val="0D0D0D"/>
                </a:solidFill>
                <a:effectLst/>
                <a:latin typeface="Söhne"/>
              </a:rPr>
              <a:t>UI Components</a:t>
            </a:r>
            <a:r>
              <a:rPr lang="en-US" b="0" i="0" dirty="0">
                <a:solidFill>
                  <a:srgbClr val="0D0D0D"/>
                </a:solidFill>
                <a:effectLst/>
                <a:latin typeface="Söhne"/>
              </a:rPr>
              <a:t>: Activities typically contain UI components such as buttons, text fields, images, and more. These UI components are defined in XML layout files and can be accessed and manipulated programmatically within the activity code.</a:t>
            </a:r>
          </a:p>
          <a:p>
            <a:pPr algn="l">
              <a:buFont typeface="+mj-lt"/>
              <a:buAutoNum type="arabicPeriod"/>
            </a:pPr>
            <a:r>
              <a:rPr lang="en-US" b="1" i="0" dirty="0">
                <a:solidFill>
                  <a:srgbClr val="0D0D0D"/>
                </a:solidFill>
                <a:effectLst/>
                <a:latin typeface="Söhne"/>
              </a:rPr>
              <a:t>Intent </a:t>
            </a:r>
            <a:r>
              <a:rPr lang="en-IN" b="1" i="0" dirty="0">
                <a:solidFill>
                  <a:srgbClr val="0D0D0D"/>
                </a:solidFill>
                <a:effectLst/>
                <a:latin typeface="Söhne"/>
              </a:rPr>
              <a:t>and Navigation</a:t>
            </a:r>
            <a:r>
              <a:rPr lang="en-US" b="0" i="0" dirty="0">
                <a:solidFill>
                  <a:srgbClr val="0D0D0D"/>
                </a:solidFill>
                <a:effectLst/>
                <a:latin typeface="Söhne"/>
              </a:rPr>
              <a:t>: Activities are typically started by sending an "intent" from another activity or component. Intents are objects used to request an action from another component within the Android system, such as starting a new activity, broadcasting an event, or starting a service.</a:t>
            </a:r>
          </a:p>
          <a:p>
            <a:pPr algn="l">
              <a:buFont typeface="+mj-lt"/>
              <a:buAutoNum type="arabicPeriod"/>
            </a:pPr>
            <a:r>
              <a:rPr lang="en-US" b="1" i="0" dirty="0">
                <a:solidFill>
                  <a:srgbClr val="0D0D0D"/>
                </a:solidFill>
                <a:effectLst/>
                <a:latin typeface="Söhne"/>
              </a:rPr>
              <a:t>Back Stack</a:t>
            </a:r>
            <a:r>
              <a:rPr lang="en-US" b="0" i="0" dirty="0">
                <a:solidFill>
                  <a:srgbClr val="0D0D0D"/>
                </a:solidFill>
                <a:effectLst/>
                <a:latin typeface="Söhne"/>
              </a:rPr>
              <a:t>: Activities are organized in a "back stack" maintained by the Android system. When a new activity is started, it's pushed onto the back stack, and the previous activity is paused but remains in the stack. Users can navigate through the stack by pressing the back button, which pops activities off the stack.</a:t>
            </a:r>
          </a:p>
          <a:p>
            <a:pPr algn="l">
              <a:buFont typeface="+mj-lt"/>
              <a:buAutoNum type="arabicPeriod"/>
            </a:pPr>
            <a:r>
              <a:rPr lang="en-US" b="1" i="0" dirty="0">
                <a:solidFill>
                  <a:srgbClr val="0D0D0D"/>
                </a:solidFill>
                <a:effectLst/>
                <a:latin typeface="Söhne"/>
              </a:rPr>
              <a:t>Activity States</a:t>
            </a:r>
            <a:r>
              <a:rPr lang="en-US" b="0" i="0" dirty="0">
                <a:solidFill>
                  <a:srgbClr val="0D0D0D"/>
                </a:solidFill>
                <a:effectLst/>
                <a:latin typeface="Söhne"/>
              </a:rPr>
              <a:t>: Activities can be in various states, such as "running," "paused," "stopped," or "destroyed," depending on their position in the activity lifecycle and user interactions.</a:t>
            </a:r>
          </a:p>
          <a:p>
            <a:pPr algn="l">
              <a:buFont typeface="+mj-lt"/>
              <a:buAutoNum type="arabicPeriod"/>
            </a:pPr>
            <a:r>
              <a:rPr lang="en-US" b="1" i="0" dirty="0">
                <a:solidFill>
                  <a:srgbClr val="0D0D0D"/>
                </a:solidFill>
                <a:effectLst/>
                <a:latin typeface="Söhne"/>
              </a:rPr>
              <a:t>Activity Communication</a:t>
            </a:r>
            <a:r>
              <a:rPr lang="en-US" b="0" i="0" dirty="0">
                <a:solidFill>
                  <a:srgbClr val="0D0D0D"/>
                </a:solidFill>
                <a:effectLst/>
                <a:latin typeface="Söhne"/>
              </a:rPr>
              <a:t>: Activities can communicate with each other using intents, which can carry data between activities. Additionally, activities can share data using shared preferences, files, databases, or other mechanisms.</a:t>
            </a:r>
          </a:p>
        </p:txBody>
      </p:sp>
    </p:spTree>
    <p:extLst>
      <p:ext uri="{BB962C8B-B14F-4D97-AF65-F5344CB8AC3E}">
        <p14:creationId xmlns:p14="http://schemas.microsoft.com/office/powerpoint/2010/main" val="252909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4B15-324A-1A35-4DE2-8EB8234015A2}"/>
              </a:ext>
            </a:extLst>
          </p:cNvPr>
          <p:cNvSpPr>
            <a:spLocks noGrp="1"/>
          </p:cNvSpPr>
          <p:nvPr>
            <p:ph type="title"/>
          </p:nvPr>
        </p:nvSpPr>
        <p:spPr>
          <a:xfrm>
            <a:off x="149014" y="111760"/>
            <a:ext cx="11931226" cy="640080"/>
          </a:xfrm>
        </p:spPr>
        <p:txBody>
          <a:bodyPr>
            <a:normAutofit/>
          </a:bodyPr>
          <a:lstStyle/>
          <a:p>
            <a:r>
              <a:rPr lang="en-IN" b="1" dirty="0"/>
              <a:t>Activity-lifecycle</a:t>
            </a:r>
          </a:p>
        </p:txBody>
      </p:sp>
      <p:sp>
        <p:nvSpPr>
          <p:cNvPr id="4" name="Content Placeholder 3">
            <a:extLst>
              <a:ext uri="{FF2B5EF4-FFF2-40B4-BE49-F238E27FC236}">
                <a16:creationId xmlns:a16="http://schemas.microsoft.com/office/drawing/2014/main" id="{4170C7E1-83EA-8412-BC7C-85D97DFCC16F}"/>
              </a:ext>
            </a:extLst>
          </p:cNvPr>
          <p:cNvSpPr>
            <a:spLocks noGrp="1"/>
          </p:cNvSpPr>
          <p:nvPr>
            <p:ph idx="1"/>
          </p:nvPr>
        </p:nvSpPr>
        <p:spPr>
          <a:xfrm>
            <a:off x="149014" y="751840"/>
            <a:ext cx="11931226" cy="5994400"/>
          </a:xfrm>
        </p:spPr>
        <p:txBody>
          <a:bodyPr>
            <a:normAutofit lnSpcReduction="10000"/>
          </a:bodyPr>
          <a:lstStyle/>
          <a:p>
            <a:pPr algn="just"/>
            <a:r>
              <a:rPr lang="en-US" b="1" dirty="0"/>
              <a:t>Activities in the system are managed as activity stacks. When a new activity is started, it is usually placed on the top of the current stack and becomes the running activity -- the previous activity always remains below it in the stack and will not come to the foreground again until the new activity exits.</a:t>
            </a:r>
          </a:p>
          <a:p>
            <a:pPr algn="just"/>
            <a:r>
              <a:rPr lang="en-US" b="1" dirty="0"/>
              <a:t>To navigate transitions between stages of the activity lifecycle, the Activity class provides a core set of six callbacks: </a:t>
            </a:r>
            <a:r>
              <a:rPr lang="en-US" b="1" dirty="0" err="1"/>
              <a:t>onCreate</a:t>
            </a:r>
            <a:r>
              <a:rPr lang="en-US" b="1" dirty="0"/>
              <a:t>(), </a:t>
            </a:r>
            <a:r>
              <a:rPr lang="en-US" b="1" dirty="0" err="1"/>
              <a:t>onStart</a:t>
            </a:r>
            <a:r>
              <a:rPr lang="en-US" b="1" dirty="0"/>
              <a:t>(), </a:t>
            </a:r>
            <a:r>
              <a:rPr lang="en-US" b="1" dirty="0" err="1"/>
              <a:t>onResume</a:t>
            </a:r>
            <a:r>
              <a:rPr lang="en-US" b="1" dirty="0"/>
              <a:t>(), </a:t>
            </a:r>
            <a:r>
              <a:rPr lang="en-US" b="1" dirty="0" err="1"/>
              <a:t>onPause</a:t>
            </a:r>
            <a:r>
              <a:rPr lang="en-US" b="1" dirty="0"/>
              <a:t>(), </a:t>
            </a:r>
            <a:r>
              <a:rPr lang="en-US" b="1" dirty="0" err="1"/>
              <a:t>onStop</a:t>
            </a:r>
            <a:r>
              <a:rPr lang="en-US" b="1" dirty="0"/>
              <a:t>(), and </a:t>
            </a:r>
            <a:r>
              <a:rPr lang="en-US" b="1" dirty="0" err="1"/>
              <a:t>onDestroy</a:t>
            </a:r>
            <a:r>
              <a:rPr lang="en-US" b="1" dirty="0"/>
              <a:t>(). The system invokes each of these callbacks as the activity enters a new state.</a:t>
            </a:r>
          </a:p>
          <a:p>
            <a:pPr algn="just"/>
            <a:r>
              <a:rPr lang="en-US" sz="3600" b="1" i="0" dirty="0">
                <a:solidFill>
                  <a:srgbClr val="202124"/>
                </a:solidFill>
                <a:effectLst/>
                <a:latin typeface="Google Sans Text"/>
              </a:rPr>
              <a:t>An activity has essentially four states:</a:t>
            </a:r>
          </a:p>
          <a:p>
            <a:pPr algn="just">
              <a:buFont typeface="Wingdings" panose="05000000000000000000" pitchFamily="2" charset="2"/>
              <a:buChar char="v"/>
            </a:pPr>
            <a:r>
              <a:rPr lang="en-US" b="1" i="0" dirty="0">
                <a:solidFill>
                  <a:srgbClr val="202124"/>
                </a:solidFill>
                <a:effectLst/>
                <a:latin typeface="Google Sans Text"/>
              </a:rPr>
              <a:t>If an activity is in the foreground of the screen (at the highest position of the topmost stack), it is </a:t>
            </a:r>
            <a:r>
              <a:rPr lang="en-US" b="1" i="1" dirty="0">
                <a:solidFill>
                  <a:srgbClr val="202124"/>
                </a:solidFill>
                <a:effectLst/>
                <a:latin typeface="Google Sans Text"/>
              </a:rPr>
              <a:t>active</a:t>
            </a:r>
            <a:r>
              <a:rPr lang="en-US" b="1" i="0" dirty="0">
                <a:solidFill>
                  <a:srgbClr val="202124"/>
                </a:solidFill>
                <a:effectLst/>
                <a:latin typeface="Google Sans Text"/>
              </a:rPr>
              <a:t> or </a:t>
            </a:r>
            <a:r>
              <a:rPr lang="en-US" b="1" i="1" dirty="0">
                <a:solidFill>
                  <a:srgbClr val="202124"/>
                </a:solidFill>
                <a:effectLst/>
                <a:latin typeface="Google Sans Text"/>
              </a:rPr>
              <a:t>running</a:t>
            </a:r>
            <a:r>
              <a:rPr lang="en-US" b="1" i="0" dirty="0">
                <a:solidFill>
                  <a:srgbClr val="202124"/>
                </a:solidFill>
                <a:effectLst/>
                <a:latin typeface="Google Sans Text"/>
              </a:rPr>
              <a:t>. This is usually the activity that the user is currently interacting with.</a:t>
            </a:r>
          </a:p>
          <a:p>
            <a:pPr algn="just">
              <a:buFont typeface="Wingdings" panose="05000000000000000000" pitchFamily="2" charset="2"/>
              <a:buChar char="v"/>
            </a:pPr>
            <a:r>
              <a:rPr lang="en-US" b="1" i="0" dirty="0">
                <a:solidFill>
                  <a:srgbClr val="202124"/>
                </a:solidFill>
                <a:effectLst/>
                <a:latin typeface="Google Sans Text"/>
              </a:rPr>
              <a:t>If an activity has lost focus but is still presented to the user, it is </a:t>
            </a:r>
            <a:r>
              <a:rPr lang="en-US" b="1" i="1" dirty="0">
                <a:solidFill>
                  <a:srgbClr val="202124"/>
                </a:solidFill>
                <a:effectLst/>
                <a:latin typeface="Google Sans Text"/>
              </a:rPr>
              <a:t>visible</a:t>
            </a:r>
            <a:r>
              <a:rPr lang="en-US" b="1" i="0" dirty="0">
                <a:solidFill>
                  <a:srgbClr val="202124"/>
                </a:solidFill>
                <a:effectLst/>
                <a:latin typeface="Google Sans Text"/>
              </a:rPr>
              <a:t>. It is possible if a new non-full-sized or transparent activity has focus on top of your activity, another activity has higher position in multi-window mode, or the activity itself is not focusable in current windowing mode. Such activity is completely alive (it maintains all state and member information and remains attached to the window manager).</a:t>
            </a:r>
          </a:p>
          <a:p>
            <a:pPr algn="just">
              <a:buFont typeface="Wingdings" panose="05000000000000000000" pitchFamily="2" charset="2"/>
              <a:buChar char="v"/>
            </a:pPr>
            <a:r>
              <a:rPr lang="en-US" b="1" i="0" dirty="0">
                <a:solidFill>
                  <a:srgbClr val="202124"/>
                </a:solidFill>
                <a:effectLst/>
                <a:latin typeface="Google Sans Text"/>
              </a:rPr>
              <a:t>If an activity is completely obscured by another activity, it is </a:t>
            </a:r>
            <a:r>
              <a:rPr lang="en-US" b="1" i="1" dirty="0">
                <a:solidFill>
                  <a:srgbClr val="202124"/>
                </a:solidFill>
                <a:effectLst/>
                <a:latin typeface="Google Sans Text"/>
              </a:rPr>
              <a:t>stopped</a:t>
            </a:r>
            <a:r>
              <a:rPr lang="en-US" b="1" i="0" dirty="0">
                <a:solidFill>
                  <a:srgbClr val="202124"/>
                </a:solidFill>
                <a:effectLst/>
                <a:latin typeface="Google Sans Text"/>
              </a:rPr>
              <a:t> or </a:t>
            </a:r>
            <a:r>
              <a:rPr lang="en-US" b="1" i="1" dirty="0">
                <a:solidFill>
                  <a:srgbClr val="202124"/>
                </a:solidFill>
                <a:effectLst/>
                <a:latin typeface="Google Sans Text"/>
              </a:rPr>
              <a:t>hidden</a:t>
            </a:r>
            <a:r>
              <a:rPr lang="en-US" b="1" i="0" dirty="0">
                <a:solidFill>
                  <a:srgbClr val="202124"/>
                </a:solidFill>
                <a:effectLst/>
                <a:latin typeface="Google Sans Text"/>
              </a:rPr>
              <a:t>. It still retains all state and member information, however, it is no longer visible to the user so its window is hidden, and it will often be killed by the system when memory is needed elsewhere.</a:t>
            </a:r>
          </a:p>
          <a:p>
            <a:pPr algn="just">
              <a:buFont typeface="Wingdings" panose="05000000000000000000" pitchFamily="2" charset="2"/>
              <a:buChar char="v"/>
            </a:pPr>
            <a:r>
              <a:rPr lang="en-US" b="1" i="0" dirty="0">
                <a:solidFill>
                  <a:srgbClr val="202124"/>
                </a:solidFill>
                <a:effectLst/>
                <a:latin typeface="Google Sans Text"/>
              </a:rPr>
              <a:t>The system can drop the activity from memory by either asking it to finish, or simply killing its process, making it </a:t>
            </a:r>
            <a:r>
              <a:rPr lang="en-US" b="1" i="1" dirty="0">
                <a:solidFill>
                  <a:srgbClr val="202124"/>
                </a:solidFill>
                <a:effectLst/>
                <a:latin typeface="Google Sans Text"/>
              </a:rPr>
              <a:t>destroyed</a:t>
            </a:r>
            <a:r>
              <a:rPr lang="en-US" b="1" i="0" dirty="0">
                <a:solidFill>
                  <a:srgbClr val="202124"/>
                </a:solidFill>
                <a:effectLst/>
                <a:latin typeface="Google Sans Text"/>
              </a:rPr>
              <a:t>. When it is displayed again to the user, it must be completely restarted and restored to its previous state.</a:t>
            </a:r>
          </a:p>
          <a:p>
            <a:pPr algn="just"/>
            <a:endParaRPr lang="en-IN" dirty="0"/>
          </a:p>
        </p:txBody>
      </p:sp>
    </p:spTree>
    <p:extLst>
      <p:ext uri="{BB962C8B-B14F-4D97-AF65-F5344CB8AC3E}">
        <p14:creationId xmlns:p14="http://schemas.microsoft.com/office/powerpoint/2010/main" val="1704854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ABAC9A82-CC96-2A70-D530-D53FAA9795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34080" y="-27505"/>
            <a:ext cx="5313680" cy="6867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665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1B66DFDC-CE58-779A-7B57-C9859F769040}"/>
              </a:ext>
            </a:extLst>
          </p:cNvPr>
          <p:cNvGraphicFramePr>
            <a:graphicFrameLocks noGrp="1"/>
          </p:cNvGraphicFramePr>
          <p:nvPr>
            <p:ph idx="1"/>
            <p:extLst>
              <p:ext uri="{D42A27DB-BD31-4B8C-83A1-F6EECF244321}">
                <p14:modId xmlns:p14="http://schemas.microsoft.com/office/powerpoint/2010/main" val="4171474634"/>
              </p:ext>
            </p:extLst>
          </p:nvPr>
        </p:nvGraphicFramePr>
        <p:xfrm>
          <a:off x="0" y="0"/>
          <a:ext cx="12110720" cy="6897853"/>
        </p:xfrm>
        <a:graphic>
          <a:graphicData uri="http://schemas.openxmlformats.org/drawingml/2006/table">
            <a:tbl>
              <a:tblPr firstRow="1" firstCol="1" bandRow="1">
                <a:tableStyleId>{5C22544A-7EE6-4342-B048-85BDC9FD1C3A}</a:tableStyleId>
              </a:tblPr>
              <a:tblGrid>
                <a:gridCol w="487565">
                  <a:extLst>
                    <a:ext uri="{9D8B030D-6E8A-4147-A177-3AD203B41FA5}">
                      <a16:colId xmlns:a16="http://schemas.microsoft.com/office/drawing/2014/main" val="899859558"/>
                    </a:ext>
                  </a:extLst>
                </a:gridCol>
                <a:gridCol w="11623155">
                  <a:extLst>
                    <a:ext uri="{9D8B030D-6E8A-4147-A177-3AD203B41FA5}">
                      <a16:colId xmlns:a16="http://schemas.microsoft.com/office/drawing/2014/main" val="1402152261"/>
                    </a:ext>
                  </a:extLst>
                </a:gridCol>
              </a:tblGrid>
              <a:tr h="694316">
                <a:tc>
                  <a:txBody>
                    <a:bodyPr/>
                    <a:lstStyle/>
                    <a:p>
                      <a:pPr algn="ctr">
                        <a:lnSpc>
                          <a:spcPct val="107000"/>
                        </a:lnSpc>
                        <a:spcAft>
                          <a:spcPts val="800"/>
                        </a:spcAft>
                      </a:pPr>
                      <a:r>
                        <a:rPr lang="en-IN" sz="2000" kern="0">
                          <a:effectLst/>
                        </a:rPr>
                        <a:t>Sr.No</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32442" marR="32442" marT="32442" marB="32442" anchor="ctr"/>
                </a:tc>
                <a:tc>
                  <a:txBody>
                    <a:bodyPr/>
                    <a:lstStyle/>
                    <a:p>
                      <a:pPr algn="ctr">
                        <a:lnSpc>
                          <a:spcPct val="107000"/>
                        </a:lnSpc>
                        <a:spcAft>
                          <a:spcPts val="800"/>
                        </a:spcAft>
                      </a:pPr>
                      <a:r>
                        <a:rPr lang="en-IN" sz="2000" kern="0">
                          <a:effectLst/>
                        </a:rPr>
                        <a:t>Callback &amp; Description</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32442" marR="32442" marT="32442" marB="32442" anchor="ctr"/>
                </a:tc>
                <a:extLst>
                  <a:ext uri="{0D108BD9-81ED-4DB2-BD59-A6C34878D82A}">
                    <a16:rowId xmlns:a16="http://schemas.microsoft.com/office/drawing/2014/main" val="1910583216"/>
                  </a:ext>
                </a:extLst>
              </a:tr>
              <a:tr h="799770">
                <a:tc>
                  <a:txBody>
                    <a:bodyPr/>
                    <a:lstStyle/>
                    <a:p>
                      <a:pPr algn="ctr">
                        <a:lnSpc>
                          <a:spcPct val="107000"/>
                        </a:lnSpc>
                        <a:spcAft>
                          <a:spcPts val="800"/>
                        </a:spcAft>
                      </a:pPr>
                      <a:r>
                        <a:rPr lang="en-IN" sz="2000" kern="0">
                          <a:effectLst/>
                        </a:rPr>
                        <a:t>1</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32442" marR="32442" marT="32442" marB="32442" anchor="ctr"/>
                </a:tc>
                <a:tc>
                  <a:txBody>
                    <a:bodyPr/>
                    <a:lstStyle/>
                    <a:p>
                      <a:pPr>
                        <a:lnSpc>
                          <a:spcPct val="107000"/>
                        </a:lnSpc>
                        <a:spcAft>
                          <a:spcPts val="800"/>
                        </a:spcAft>
                      </a:pPr>
                      <a:r>
                        <a:rPr lang="en-IN" sz="2000" b="1" kern="0" dirty="0" err="1">
                          <a:effectLst/>
                        </a:rPr>
                        <a:t>onCreate</a:t>
                      </a:r>
                      <a:r>
                        <a:rPr lang="en-IN" sz="2000" b="1" kern="0" dirty="0">
                          <a:effectLst/>
                        </a:rPr>
                        <a:t>()</a:t>
                      </a:r>
                      <a:endParaRPr lang="en-IN" sz="1800" b="1" kern="100" dirty="0">
                        <a:effectLst/>
                      </a:endParaRPr>
                    </a:p>
                    <a:p>
                      <a:pPr>
                        <a:lnSpc>
                          <a:spcPct val="107000"/>
                        </a:lnSpc>
                        <a:spcAft>
                          <a:spcPts val="800"/>
                        </a:spcAft>
                      </a:pPr>
                      <a:r>
                        <a:rPr lang="en-IN" sz="2000" kern="0" dirty="0">
                          <a:effectLst/>
                        </a:rPr>
                        <a:t>This is the first callback and called when the activity is first created.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2442" marR="32442" marT="32442" marB="32442" anchor="ctr"/>
                </a:tc>
                <a:extLst>
                  <a:ext uri="{0D108BD9-81ED-4DB2-BD59-A6C34878D82A}">
                    <a16:rowId xmlns:a16="http://schemas.microsoft.com/office/drawing/2014/main" val="304243581"/>
                  </a:ext>
                </a:extLst>
              </a:tr>
              <a:tr h="799770">
                <a:tc>
                  <a:txBody>
                    <a:bodyPr/>
                    <a:lstStyle/>
                    <a:p>
                      <a:pPr algn="ctr">
                        <a:lnSpc>
                          <a:spcPct val="107000"/>
                        </a:lnSpc>
                        <a:spcAft>
                          <a:spcPts val="800"/>
                        </a:spcAft>
                      </a:pPr>
                      <a:r>
                        <a:rPr lang="en-IN" sz="2000" kern="0">
                          <a:effectLst/>
                        </a:rPr>
                        <a:t>2</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32442" marR="32442" marT="32442" marB="32442" anchor="ctr"/>
                </a:tc>
                <a:tc>
                  <a:txBody>
                    <a:bodyPr/>
                    <a:lstStyle/>
                    <a:p>
                      <a:pPr>
                        <a:lnSpc>
                          <a:spcPct val="107000"/>
                        </a:lnSpc>
                        <a:spcAft>
                          <a:spcPts val="800"/>
                        </a:spcAft>
                      </a:pPr>
                      <a:r>
                        <a:rPr lang="en-IN" sz="2000" b="1" kern="0" dirty="0" err="1">
                          <a:effectLst/>
                        </a:rPr>
                        <a:t>onStart</a:t>
                      </a:r>
                      <a:r>
                        <a:rPr lang="en-IN" sz="2000" b="1" kern="0" dirty="0">
                          <a:effectLst/>
                        </a:rPr>
                        <a:t>()</a:t>
                      </a:r>
                      <a:endParaRPr lang="en-IN" sz="1800" b="1" kern="100" dirty="0">
                        <a:effectLst/>
                      </a:endParaRPr>
                    </a:p>
                    <a:p>
                      <a:pPr>
                        <a:lnSpc>
                          <a:spcPct val="107000"/>
                        </a:lnSpc>
                        <a:spcAft>
                          <a:spcPts val="800"/>
                        </a:spcAft>
                      </a:pPr>
                      <a:r>
                        <a:rPr lang="en-IN" sz="2000" kern="0" dirty="0">
                          <a:effectLst/>
                        </a:rPr>
                        <a:t>This callback is called when the activity becomes visible to the user.</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2442" marR="32442" marT="32442" marB="32442" anchor="ctr"/>
                </a:tc>
                <a:extLst>
                  <a:ext uri="{0D108BD9-81ED-4DB2-BD59-A6C34878D82A}">
                    <a16:rowId xmlns:a16="http://schemas.microsoft.com/office/drawing/2014/main" val="749126702"/>
                  </a:ext>
                </a:extLst>
              </a:tr>
              <a:tr h="799770">
                <a:tc>
                  <a:txBody>
                    <a:bodyPr/>
                    <a:lstStyle/>
                    <a:p>
                      <a:pPr algn="ctr">
                        <a:lnSpc>
                          <a:spcPct val="107000"/>
                        </a:lnSpc>
                        <a:spcAft>
                          <a:spcPts val="800"/>
                        </a:spcAft>
                      </a:pPr>
                      <a:r>
                        <a:rPr lang="en-IN" sz="2000" kern="0">
                          <a:effectLst/>
                        </a:rPr>
                        <a:t>3</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32442" marR="32442" marT="32442" marB="32442" anchor="ctr"/>
                </a:tc>
                <a:tc>
                  <a:txBody>
                    <a:bodyPr/>
                    <a:lstStyle/>
                    <a:p>
                      <a:pPr>
                        <a:lnSpc>
                          <a:spcPct val="107000"/>
                        </a:lnSpc>
                        <a:spcAft>
                          <a:spcPts val="800"/>
                        </a:spcAft>
                      </a:pPr>
                      <a:r>
                        <a:rPr lang="en-IN" sz="2000" b="1" kern="0" dirty="0" err="1">
                          <a:effectLst/>
                        </a:rPr>
                        <a:t>onResume</a:t>
                      </a:r>
                      <a:r>
                        <a:rPr lang="en-IN" sz="2000" b="1" kern="0" dirty="0">
                          <a:effectLst/>
                        </a:rPr>
                        <a:t>()</a:t>
                      </a:r>
                      <a:endParaRPr lang="en-IN" sz="1800" b="1" kern="100" dirty="0">
                        <a:effectLst/>
                      </a:endParaRPr>
                    </a:p>
                    <a:p>
                      <a:pPr>
                        <a:lnSpc>
                          <a:spcPct val="107000"/>
                        </a:lnSpc>
                        <a:spcAft>
                          <a:spcPts val="800"/>
                        </a:spcAft>
                      </a:pPr>
                      <a:r>
                        <a:rPr lang="en-IN" sz="2000" kern="0" dirty="0">
                          <a:effectLst/>
                        </a:rPr>
                        <a:t>This is called when the user starts interacting with the application.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2442" marR="32442" marT="32442" marB="32442" anchor="ctr"/>
                </a:tc>
                <a:extLst>
                  <a:ext uri="{0D108BD9-81ED-4DB2-BD59-A6C34878D82A}">
                    <a16:rowId xmlns:a16="http://schemas.microsoft.com/office/drawing/2014/main" val="1767296699"/>
                  </a:ext>
                </a:extLst>
              </a:tr>
              <a:tr h="1365062">
                <a:tc>
                  <a:txBody>
                    <a:bodyPr/>
                    <a:lstStyle/>
                    <a:p>
                      <a:pPr algn="ctr">
                        <a:lnSpc>
                          <a:spcPct val="107000"/>
                        </a:lnSpc>
                        <a:spcAft>
                          <a:spcPts val="800"/>
                        </a:spcAft>
                      </a:pPr>
                      <a:r>
                        <a:rPr lang="en-IN" sz="2000" kern="0">
                          <a:effectLst/>
                        </a:rPr>
                        <a:t>4</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32442" marR="32442" marT="32442" marB="32442" anchor="ctr"/>
                </a:tc>
                <a:tc>
                  <a:txBody>
                    <a:bodyPr/>
                    <a:lstStyle/>
                    <a:p>
                      <a:pPr>
                        <a:lnSpc>
                          <a:spcPct val="107000"/>
                        </a:lnSpc>
                        <a:spcAft>
                          <a:spcPts val="800"/>
                        </a:spcAft>
                      </a:pPr>
                      <a:r>
                        <a:rPr lang="en-IN" sz="2000" b="1" kern="0" dirty="0" err="1">
                          <a:effectLst/>
                        </a:rPr>
                        <a:t>onPause</a:t>
                      </a:r>
                      <a:r>
                        <a:rPr lang="en-IN" sz="2000" b="1" kern="0" dirty="0">
                          <a:effectLst/>
                        </a:rPr>
                        <a:t>()</a:t>
                      </a:r>
                      <a:endParaRPr lang="en-IN" sz="1800" b="1" kern="100" dirty="0">
                        <a:effectLst/>
                      </a:endParaRPr>
                    </a:p>
                    <a:p>
                      <a:pPr>
                        <a:lnSpc>
                          <a:spcPct val="107000"/>
                        </a:lnSpc>
                        <a:spcAft>
                          <a:spcPts val="800"/>
                        </a:spcAft>
                      </a:pPr>
                      <a:r>
                        <a:rPr lang="en-IN" sz="2000" kern="0" dirty="0">
                          <a:effectLst/>
                        </a:rPr>
                        <a:t>The paused activity does not receive user input and cannot execute any code and called when the current activity is being paused and the previous activity is being resumed.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2442" marR="32442" marT="32442" marB="32442" anchor="ctr"/>
                </a:tc>
                <a:extLst>
                  <a:ext uri="{0D108BD9-81ED-4DB2-BD59-A6C34878D82A}">
                    <a16:rowId xmlns:a16="http://schemas.microsoft.com/office/drawing/2014/main" val="1890453864"/>
                  </a:ext>
                </a:extLst>
              </a:tr>
              <a:tr h="799770">
                <a:tc>
                  <a:txBody>
                    <a:bodyPr/>
                    <a:lstStyle/>
                    <a:p>
                      <a:pPr algn="ctr">
                        <a:lnSpc>
                          <a:spcPct val="107000"/>
                        </a:lnSpc>
                        <a:spcAft>
                          <a:spcPts val="800"/>
                        </a:spcAft>
                      </a:pPr>
                      <a:r>
                        <a:rPr lang="en-IN" sz="2000" kern="0">
                          <a:effectLst/>
                        </a:rPr>
                        <a:t>5</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32442" marR="32442" marT="32442" marB="32442" anchor="ctr"/>
                </a:tc>
                <a:tc>
                  <a:txBody>
                    <a:bodyPr/>
                    <a:lstStyle/>
                    <a:p>
                      <a:pPr>
                        <a:lnSpc>
                          <a:spcPct val="107000"/>
                        </a:lnSpc>
                        <a:spcAft>
                          <a:spcPts val="800"/>
                        </a:spcAft>
                      </a:pPr>
                      <a:r>
                        <a:rPr lang="en-IN" sz="2000" b="1" kern="0" dirty="0" err="1">
                          <a:effectLst/>
                        </a:rPr>
                        <a:t>onStop</a:t>
                      </a:r>
                      <a:r>
                        <a:rPr lang="en-IN" sz="2000" b="1" kern="0" dirty="0">
                          <a:effectLst/>
                        </a:rPr>
                        <a:t>()</a:t>
                      </a:r>
                      <a:endParaRPr lang="en-IN" sz="1800" b="1" kern="100" dirty="0">
                        <a:effectLst/>
                      </a:endParaRPr>
                    </a:p>
                    <a:p>
                      <a:pPr>
                        <a:lnSpc>
                          <a:spcPct val="107000"/>
                        </a:lnSpc>
                        <a:spcAft>
                          <a:spcPts val="800"/>
                        </a:spcAft>
                      </a:pPr>
                      <a:r>
                        <a:rPr lang="en-IN" sz="2000" kern="0" dirty="0">
                          <a:effectLst/>
                        </a:rPr>
                        <a:t>This callback is called when the activity is no longer visible.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2442" marR="32442" marT="32442" marB="32442" anchor="ctr"/>
                </a:tc>
                <a:extLst>
                  <a:ext uri="{0D108BD9-81ED-4DB2-BD59-A6C34878D82A}">
                    <a16:rowId xmlns:a16="http://schemas.microsoft.com/office/drawing/2014/main" val="1856355002"/>
                  </a:ext>
                </a:extLst>
              </a:tr>
              <a:tr h="799770">
                <a:tc>
                  <a:txBody>
                    <a:bodyPr/>
                    <a:lstStyle/>
                    <a:p>
                      <a:pPr algn="ctr">
                        <a:lnSpc>
                          <a:spcPct val="107000"/>
                        </a:lnSpc>
                        <a:spcAft>
                          <a:spcPts val="800"/>
                        </a:spcAft>
                      </a:pPr>
                      <a:r>
                        <a:rPr lang="en-IN" sz="2000" kern="0">
                          <a:effectLst/>
                        </a:rPr>
                        <a:t>6</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32442" marR="32442" marT="32442" marB="32442" anchor="ctr"/>
                </a:tc>
                <a:tc>
                  <a:txBody>
                    <a:bodyPr/>
                    <a:lstStyle/>
                    <a:p>
                      <a:pPr>
                        <a:lnSpc>
                          <a:spcPct val="107000"/>
                        </a:lnSpc>
                        <a:spcAft>
                          <a:spcPts val="800"/>
                        </a:spcAft>
                      </a:pPr>
                      <a:r>
                        <a:rPr lang="en-IN" sz="2000" b="1" kern="0" dirty="0" err="1">
                          <a:effectLst/>
                        </a:rPr>
                        <a:t>onDestroy</a:t>
                      </a:r>
                      <a:r>
                        <a:rPr lang="en-IN" sz="2000" b="1" kern="0" dirty="0">
                          <a:effectLst/>
                        </a:rPr>
                        <a:t>()</a:t>
                      </a:r>
                      <a:endParaRPr lang="en-IN" sz="1800" b="1" kern="100" dirty="0">
                        <a:effectLst/>
                      </a:endParaRPr>
                    </a:p>
                    <a:p>
                      <a:pPr>
                        <a:lnSpc>
                          <a:spcPct val="107000"/>
                        </a:lnSpc>
                        <a:spcAft>
                          <a:spcPts val="800"/>
                        </a:spcAft>
                      </a:pPr>
                      <a:r>
                        <a:rPr lang="en-IN" sz="2000" kern="0" dirty="0">
                          <a:effectLst/>
                        </a:rPr>
                        <a:t>This callback is called before the activity is destroyed by the system.</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2442" marR="32442" marT="32442" marB="32442" anchor="ctr"/>
                </a:tc>
                <a:extLst>
                  <a:ext uri="{0D108BD9-81ED-4DB2-BD59-A6C34878D82A}">
                    <a16:rowId xmlns:a16="http://schemas.microsoft.com/office/drawing/2014/main" val="3386335343"/>
                  </a:ext>
                </a:extLst>
              </a:tr>
              <a:tr h="799770">
                <a:tc>
                  <a:txBody>
                    <a:bodyPr/>
                    <a:lstStyle/>
                    <a:p>
                      <a:pPr algn="ctr">
                        <a:lnSpc>
                          <a:spcPct val="107000"/>
                        </a:lnSpc>
                        <a:spcAft>
                          <a:spcPts val="800"/>
                        </a:spcAft>
                      </a:pPr>
                      <a:r>
                        <a:rPr lang="en-IN" sz="2000" kern="0">
                          <a:effectLst/>
                        </a:rPr>
                        <a:t>7</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32442" marR="32442" marT="32442" marB="32442" anchor="ctr"/>
                </a:tc>
                <a:tc>
                  <a:txBody>
                    <a:bodyPr/>
                    <a:lstStyle/>
                    <a:p>
                      <a:pPr>
                        <a:lnSpc>
                          <a:spcPct val="107000"/>
                        </a:lnSpc>
                        <a:spcAft>
                          <a:spcPts val="800"/>
                        </a:spcAft>
                      </a:pPr>
                      <a:r>
                        <a:rPr lang="en-IN" sz="2000" b="1" kern="0" dirty="0" err="1">
                          <a:effectLst/>
                        </a:rPr>
                        <a:t>onRestart</a:t>
                      </a:r>
                      <a:r>
                        <a:rPr lang="en-IN" sz="2000" b="1" kern="0" dirty="0">
                          <a:effectLst/>
                        </a:rPr>
                        <a:t>()</a:t>
                      </a:r>
                      <a:endParaRPr lang="en-IN" sz="1800" b="1" kern="100" dirty="0">
                        <a:effectLst/>
                      </a:endParaRPr>
                    </a:p>
                    <a:p>
                      <a:pPr>
                        <a:lnSpc>
                          <a:spcPct val="107000"/>
                        </a:lnSpc>
                        <a:spcAft>
                          <a:spcPts val="800"/>
                        </a:spcAft>
                      </a:pPr>
                      <a:r>
                        <a:rPr lang="en-IN" sz="2000" kern="0" dirty="0">
                          <a:effectLst/>
                        </a:rPr>
                        <a:t>This callback is called when the activity restarts after stopping it.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2442" marR="32442" marT="32442" marB="32442" anchor="ctr"/>
                </a:tc>
                <a:extLst>
                  <a:ext uri="{0D108BD9-81ED-4DB2-BD59-A6C34878D82A}">
                    <a16:rowId xmlns:a16="http://schemas.microsoft.com/office/drawing/2014/main" val="3075157636"/>
                  </a:ext>
                </a:extLst>
              </a:tr>
            </a:tbl>
          </a:graphicData>
        </a:graphic>
      </p:graphicFrame>
    </p:spTree>
    <p:extLst>
      <p:ext uri="{BB962C8B-B14F-4D97-AF65-F5344CB8AC3E}">
        <p14:creationId xmlns:p14="http://schemas.microsoft.com/office/powerpoint/2010/main" val="3124575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77FE6-8E43-4039-78B4-3725EDA0AC68}"/>
              </a:ext>
            </a:extLst>
          </p:cNvPr>
          <p:cNvSpPr>
            <a:spLocks noGrp="1"/>
          </p:cNvSpPr>
          <p:nvPr>
            <p:ph type="title"/>
          </p:nvPr>
        </p:nvSpPr>
        <p:spPr>
          <a:xfrm>
            <a:off x="77894" y="0"/>
            <a:ext cx="11260666" cy="457200"/>
          </a:xfrm>
        </p:spPr>
        <p:txBody>
          <a:bodyPr>
            <a:normAutofit fontScale="90000"/>
          </a:bodyPr>
          <a:lstStyle/>
          <a:p>
            <a:r>
              <a:rPr lang="en-IN" dirty="0"/>
              <a:t>Basic Empty Activity </a:t>
            </a:r>
          </a:p>
        </p:txBody>
      </p:sp>
      <p:sp>
        <p:nvSpPr>
          <p:cNvPr id="3" name="Content Placeholder 2">
            <a:extLst>
              <a:ext uri="{FF2B5EF4-FFF2-40B4-BE49-F238E27FC236}">
                <a16:creationId xmlns:a16="http://schemas.microsoft.com/office/drawing/2014/main" id="{33AC92DD-FEA1-AD97-C363-89529808B279}"/>
              </a:ext>
            </a:extLst>
          </p:cNvPr>
          <p:cNvSpPr>
            <a:spLocks noGrp="1"/>
          </p:cNvSpPr>
          <p:nvPr>
            <p:ph idx="1"/>
          </p:nvPr>
        </p:nvSpPr>
        <p:spPr>
          <a:xfrm>
            <a:off x="284480" y="731520"/>
            <a:ext cx="10617200" cy="5872479"/>
          </a:xfrm>
        </p:spPr>
        <p:txBody>
          <a:bodyPr>
            <a:normAutofit/>
          </a:bodyPr>
          <a:lstStyle/>
          <a:p>
            <a:r>
              <a:rPr lang="en-IN" sz="1800" dirty="0">
                <a:solidFill>
                  <a:srgbClr val="CC7832"/>
                </a:solidFill>
                <a:effectLst/>
                <a:latin typeface="JetBrains Mono"/>
              </a:rPr>
              <a:t>package </a:t>
            </a:r>
            <a:r>
              <a:rPr lang="en-IN" sz="1800" dirty="0" err="1">
                <a:solidFill>
                  <a:srgbClr val="A9B7C6"/>
                </a:solidFill>
                <a:effectLst/>
                <a:latin typeface="JetBrains Mono"/>
              </a:rPr>
              <a:t>com.example.myapplication</a:t>
            </a:r>
            <a:r>
              <a:rPr lang="en-IN" sz="1800" dirty="0">
                <a:solidFill>
                  <a:srgbClr val="CC7832"/>
                </a:solidFill>
                <a:effectLst/>
                <a:latin typeface="JetBrains Mono"/>
              </a:rPr>
              <a:t>;</a:t>
            </a:r>
            <a:br>
              <a:rPr lang="en-IN" sz="1800" dirty="0">
                <a:solidFill>
                  <a:srgbClr val="CC7832"/>
                </a:solidFill>
                <a:effectLst/>
                <a:latin typeface="JetBrains Mono"/>
              </a:rPr>
            </a:br>
            <a:br>
              <a:rPr lang="en-IN" sz="1800" dirty="0">
                <a:solidFill>
                  <a:srgbClr val="CC7832"/>
                </a:solidFill>
                <a:effectLst/>
                <a:latin typeface="JetBrains Mono"/>
              </a:rPr>
            </a:br>
            <a:r>
              <a:rPr lang="en-IN" sz="2000" b="1" dirty="0">
                <a:solidFill>
                  <a:srgbClr val="CC7832"/>
                </a:solidFill>
                <a:effectLst/>
                <a:latin typeface="JetBrains Mono"/>
              </a:rPr>
              <a:t>import </a:t>
            </a:r>
            <a:r>
              <a:rPr lang="en-IN" sz="2000" b="1" dirty="0" err="1">
                <a:solidFill>
                  <a:srgbClr val="A9B7C6"/>
                </a:solidFill>
                <a:effectLst/>
                <a:latin typeface="JetBrains Mono"/>
              </a:rPr>
              <a:t>androidx.appcompat.app.AppCompatActivity</a:t>
            </a:r>
            <a:r>
              <a:rPr lang="en-IN" sz="2000" b="1" dirty="0">
                <a:solidFill>
                  <a:srgbClr val="CC7832"/>
                </a:solidFill>
                <a:effectLst/>
                <a:latin typeface="JetBrains Mono"/>
              </a:rPr>
              <a:t>;</a:t>
            </a:r>
            <a:br>
              <a:rPr lang="en-IN" sz="2000" b="1" dirty="0">
                <a:solidFill>
                  <a:srgbClr val="CC7832"/>
                </a:solidFill>
                <a:effectLst/>
                <a:latin typeface="JetBrains Mono"/>
              </a:rPr>
            </a:br>
            <a:br>
              <a:rPr lang="en-IN" sz="2000" b="1" dirty="0">
                <a:solidFill>
                  <a:srgbClr val="CC7832"/>
                </a:solidFill>
                <a:effectLst/>
                <a:latin typeface="JetBrains Mono"/>
              </a:rPr>
            </a:br>
            <a:r>
              <a:rPr lang="en-IN" sz="2000" b="1" dirty="0">
                <a:solidFill>
                  <a:srgbClr val="CC7832"/>
                </a:solidFill>
                <a:effectLst/>
                <a:latin typeface="JetBrains Mono"/>
              </a:rPr>
              <a:t>import </a:t>
            </a:r>
            <a:r>
              <a:rPr lang="en-IN" sz="2000" b="1" dirty="0" err="1">
                <a:solidFill>
                  <a:srgbClr val="A9B7C6"/>
                </a:solidFill>
                <a:effectLst/>
                <a:latin typeface="JetBrains Mono"/>
              </a:rPr>
              <a:t>android.os.Bundle</a:t>
            </a:r>
            <a:r>
              <a:rPr lang="en-IN" sz="2000" b="1" dirty="0">
                <a:solidFill>
                  <a:srgbClr val="CC7832"/>
                </a:solidFill>
                <a:effectLst/>
                <a:latin typeface="JetBrains Mono"/>
              </a:rPr>
              <a:t>;</a:t>
            </a:r>
            <a:br>
              <a:rPr lang="en-IN" sz="2000" b="1" dirty="0">
                <a:solidFill>
                  <a:srgbClr val="CC7832"/>
                </a:solidFill>
                <a:effectLst/>
                <a:latin typeface="JetBrains Mono"/>
              </a:rPr>
            </a:br>
            <a:br>
              <a:rPr lang="en-IN" sz="2000" b="1" dirty="0">
                <a:solidFill>
                  <a:srgbClr val="CC7832"/>
                </a:solidFill>
                <a:effectLst/>
                <a:latin typeface="JetBrains Mono"/>
              </a:rPr>
            </a:br>
            <a:r>
              <a:rPr lang="en-IN" sz="2000" b="1" dirty="0">
                <a:solidFill>
                  <a:srgbClr val="CC7832"/>
                </a:solidFill>
                <a:effectLst/>
                <a:latin typeface="JetBrains Mono"/>
              </a:rPr>
              <a:t>public class </a:t>
            </a:r>
            <a:r>
              <a:rPr lang="en-IN" sz="2000" b="1" dirty="0" err="1">
                <a:solidFill>
                  <a:srgbClr val="A9B7C6"/>
                </a:solidFill>
                <a:effectLst/>
                <a:latin typeface="JetBrains Mono"/>
              </a:rPr>
              <a:t>MainActivity</a:t>
            </a:r>
            <a:r>
              <a:rPr lang="en-IN" sz="2000" b="1" dirty="0">
                <a:solidFill>
                  <a:srgbClr val="A9B7C6"/>
                </a:solidFill>
                <a:effectLst/>
                <a:latin typeface="JetBrains Mono"/>
              </a:rPr>
              <a:t> </a:t>
            </a:r>
            <a:r>
              <a:rPr lang="en-IN" sz="2000" b="1" dirty="0">
                <a:solidFill>
                  <a:srgbClr val="CC7832"/>
                </a:solidFill>
                <a:effectLst/>
                <a:latin typeface="JetBrains Mono"/>
              </a:rPr>
              <a:t>extends </a:t>
            </a:r>
            <a:r>
              <a:rPr lang="en-IN" sz="2000" b="1" dirty="0" err="1">
                <a:solidFill>
                  <a:srgbClr val="A9B7C6"/>
                </a:solidFill>
                <a:effectLst/>
                <a:latin typeface="JetBrains Mono"/>
              </a:rPr>
              <a:t>AppCompatActivity</a:t>
            </a:r>
            <a:r>
              <a:rPr lang="en-IN" sz="2000" b="1" dirty="0">
                <a:solidFill>
                  <a:srgbClr val="A9B7C6"/>
                </a:solidFill>
                <a:effectLst/>
                <a:latin typeface="JetBrains Mono"/>
              </a:rPr>
              <a:t> {</a:t>
            </a:r>
            <a:br>
              <a:rPr lang="en-IN" sz="2000" b="1" dirty="0">
                <a:solidFill>
                  <a:srgbClr val="A9B7C6"/>
                </a:solidFill>
                <a:effectLst/>
                <a:latin typeface="JetBrains Mono"/>
              </a:rPr>
            </a:br>
            <a:br>
              <a:rPr lang="en-IN" sz="2000" b="1" dirty="0">
                <a:solidFill>
                  <a:srgbClr val="A9B7C6"/>
                </a:solidFill>
                <a:effectLst/>
                <a:latin typeface="JetBrains Mono"/>
              </a:rPr>
            </a:br>
            <a:r>
              <a:rPr lang="en-IN" sz="2000" b="1" dirty="0">
                <a:solidFill>
                  <a:srgbClr val="A9B7C6"/>
                </a:solidFill>
                <a:effectLst/>
                <a:latin typeface="JetBrains Mono"/>
              </a:rPr>
              <a:t>    </a:t>
            </a:r>
            <a:r>
              <a:rPr lang="en-IN" sz="2000" b="1" dirty="0">
                <a:solidFill>
                  <a:srgbClr val="BBB529"/>
                </a:solidFill>
                <a:effectLst/>
                <a:latin typeface="JetBrains Mono"/>
              </a:rPr>
              <a:t>@Override</a:t>
            </a:r>
          </a:p>
          <a:p>
            <a:br>
              <a:rPr lang="en-IN" sz="2000" b="1" dirty="0">
                <a:solidFill>
                  <a:srgbClr val="BBB529"/>
                </a:solidFill>
                <a:effectLst/>
                <a:latin typeface="JetBrains Mono"/>
              </a:rPr>
            </a:br>
            <a:r>
              <a:rPr lang="en-IN" sz="2000" b="1" dirty="0">
                <a:solidFill>
                  <a:srgbClr val="BBB529"/>
                </a:solidFill>
                <a:effectLst/>
                <a:latin typeface="JetBrains Mono"/>
              </a:rPr>
              <a:t>    </a:t>
            </a:r>
            <a:r>
              <a:rPr lang="en-IN" sz="2000" b="1" dirty="0">
                <a:solidFill>
                  <a:srgbClr val="CC7832"/>
                </a:solidFill>
                <a:effectLst/>
                <a:latin typeface="JetBrains Mono"/>
              </a:rPr>
              <a:t>protected void </a:t>
            </a:r>
            <a:r>
              <a:rPr lang="en-IN" sz="2000" b="1" dirty="0" err="1">
                <a:solidFill>
                  <a:srgbClr val="FFC66D"/>
                </a:solidFill>
                <a:effectLst/>
                <a:latin typeface="JetBrains Mono"/>
              </a:rPr>
              <a:t>onCreate</a:t>
            </a:r>
            <a:r>
              <a:rPr lang="en-IN" sz="2000" b="1" dirty="0">
                <a:solidFill>
                  <a:srgbClr val="A9B7C6"/>
                </a:solidFill>
                <a:effectLst/>
                <a:latin typeface="JetBrains Mono"/>
              </a:rPr>
              <a:t>(Bundle </a:t>
            </a:r>
            <a:r>
              <a:rPr lang="en-IN" sz="2000" b="1" dirty="0" err="1">
                <a:solidFill>
                  <a:srgbClr val="A9B7C6"/>
                </a:solidFill>
                <a:effectLst/>
                <a:latin typeface="JetBrains Mono"/>
              </a:rPr>
              <a:t>savedInstanceState</a:t>
            </a:r>
            <a:r>
              <a:rPr lang="en-IN" sz="2000" b="1" dirty="0">
                <a:solidFill>
                  <a:srgbClr val="A9B7C6"/>
                </a:solidFill>
                <a:effectLst/>
                <a:latin typeface="JetBrains Mono"/>
              </a:rPr>
              <a:t>)</a:t>
            </a:r>
          </a:p>
          <a:p>
            <a:endParaRPr lang="en-IN" sz="2000" b="1" dirty="0">
              <a:solidFill>
                <a:srgbClr val="A9B7C6"/>
              </a:solidFill>
              <a:latin typeface="JetBrains Mono"/>
            </a:endParaRPr>
          </a:p>
          <a:p>
            <a:r>
              <a:rPr lang="en-IN" sz="2000" b="1" dirty="0">
                <a:solidFill>
                  <a:srgbClr val="A9B7C6"/>
                </a:solidFill>
                <a:effectLst/>
                <a:latin typeface="JetBrains Mono"/>
              </a:rPr>
              <a:t> {</a:t>
            </a:r>
            <a:br>
              <a:rPr lang="en-IN" sz="2000" b="1" dirty="0">
                <a:solidFill>
                  <a:srgbClr val="A9B7C6"/>
                </a:solidFill>
                <a:effectLst/>
                <a:latin typeface="JetBrains Mono"/>
              </a:rPr>
            </a:br>
            <a:r>
              <a:rPr lang="en-IN" sz="2000" b="1" dirty="0">
                <a:solidFill>
                  <a:srgbClr val="A9B7C6"/>
                </a:solidFill>
                <a:effectLst/>
                <a:latin typeface="JetBrains Mono"/>
              </a:rPr>
              <a:t>        </a:t>
            </a:r>
            <a:r>
              <a:rPr lang="en-IN" sz="2000" b="1" dirty="0" err="1">
                <a:solidFill>
                  <a:srgbClr val="CC7832"/>
                </a:solidFill>
                <a:effectLst/>
                <a:latin typeface="JetBrains Mono"/>
              </a:rPr>
              <a:t>super</a:t>
            </a:r>
            <a:r>
              <a:rPr lang="en-IN" sz="2000" b="1" dirty="0" err="1">
                <a:solidFill>
                  <a:srgbClr val="A9B7C6"/>
                </a:solidFill>
                <a:effectLst/>
                <a:latin typeface="JetBrains Mono"/>
              </a:rPr>
              <a:t>.onCreate</a:t>
            </a:r>
            <a:r>
              <a:rPr lang="en-IN" sz="2000" b="1" dirty="0">
                <a:solidFill>
                  <a:srgbClr val="A9B7C6"/>
                </a:solidFill>
                <a:effectLst/>
                <a:latin typeface="JetBrains Mono"/>
              </a:rPr>
              <a:t>(</a:t>
            </a:r>
            <a:r>
              <a:rPr lang="en-IN" sz="2000" b="1" dirty="0" err="1">
                <a:solidFill>
                  <a:srgbClr val="A9B7C6"/>
                </a:solidFill>
                <a:effectLst/>
                <a:latin typeface="JetBrains Mono"/>
              </a:rPr>
              <a:t>savedInstanceState</a:t>
            </a:r>
            <a:r>
              <a:rPr lang="en-IN" sz="2000" b="1" dirty="0">
                <a:solidFill>
                  <a:srgbClr val="A9B7C6"/>
                </a:solidFill>
                <a:effectLst/>
                <a:latin typeface="JetBrains Mono"/>
              </a:rPr>
              <a:t>)</a:t>
            </a:r>
            <a:r>
              <a:rPr lang="en-IN" sz="2000" b="1" dirty="0">
                <a:solidFill>
                  <a:srgbClr val="CC7832"/>
                </a:solidFill>
                <a:effectLst/>
                <a:latin typeface="JetBrains Mono"/>
              </a:rPr>
              <a:t>;</a:t>
            </a:r>
            <a:br>
              <a:rPr lang="en-IN" sz="2000" b="1" dirty="0">
                <a:solidFill>
                  <a:srgbClr val="CC7832"/>
                </a:solidFill>
                <a:effectLst/>
                <a:latin typeface="JetBrains Mono"/>
              </a:rPr>
            </a:br>
            <a:r>
              <a:rPr lang="en-IN" sz="2000" b="1" dirty="0">
                <a:solidFill>
                  <a:srgbClr val="CC7832"/>
                </a:solidFill>
                <a:effectLst/>
                <a:latin typeface="JetBrains Mono"/>
              </a:rPr>
              <a:t>        </a:t>
            </a:r>
            <a:r>
              <a:rPr lang="en-IN" sz="2000" b="1" dirty="0" err="1">
                <a:solidFill>
                  <a:srgbClr val="A9B7C6"/>
                </a:solidFill>
                <a:effectLst/>
                <a:latin typeface="JetBrains Mono"/>
              </a:rPr>
              <a:t>setContentView</a:t>
            </a:r>
            <a:r>
              <a:rPr lang="en-IN" sz="2000" b="1" dirty="0">
                <a:solidFill>
                  <a:srgbClr val="A9B7C6"/>
                </a:solidFill>
                <a:effectLst/>
                <a:latin typeface="JetBrains Mono"/>
              </a:rPr>
              <a:t>(</a:t>
            </a:r>
            <a:r>
              <a:rPr lang="en-IN" sz="2000" b="1" dirty="0" err="1">
                <a:solidFill>
                  <a:srgbClr val="A9B7C6"/>
                </a:solidFill>
                <a:effectLst/>
                <a:latin typeface="JetBrains Mono"/>
              </a:rPr>
              <a:t>R.layout.</a:t>
            </a:r>
            <a:r>
              <a:rPr lang="en-IN" sz="2000" b="1" i="1" dirty="0" err="1">
                <a:solidFill>
                  <a:srgbClr val="9876AA"/>
                </a:solidFill>
                <a:effectLst/>
                <a:latin typeface="JetBrains Mono"/>
              </a:rPr>
              <a:t>activity_main</a:t>
            </a:r>
            <a:r>
              <a:rPr lang="en-IN" sz="2000" b="1" dirty="0">
                <a:solidFill>
                  <a:srgbClr val="A9B7C6"/>
                </a:solidFill>
                <a:effectLst/>
                <a:latin typeface="JetBrains Mono"/>
              </a:rPr>
              <a:t>)</a:t>
            </a:r>
            <a:r>
              <a:rPr lang="en-IN" sz="2000" b="1" dirty="0">
                <a:solidFill>
                  <a:srgbClr val="CC7832"/>
                </a:solidFill>
                <a:effectLst/>
                <a:latin typeface="JetBrains Mono"/>
              </a:rPr>
              <a:t>;</a:t>
            </a:r>
            <a:br>
              <a:rPr lang="en-IN" sz="2000" b="1" dirty="0">
                <a:solidFill>
                  <a:srgbClr val="CC7832"/>
                </a:solidFill>
                <a:effectLst/>
                <a:latin typeface="JetBrains Mono"/>
              </a:rPr>
            </a:br>
            <a:r>
              <a:rPr lang="en-IN" sz="2000" b="1" dirty="0">
                <a:solidFill>
                  <a:srgbClr val="CC7832"/>
                </a:solidFill>
                <a:effectLst/>
                <a:latin typeface="JetBrains Mono"/>
              </a:rPr>
              <a:t>    </a:t>
            </a:r>
            <a:r>
              <a:rPr lang="en-IN" sz="2000" b="1" dirty="0">
                <a:solidFill>
                  <a:srgbClr val="A9B7C6"/>
                </a:solidFill>
                <a:effectLst/>
                <a:latin typeface="JetBrains Mono"/>
              </a:rPr>
              <a:t>}</a:t>
            </a:r>
            <a:br>
              <a:rPr lang="en-IN" sz="2000" b="1" dirty="0">
                <a:solidFill>
                  <a:srgbClr val="A9B7C6"/>
                </a:solidFill>
                <a:effectLst/>
                <a:latin typeface="JetBrains Mono"/>
              </a:rPr>
            </a:br>
            <a:r>
              <a:rPr lang="en-IN" sz="2000" b="1" dirty="0">
                <a:solidFill>
                  <a:srgbClr val="A9B7C6"/>
                </a:solidFill>
                <a:effectLst/>
                <a:latin typeface="JetBrains Mono"/>
              </a:rPr>
              <a:t>}</a:t>
            </a:r>
          </a:p>
          <a:p>
            <a:endParaRPr lang="en-IN" dirty="0"/>
          </a:p>
        </p:txBody>
      </p:sp>
    </p:spTree>
    <p:extLst>
      <p:ext uri="{BB962C8B-B14F-4D97-AF65-F5344CB8AC3E}">
        <p14:creationId xmlns:p14="http://schemas.microsoft.com/office/powerpoint/2010/main" val="3048085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D20B8-710A-0F3F-EA26-7680A9662AA4}"/>
              </a:ext>
            </a:extLst>
          </p:cNvPr>
          <p:cNvSpPr>
            <a:spLocks noGrp="1"/>
          </p:cNvSpPr>
          <p:nvPr>
            <p:ph type="title"/>
          </p:nvPr>
        </p:nvSpPr>
        <p:spPr>
          <a:xfrm>
            <a:off x="128694" y="0"/>
            <a:ext cx="10905066" cy="1005840"/>
          </a:xfrm>
        </p:spPr>
        <p:txBody>
          <a:bodyPr/>
          <a:lstStyle/>
          <a:p>
            <a:r>
              <a:rPr lang="en-IN" dirty="0"/>
              <a:t>activity_main.xml</a:t>
            </a:r>
          </a:p>
        </p:txBody>
      </p:sp>
      <p:sp>
        <p:nvSpPr>
          <p:cNvPr id="3" name="Content Placeholder 2">
            <a:extLst>
              <a:ext uri="{FF2B5EF4-FFF2-40B4-BE49-F238E27FC236}">
                <a16:creationId xmlns:a16="http://schemas.microsoft.com/office/drawing/2014/main" id="{B03EFB95-4095-04AB-2C7B-6FAEB37505CC}"/>
              </a:ext>
            </a:extLst>
          </p:cNvPr>
          <p:cNvSpPr>
            <a:spLocks noGrp="1"/>
          </p:cNvSpPr>
          <p:nvPr>
            <p:ph idx="1"/>
          </p:nvPr>
        </p:nvSpPr>
        <p:spPr>
          <a:xfrm>
            <a:off x="128694" y="772160"/>
            <a:ext cx="11799146" cy="6085839"/>
          </a:xfrm>
        </p:spPr>
        <p:txBody>
          <a:bodyPr>
            <a:normAutofit fontScale="92500" lnSpcReduction="20000"/>
          </a:bodyPr>
          <a:lstStyle/>
          <a:p>
            <a:pPr marL="0" indent="0">
              <a:buNone/>
            </a:pPr>
            <a:r>
              <a:rPr lang="en-IN" sz="2600" dirty="0">
                <a:solidFill>
                  <a:srgbClr val="E8BF6A"/>
                </a:solidFill>
                <a:effectLst/>
                <a:latin typeface="JetBrains Mono"/>
              </a:rPr>
              <a:t>&lt;?</a:t>
            </a:r>
            <a:r>
              <a:rPr lang="en-IN" sz="2600" dirty="0">
                <a:solidFill>
                  <a:srgbClr val="BABABA"/>
                </a:solidFill>
                <a:effectLst/>
                <a:latin typeface="JetBrains Mono"/>
              </a:rPr>
              <a:t>xml version</a:t>
            </a:r>
            <a:r>
              <a:rPr lang="en-IN" sz="2600" dirty="0">
                <a:solidFill>
                  <a:srgbClr val="6A8759"/>
                </a:solidFill>
                <a:effectLst/>
                <a:latin typeface="JetBrains Mono"/>
              </a:rPr>
              <a:t>="1.0" </a:t>
            </a:r>
            <a:r>
              <a:rPr lang="en-IN" sz="2600" dirty="0">
                <a:solidFill>
                  <a:srgbClr val="BABABA"/>
                </a:solidFill>
                <a:effectLst/>
                <a:latin typeface="JetBrains Mono"/>
              </a:rPr>
              <a:t>encoding</a:t>
            </a:r>
            <a:r>
              <a:rPr lang="en-IN" sz="2600" dirty="0">
                <a:solidFill>
                  <a:srgbClr val="6A8759"/>
                </a:solidFill>
                <a:effectLst/>
                <a:latin typeface="JetBrains Mono"/>
              </a:rPr>
              <a:t>="utf-8"</a:t>
            </a:r>
            <a:r>
              <a:rPr lang="en-IN" sz="2600" dirty="0">
                <a:solidFill>
                  <a:srgbClr val="E8BF6A"/>
                </a:solidFill>
                <a:effectLst/>
                <a:latin typeface="JetBrains Mono"/>
              </a:rPr>
              <a:t>?&gt;</a:t>
            </a:r>
            <a:br>
              <a:rPr lang="en-IN" sz="2600" dirty="0">
                <a:solidFill>
                  <a:srgbClr val="E8BF6A"/>
                </a:solidFill>
                <a:effectLst/>
                <a:latin typeface="JetBrains Mono"/>
              </a:rPr>
            </a:br>
            <a:r>
              <a:rPr lang="en-IN" sz="2600" dirty="0">
                <a:solidFill>
                  <a:srgbClr val="E8BF6A"/>
                </a:solidFill>
                <a:effectLst/>
                <a:latin typeface="JetBrains Mono"/>
              </a:rPr>
              <a:t>&lt;</a:t>
            </a:r>
            <a:r>
              <a:rPr lang="en-IN" sz="2600" dirty="0" err="1">
                <a:solidFill>
                  <a:srgbClr val="E8BF6A"/>
                </a:solidFill>
                <a:effectLst/>
                <a:latin typeface="JetBrains Mono"/>
              </a:rPr>
              <a:t>androidx.constraintlayout.widget.ConstraintLayout</a:t>
            </a:r>
            <a:r>
              <a:rPr lang="en-IN" sz="2600" dirty="0">
                <a:solidFill>
                  <a:srgbClr val="E8BF6A"/>
                </a:solidFill>
                <a:effectLst/>
                <a:latin typeface="JetBrains Mono"/>
              </a:rPr>
              <a:t> </a:t>
            </a:r>
            <a:r>
              <a:rPr lang="en-IN" sz="2600" dirty="0" err="1">
                <a:solidFill>
                  <a:srgbClr val="BABABA"/>
                </a:solidFill>
                <a:effectLst/>
                <a:latin typeface="JetBrains Mono"/>
              </a:rPr>
              <a:t>xmlns:</a:t>
            </a:r>
            <a:r>
              <a:rPr lang="en-IN" sz="2600" dirty="0" err="1">
                <a:solidFill>
                  <a:srgbClr val="9876AA"/>
                </a:solidFill>
                <a:effectLst/>
                <a:latin typeface="JetBrains Mono"/>
              </a:rPr>
              <a:t>android</a:t>
            </a:r>
            <a:r>
              <a:rPr lang="en-IN" sz="2600" dirty="0">
                <a:solidFill>
                  <a:srgbClr val="6A8759"/>
                </a:solidFill>
                <a:effectLst/>
                <a:latin typeface="JetBrains Mono"/>
              </a:rPr>
              <a:t>="http://schemas.android.com/</a:t>
            </a:r>
            <a:r>
              <a:rPr lang="en-IN" sz="2600" dirty="0" err="1">
                <a:solidFill>
                  <a:srgbClr val="6A8759"/>
                </a:solidFill>
                <a:effectLst/>
                <a:latin typeface="JetBrains Mono"/>
              </a:rPr>
              <a:t>apk</a:t>
            </a:r>
            <a:r>
              <a:rPr lang="en-IN" sz="2600" dirty="0">
                <a:solidFill>
                  <a:srgbClr val="6A8759"/>
                </a:solidFill>
                <a:effectLst/>
                <a:latin typeface="JetBrains Mono"/>
              </a:rPr>
              <a:t>/res/android"</a:t>
            </a:r>
            <a:br>
              <a:rPr lang="en-IN" sz="2600" dirty="0">
                <a:solidFill>
                  <a:srgbClr val="6A8759"/>
                </a:solidFill>
                <a:effectLst/>
                <a:latin typeface="JetBrains Mono"/>
              </a:rPr>
            </a:br>
            <a:r>
              <a:rPr lang="en-IN" sz="2600" dirty="0">
                <a:solidFill>
                  <a:srgbClr val="6A8759"/>
                </a:solidFill>
                <a:effectLst/>
                <a:latin typeface="JetBrains Mono"/>
              </a:rPr>
              <a:t>    </a:t>
            </a:r>
            <a:r>
              <a:rPr lang="en-IN" sz="2600" dirty="0" err="1">
                <a:solidFill>
                  <a:srgbClr val="BABABA"/>
                </a:solidFill>
                <a:effectLst/>
                <a:latin typeface="JetBrains Mono"/>
              </a:rPr>
              <a:t>xmlns:</a:t>
            </a:r>
            <a:r>
              <a:rPr lang="en-IN" sz="2600" dirty="0" err="1">
                <a:solidFill>
                  <a:srgbClr val="9876AA"/>
                </a:solidFill>
                <a:effectLst/>
                <a:latin typeface="JetBrains Mono"/>
              </a:rPr>
              <a:t>app</a:t>
            </a:r>
            <a:r>
              <a:rPr lang="en-IN" sz="2600" dirty="0">
                <a:solidFill>
                  <a:srgbClr val="6A8759"/>
                </a:solidFill>
                <a:effectLst/>
                <a:latin typeface="JetBrains Mono"/>
              </a:rPr>
              <a:t>="http://schemas.android.com/</a:t>
            </a:r>
            <a:r>
              <a:rPr lang="en-IN" sz="2600" dirty="0" err="1">
                <a:solidFill>
                  <a:srgbClr val="6A8759"/>
                </a:solidFill>
                <a:effectLst/>
                <a:latin typeface="JetBrains Mono"/>
              </a:rPr>
              <a:t>apk</a:t>
            </a:r>
            <a:r>
              <a:rPr lang="en-IN" sz="2600" dirty="0">
                <a:solidFill>
                  <a:srgbClr val="6A8759"/>
                </a:solidFill>
                <a:effectLst/>
                <a:latin typeface="JetBrains Mono"/>
              </a:rPr>
              <a:t>/res-auto"</a:t>
            </a:r>
            <a:br>
              <a:rPr lang="en-IN" sz="2600" dirty="0">
                <a:solidFill>
                  <a:srgbClr val="6A8759"/>
                </a:solidFill>
                <a:effectLst/>
                <a:latin typeface="JetBrains Mono"/>
              </a:rPr>
            </a:br>
            <a:r>
              <a:rPr lang="en-IN" sz="2600" dirty="0">
                <a:solidFill>
                  <a:srgbClr val="6A8759"/>
                </a:solidFill>
                <a:effectLst/>
                <a:latin typeface="JetBrains Mono"/>
              </a:rPr>
              <a:t>    </a:t>
            </a:r>
            <a:r>
              <a:rPr lang="en-IN" sz="2600" dirty="0" err="1">
                <a:solidFill>
                  <a:srgbClr val="BABABA"/>
                </a:solidFill>
                <a:effectLst/>
                <a:latin typeface="JetBrains Mono"/>
              </a:rPr>
              <a:t>xmlns:</a:t>
            </a:r>
            <a:r>
              <a:rPr lang="en-IN" sz="2600" dirty="0" err="1">
                <a:solidFill>
                  <a:srgbClr val="9876AA"/>
                </a:solidFill>
                <a:effectLst/>
                <a:latin typeface="JetBrains Mono"/>
              </a:rPr>
              <a:t>tools</a:t>
            </a:r>
            <a:r>
              <a:rPr lang="en-IN" sz="2600" dirty="0">
                <a:solidFill>
                  <a:srgbClr val="6A8759"/>
                </a:solidFill>
                <a:effectLst/>
                <a:latin typeface="JetBrains Mono"/>
              </a:rPr>
              <a:t>="http://schemas.android.com/tools"</a:t>
            </a:r>
            <a:br>
              <a:rPr lang="en-IN" sz="2600" dirty="0">
                <a:solidFill>
                  <a:srgbClr val="6A8759"/>
                </a:solidFill>
                <a:effectLst/>
                <a:latin typeface="JetBrains Mono"/>
              </a:rPr>
            </a:br>
            <a:r>
              <a:rPr lang="en-IN" sz="2600" dirty="0">
                <a:solidFill>
                  <a:srgbClr val="6A8759"/>
                </a:solidFill>
                <a:effectLst/>
                <a:latin typeface="JetBrains Mono"/>
              </a:rPr>
              <a:t>    </a:t>
            </a:r>
            <a:r>
              <a:rPr lang="en-IN" sz="2600" dirty="0" err="1">
                <a:solidFill>
                  <a:srgbClr val="9876AA"/>
                </a:solidFill>
                <a:effectLst/>
                <a:latin typeface="JetBrains Mono"/>
              </a:rPr>
              <a:t>android</a:t>
            </a:r>
            <a:r>
              <a:rPr lang="en-IN" sz="2600" dirty="0" err="1">
                <a:solidFill>
                  <a:srgbClr val="BABABA"/>
                </a:solidFill>
                <a:effectLst/>
                <a:latin typeface="JetBrains Mono"/>
              </a:rPr>
              <a:t>:layout_width</a:t>
            </a:r>
            <a:r>
              <a:rPr lang="en-IN" sz="2600" dirty="0">
                <a:solidFill>
                  <a:srgbClr val="6A8759"/>
                </a:solidFill>
                <a:effectLst/>
                <a:latin typeface="JetBrains Mono"/>
              </a:rPr>
              <a:t>="</a:t>
            </a:r>
            <a:r>
              <a:rPr lang="en-IN" sz="2600" dirty="0" err="1">
                <a:solidFill>
                  <a:srgbClr val="6A8759"/>
                </a:solidFill>
                <a:effectLst/>
                <a:latin typeface="JetBrains Mono"/>
              </a:rPr>
              <a:t>match_parent</a:t>
            </a:r>
            <a:r>
              <a:rPr lang="en-IN" sz="2600" dirty="0">
                <a:solidFill>
                  <a:srgbClr val="6A8759"/>
                </a:solidFill>
                <a:effectLst/>
                <a:latin typeface="JetBrains Mono"/>
              </a:rPr>
              <a:t>"</a:t>
            </a:r>
            <a:br>
              <a:rPr lang="en-IN" sz="2600" dirty="0">
                <a:solidFill>
                  <a:srgbClr val="6A8759"/>
                </a:solidFill>
                <a:effectLst/>
                <a:latin typeface="JetBrains Mono"/>
              </a:rPr>
            </a:br>
            <a:r>
              <a:rPr lang="en-IN" sz="2600" dirty="0">
                <a:solidFill>
                  <a:srgbClr val="6A8759"/>
                </a:solidFill>
                <a:effectLst/>
                <a:latin typeface="JetBrains Mono"/>
              </a:rPr>
              <a:t>    </a:t>
            </a:r>
            <a:r>
              <a:rPr lang="en-IN" sz="2600" dirty="0" err="1">
                <a:solidFill>
                  <a:srgbClr val="9876AA"/>
                </a:solidFill>
                <a:effectLst/>
                <a:latin typeface="JetBrains Mono"/>
              </a:rPr>
              <a:t>android</a:t>
            </a:r>
            <a:r>
              <a:rPr lang="en-IN" sz="2600" dirty="0" err="1">
                <a:solidFill>
                  <a:srgbClr val="BABABA"/>
                </a:solidFill>
                <a:effectLst/>
                <a:latin typeface="JetBrains Mono"/>
              </a:rPr>
              <a:t>:layout_height</a:t>
            </a:r>
            <a:r>
              <a:rPr lang="en-IN" sz="2600" dirty="0">
                <a:solidFill>
                  <a:srgbClr val="6A8759"/>
                </a:solidFill>
                <a:effectLst/>
                <a:latin typeface="JetBrains Mono"/>
              </a:rPr>
              <a:t>="</a:t>
            </a:r>
            <a:r>
              <a:rPr lang="en-IN" sz="2600" dirty="0" err="1">
                <a:solidFill>
                  <a:srgbClr val="6A8759"/>
                </a:solidFill>
                <a:effectLst/>
                <a:latin typeface="JetBrains Mono"/>
              </a:rPr>
              <a:t>match_parent</a:t>
            </a:r>
            <a:r>
              <a:rPr lang="en-IN" sz="2600" dirty="0">
                <a:solidFill>
                  <a:srgbClr val="6A8759"/>
                </a:solidFill>
                <a:effectLst/>
                <a:latin typeface="JetBrains Mono"/>
              </a:rPr>
              <a:t>"</a:t>
            </a:r>
            <a:br>
              <a:rPr lang="en-IN" sz="2600" dirty="0">
                <a:solidFill>
                  <a:srgbClr val="6A8759"/>
                </a:solidFill>
                <a:effectLst/>
                <a:latin typeface="JetBrains Mono"/>
              </a:rPr>
            </a:br>
            <a:r>
              <a:rPr lang="en-IN" sz="2600" dirty="0">
                <a:solidFill>
                  <a:srgbClr val="6A8759"/>
                </a:solidFill>
                <a:effectLst/>
                <a:latin typeface="JetBrains Mono"/>
              </a:rPr>
              <a:t>    </a:t>
            </a:r>
            <a:r>
              <a:rPr lang="en-IN" sz="2600" dirty="0" err="1">
                <a:solidFill>
                  <a:srgbClr val="9876AA"/>
                </a:solidFill>
                <a:effectLst/>
                <a:latin typeface="JetBrains Mono"/>
              </a:rPr>
              <a:t>tools</a:t>
            </a:r>
            <a:r>
              <a:rPr lang="en-IN" sz="2600" dirty="0" err="1">
                <a:solidFill>
                  <a:srgbClr val="BABABA"/>
                </a:solidFill>
                <a:effectLst/>
                <a:latin typeface="JetBrains Mono"/>
              </a:rPr>
              <a:t>:context</a:t>
            </a:r>
            <a:r>
              <a:rPr lang="en-IN" sz="2600" dirty="0">
                <a:solidFill>
                  <a:srgbClr val="6A8759"/>
                </a:solidFill>
                <a:effectLst/>
                <a:latin typeface="JetBrains Mono"/>
              </a:rPr>
              <a:t>=".</a:t>
            </a:r>
            <a:r>
              <a:rPr lang="en-IN" sz="2600" dirty="0" err="1">
                <a:solidFill>
                  <a:srgbClr val="6A8759"/>
                </a:solidFill>
                <a:effectLst/>
                <a:latin typeface="JetBrains Mono"/>
              </a:rPr>
              <a:t>MainActivity</a:t>
            </a:r>
            <a:r>
              <a:rPr lang="en-IN" sz="2600" dirty="0">
                <a:solidFill>
                  <a:srgbClr val="6A8759"/>
                </a:solidFill>
                <a:effectLst/>
                <a:latin typeface="JetBrains Mono"/>
              </a:rPr>
              <a:t>"</a:t>
            </a:r>
            <a:r>
              <a:rPr lang="en-IN" sz="2600" dirty="0">
                <a:solidFill>
                  <a:srgbClr val="E8BF6A"/>
                </a:solidFill>
                <a:effectLst/>
                <a:latin typeface="JetBrains Mono"/>
              </a:rPr>
              <a:t>&gt;</a:t>
            </a:r>
            <a:br>
              <a:rPr lang="en-IN" sz="2600" dirty="0">
                <a:solidFill>
                  <a:srgbClr val="E8BF6A"/>
                </a:solidFill>
                <a:effectLst/>
                <a:latin typeface="JetBrains Mono"/>
              </a:rPr>
            </a:br>
            <a:br>
              <a:rPr lang="en-IN" sz="2600" dirty="0">
                <a:solidFill>
                  <a:srgbClr val="E8BF6A"/>
                </a:solidFill>
                <a:effectLst/>
                <a:latin typeface="JetBrains Mono"/>
              </a:rPr>
            </a:br>
            <a:r>
              <a:rPr lang="en-IN" sz="2600" dirty="0">
                <a:solidFill>
                  <a:srgbClr val="E8BF6A"/>
                </a:solidFill>
                <a:effectLst/>
                <a:latin typeface="JetBrains Mono"/>
              </a:rPr>
              <a:t>    &lt;</a:t>
            </a:r>
            <a:r>
              <a:rPr lang="en-IN" sz="2600" dirty="0" err="1">
                <a:solidFill>
                  <a:srgbClr val="E8BF6A"/>
                </a:solidFill>
                <a:effectLst/>
                <a:latin typeface="JetBrains Mono"/>
              </a:rPr>
              <a:t>TextView</a:t>
            </a:r>
            <a:br>
              <a:rPr lang="en-IN" sz="2600" dirty="0">
                <a:solidFill>
                  <a:srgbClr val="E8BF6A"/>
                </a:solidFill>
                <a:effectLst/>
                <a:latin typeface="JetBrains Mono"/>
              </a:rPr>
            </a:br>
            <a:r>
              <a:rPr lang="en-IN" sz="2600" dirty="0">
                <a:solidFill>
                  <a:srgbClr val="E8BF6A"/>
                </a:solidFill>
                <a:effectLst/>
                <a:latin typeface="JetBrains Mono"/>
              </a:rPr>
              <a:t>        </a:t>
            </a:r>
            <a:r>
              <a:rPr lang="en-IN" sz="2600" dirty="0" err="1">
                <a:solidFill>
                  <a:srgbClr val="9876AA"/>
                </a:solidFill>
                <a:effectLst/>
                <a:latin typeface="JetBrains Mono"/>
              </a:rPr>
              <a:t>android</a:t>
            </a:r>
            <a:r>
              <a:rPr lang="en-IN" sz="2600" dirty="0" err="1">
                <a:solidFill>
                  <a:srgbClr val="BABABA"/>
                </a:solidFill>
                <a:effectLst/>
                <a:latin typeface="JetBrains Mono"/>
              </a:rPr>
              <a:t>:layout_width</a:t>
            </a:r>
            <a:r>
              <a:rPr lang="en-IN" sz="2600" dirty="0">
                <a:solidFill>
                  <a:srgbClr val="6A8759"/>
                </a:solidFill>
                <a:effectLst/>
                <a:latin typeface="JetBrains Mono"/>
              </a:rPr>
              <a:t>="</a:t>
            </a:r>
            <a:r>
              <a:rPr lang="en-IN" sz="2600" dirty="0" err="1">
                <a:solidFill>
                  <a:srgbClr val="6A8759"/>
                </a:solidFill>
                <a:effectLst/>
                <a:latin typeface="JetBrains Mono"/>
              </a:rPr>
              <a:t>wrap_content</a:t>
            </a:r>
            <a:r>
              <a:rPr lang="en-IN" sz="2600" dirty="0">
                <a:solidFill>
                  <a:srgbClr val="6A8759"/>
                </a:solidFill>
                <a:effectLst/>
                <a:latin typeface="JetBrains Mono"/>
              </a:rPr>
              <a:t>"</a:t>
            </a:r>
            <a:br>
              <a:rPr lang="en-IN" sz="2600" dirty="0">
                <a:solidFill>
                  <a:srgbClr val="6A8759"/>
                </a:solidFill>
                <a:effectLst/>
                <a:latin typeface="JetBrains Mono"/>
              </a:rPr>
            </a:br>
            <a:r>
              <a:rPr lang="en-IN" sz="2600" dirty="0">
                <a:solidFill>
                  <a:srgbClr val="6A8759"/>
                </a:solidFill>
                <a:effectLst/>
                <a:latin typeface="JetBrains Mono"/>
              </a:rPr>
              <a:t>        </a:t>
            </a:r>
            <a:r>
              <a:rPr lang="en-IN" sz="2600" dirty="0" err="1">
                <a:solidFill>
                  <a:srgbClr val="9876AA"/>
                </a:solidFill>
                <a:effectLst/>
                <a:latin typeface="JetBrains Mono"/>
              </a:rPr>
              <a:t>android</a:t>
            </a:r>
            <a:r>
              <a:rPr lang="en-IN" sz="2600" dirty="0" err="1">
                <a:solidFill>
                  <a:srgbClr val="BABABA"/>
                </a:solidFill>
                <a:effectLst/>
                <a:latin typeface="JetBrains Mono"/>
              </a:rPr>
              <a:t>:layout_height</a:t>
            </a:r>
            <a:r>
              <a:rPr lang="en-IN" sz="2600" dirty="0">
                <a:solidFill>
                  <a:srgbClr val="6A8759"/>
                </a:solidFill>
                <a:effectLst/>
                <a:latin typeface="JetBrains Mono"/>
              </a:rPr>
              <a:t>="</a:t>
            </a:r>
            <a:r>
              <a:rPr lang="en-IN" sz="2600" dirty="0" err="1">
                <a:solidFill>
                  <a:srgbClr val="6A8759"/>
                </a:solidFill>
                <a:effectLst/>
                <a:latin typeface="JetBrains Mono"/>
              </a:rPr>
              <a:t>wrap_content</a:t>
            </a:r>
            <a:r>
              <a:rPr lang="en-IN" sz="2600" dirty="0">
                <a:solidFill>
                  <a:srgbClr val="6A8759"/>
                </a:solidFill>
                <a:effectLst/>
                <a:latin typeface="JetBrains Mono"/>
              </a:rPr>
              <a:t>"</a:t>
            </a:r>
            <a:br>
              <a:rPr lang="en-IN" sz="2600" dirty="0">
                <a:solidFill>
                  <a:srgbClr val="6A8759"/>
                </a:solidFill>
                <a:effectLst/>
                <a:latin typeface="JetBrains Mono"/>
              </a:rPr>
            </a:br>
            <a:r>
              <a:rPr lang="en-IN" sz="2600" dirty="0">
                <a:solidFill>
                  <a:srgbClr val="6A8759"/>
                </a:solidFill>
                <a:effectLst/>
                <a:latin typeface="JetBrains Mono"/>
              </a:rPr>
              <a:t>        </a:t>
            </a:r>
            <a:r>
              <a:rPr lang="en-IN" sz="2600" dirty="0" err="1">
                <a:solidFill>
                  <a:srgbClr val="9876AA"/>
                </a:solidFill>
                <a:effectLst/>
                <a:latin typeface="JetBrains Mono"/>
              </a:rPr>
              <a:t>android</a:t>
            </a:r>
            <a:r>
              <a:rPr lang="en-IN" sz="2600" dirty="0" err="1">
                <a:solidFill>
                  <a:srgbClr val="BABABA"/>
                </a:solidFill>
                <a:effectLst/>
                <a:latin typeface="JetBrains Mono"/>
              </a:rPr>
              <a:t>:text</a:t>
            </a:r>
            <a:r>
              <a:rPr lang="en-IN" sz="2600" dirty="0">
                <a:solidFill>
                  <a:srgbClr val="6A8759"/>
                </a:solidFill>
                <a:effectLst/>
                <a:latin typeface="JetBrains Mono"/>
              </a:rPr>
              <a:t>="My Program"</a:t>
            </a:r>
            <a:br>
              <a:rPr lang="en-IN" sz="2600" dirty="0">
                <a:solidFill>
                  <a:srgbClr val="6A8759"/>
                </a:solidFill>
                <a:effectLst/>
                <a:latin typeface="JetBrains Mono"/>
              </a:rPr>
            </a:br>
            <a:r>
              <a:rPr lang="en-IN" sz="2600" dirty="0">
                <a:solidFill>
                  <a:srgbClr val="6A8759"/>
                </a:solidFill>
                <a:effectLst/>
                <a:latin typeface="JetBrains Mono"/>
              </a:rPr>
              <a:t>        </a:t>
            </a:r>
            <a:r>
              <a:rPr lang="en-IN" sz="2600" dirty="0" err="1">
                <a:solidFill>
                  <a:srgbClr val="9876AA"/>
                </a:solidFill>
                <a:effectLst/>
                <a:latin typeface="JetBrains Mono"/>
              </a:rPr>
              <a:t>app</a:t>
            </a:r>
            <a:r>
              <a:rPr lang="en-IN" sz="2600" dirty="0" err="1">
                <a:solidFill>
                  <a:srgbClr val="BABABA"/>
                </a:solidFill>
                <a:effectLst/>
                <a:latin typeface="JetBrains Mono"/>
              </a:rPr>
              <a:t>:layout_constraintBottom_toBottomOf</a:t>
            </a:r>
            <a:r>
              <a:rPr lang="en-IN" sz="2600" dirty="0">
                <a:solidFill>
                  <a:srgbClr val="6A8759"/>
                </a:solidFill>
                <a:effectLst/>
                <a:latin typeface="JetBrains Mono"/>
              </a:rPr>
              <a:t>="parent"</a:t>
            </a:r>
            <a:br>
              <a:rPr lang="en-IN" sz="2600" dirty="0">
                <a:solidFill>
                  <a:srgbClr val="6A8759"/>
                </a:solidFill>
                <a:effectLst/>
                <a:latin typeface="JetBrains Mono"/>
              </a:rPr>
            </a:br>
            <a:r>
              <a:rPr lang="en-IN" sz="2600" dirty="0">
                <a:solidFill>
                  <a:srgbClr val="6A8759"/>
                </a:solidFill>
                <a:effectLst/>
                <a:latin typeface="JetBrains Mono"/>
              </a:rPr>
              <a:t>        </a:t>
            </a:r>
            <a:r>
              <a:rPr lang="en-IN" sz="2600" dirty="0" err="1">
                <a:solidFill>
                  <a:srgbClr val="9876AA"/>
                </a:solidFill>
                <a:effectLst/>
                <a:latin typeface="JetBrains Mono"/>
              </a:rPr>
              <a:t>app</a:t>
            </a:r>
            <a:r>
              <a:rPr lang="en-IN" sz="2600" dirty="0" err="1">
                <a:solidFill>
                  <a:srgbClr val="BABABA"/>
                </a:solidFill>
                <a:effectLst/>
                <a:latin typeface="JetBrains Mono"/>
              </a:rPr>
              <a:t>:layout_constraintEnd_toEndOf</a:t>
            </a:r>
            <a:r>
              <a:rPr lang="en-IN" sz="2600" dirty="0">
                <a:solidFill>
                  <a:srgbClr val="6A8759"/>
                </a:solidFill>
                <a:effectLst/>
                <a:latin typeface="JetBrains Mono"/>
              </a:rPr>
              <a:t>="parent"</a:t>
            </a:r>
            <a:br>
              <a:rPr lang="en-IN" sz="2600" dirty="0">
                <a:solidFill>
                  <a:srgbClr val="6A8759"/>
                </a:solidFill>
                <a:effectLst/>
                <a:latin typeface="JetBrains Mono"/>
              </a:rPr>
            </a:br>
            <a:r>
              <a:rPr lang="en-IN" sz="2600" dirty="0">
                <a:solidFill>
                  <a:srgbClr val="6A8759"/>
                </a:solidFill>
                <a:effectLst/>
                <a:latin typeface="JetBrains Mono"/>
              </a:rPr>
              <a:t>        </a:t>
            </a:r>
            <a:r>
              <a:rPr lang="en-IN" sz="2600" dirty="0" err="1">
                <a:solidFill>
                  <a:srgbClr val="9876AA"/>
                </a:solidFill>
                <a:effectLst/>
                <a:latin typeface="JetBrains Mono"/>
              </a:rPr>
              <a:t>app</a:t>
            </a:r>
            <a:r>
              <a:rPr lang="en-IN" sz="2600" dirty="0" err="1">
                <a:solidFill>
                  <a:srgbClr val="BABABA"/>
                </a:solidFill>
                <a:effectLst/>
                <a:latin typeface="JetBrains Mono"/>
              </a:rPr>
              <a:t>:layout_constraintStart_toStartOf</a:t>
            </a:r>
            <a:r>
              <a:rPr lang="en-IN" sz="2600" dirty="0">
                <a:solidFill>
                  <a:srgbClr val="6A8759"/>
                </a:solidFill>
                <a:effectLst/>
                <a:latin typeface="JetBrains Mono"/>
              </a:rPr>
              <a:t>="parent"</a:t>
            </a:r>
            <a:br>
              <a:rPr lang="en-IN" sz="2600" dirty="0">
                <a:solidFill>
                  <a:srgbClr val="6A8759"/>
                </a:solidFill>
                <a:effectLst/>
                <a:latin typeface="JetBrains Mono"/>
              </a:rPr>
            </a:br>
            <a:r>
              <a:rPr lang="en-IN" sz="2600" dirty="0">
                <a:solidFill>
                  <a:srgbClr val="6A8759"/>
                </a:solidFill>
                <a:effectLst/>
                <a:latin typeface="JetBrains Mono"/>
              </a:rPr>
              <a:t>        </a:t>
            </a:r>
            <a:r>
              <a:rPr lang="en-IN" sz="2600" dirty="0" err="1">
                <a:solidFill>
                  <a:srgbClr val="9876AA"/>
                </a:solidFill>
                <a:effectLst/>
                <a:latin typeface="JetBrains Mono"/>
              </a:rPr>
              <a:t>app</a:t>
            </a:r>
            <a:r>
              <a:rPr lang="en-IN" sz="2600" dirty="0" err="1">
                <a:solidFill>
                  <a:srgbClr val="BABABA"/>
                </a:solidFill>
                <a:effectLst/>
                <a:latin typeface="JetBrains Mono"/>
              </a:rPr>
              <a:t>:layout_constraintTop_toTopOf</a:t>
            </a:r>
            <a:r>
              <a:rPr lang="en-IN" sz="2600" dirty="0">
                <a:solidFill>
                  <a:srgbClr val="6A8759"/>
                </a:solidFill>
                <a:effectLst/>
                <a:latin typeface="JetBrains Mono"/>
              </a:rPr>
              <a:t>="parent" </a:t>
            </a:r>
            <a:r>
              <a:rPr lang="en-IN" sz="2600" dirty="0">
                <a:solidFill>
                  <a:srgbClr val="E8BF6A"/>
                </a:solidFill>
                <a:effectLst/>
                <a:latin typeface="JetBrains Mono"/>
              </a:rPr>
              <a:t>/&gt;</a:t>
            </a:r>
            <a:br>
              <a:rPr lang="en-IN" sz="2600" dirty="0">
                <a:solidFill>
                  <a:srgbClr val="E8BF6A"/>
                </a:solidFill>
                <a:effectLst/>
                <a:latin typeface="JetBrains Mono"/>
              </a:rPr>
            </a:br>
            <a:br>
              <a:rPr lang="en-IN" sz="2600" dirty="0">
                <a:solidFill>
                  <a:srgbClr val="E8BF6A"/>
                </a:solidFill>
                <a:effectLst/>
                <a:latin typeface="JetBrains Mono"/>
              </a:rPr>
            </a:br>
            <a:r>
              <a:rPr lang="en-IN" sz="2600" dirty="0">
                <a:solidFill>
                  <a:srgbClr val="E8BF6A"/>
                </a:solidFill>
                <a:effectLst/>
                <a:latin typeface="JetBrains Mono"/>
              </a:rPr>
              <a:t>&lt;/</a:t>
            </a:r>
            <a:r>
              <a:rPr lang="en-IN" sz="2600" dirty="0" err="1">
                <a:solidFill>
                  <a:srgbClr val="E8BF6A"/>
                </a:solidFill>
                <a:effectLst/>
                <a:latin typeface="JetBrains Mono"/>
              </a:rPr>
              <a:t>androidx.constraintlayout.widget.ConstraintLayout</a:t>
            </a:r>
            <a:r>
              <a:rPr lang="en-IN" sz="2600" dirty="0">
                <a:solidFill>
                  <a:srgbClr val="E8BF6A"/>
                </a:solidFill>
                <a:effectLst/>
                <a:latin typeface="JetBrains Mono"/>
              </a:rPr>
              <a:t>&gt;</a:t>
            </a:r>
            <a:endParaRPr lang="en-IN" sz="2600" dirty="0">
              <a:solidFill>
                <a:srgbClr val="A9B7C6"/>
              </a:solidFill>
              <a:effectLst/>
              <a:latin typeface="JetBrains Mono"/>
            </a:endParaRPr>
          </a:p>
          <a:p>
            <a:pPr marL="0" indent="0">
              <a:buNone/>
            </a:pPr>
            <a:endParaRPr lang="en-IN" dirty="0"/>
          </a:p>
        </p:txBody>
      </p:sp>
    </p:spTree>
    <p:extLst>
      <p:ext uri="{BB962C8B-B14F-4D97-AF65-F5344CB8AC3E}">
        <p14:creationId xmlns:p14="http://schemas.microsoft.com/office/powerpoint/2010/main" val="1456566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6578-C102-74AB-010F-956D1F8F10DF}"/>
              </a:ext>
            </a:extLst>
          </p:cNvPr>
          <p:cNvSpPr>
            <a:spLocks noGrp="1"/>
          </p:cNvSpPr>
          <p:nvPr>
            <p:ph type="title"/>
          </p:nvPr>
        </p:nvSpPr>
        <p:spPr>
          <a:xfrm>
            <a:off x="77894" y="0"/>
            <a:ext cx="11616266" cy="741680"/>
          </a:xfrm>
        </p:spPr>
        <p:txBody>
          <a:bodyPr/>
          <a:lstStyle/>
          <a:p>
            <a:r>
              <a:rPr lang="en-IN" dirty="0"/>
              <a:t>Fragment</a:t>
            </a:r>
          </a:p>
        </p:txBody>
      </p:sp>
      <p:sp>
        <p:nvSpPr>
          <p:cNvPr id="3" name="Content Placeholder 2">
            <a:extLst>
              <a:ext uri="{FF2B5EF4-FFF2-40B4-BE49-F238E27FC236}">
                <a16:creationId xmlns:a16="http://schemas.microsoft.com/office/drawing/2014/main" id="{CDD1AA12-2BA2-3F0F-FC2E-CAC0DF7AF55F}"/>
              </a:ext>
            </a:extLst>
          </p:cNvPr>
          <p:cNvSpPr>
            <a:spLocks noGrp="1"/>
          </p:cNvSpPr>
          <p:nvPr>
            <p:ph idx="1"/>
          </p:nvPr>
        </p:nvSpPr>
        <p:spPr>
          <a:xfrm>
            <a:off x="159174" y="741680"/>
            <a:ext cx="11880426" cy="5984240"/>
          </a:xfrm>
        </p:spPr>
        <p:txBody>
          <a:bodyPr/>
          <a:lstStyle/>
          <a:p>
            <a:pPr marL="0" indent="0" algn="just">
              <a:buNone/>
            </a:pPr>
            <a:r>
              <a:rPr lang="en-US" sz="1600" b="1" dirty="0">
                <a:solidFill>
                  <a:schemeClr val="tx1"/>
                </a:solidFill>
              </a:rPr>
              <a:t>In Android, the fragment is the part of Activity which represents a portion of User Interface(UI) on the screen. </a:t>
            </a:r>
          </a:p>
          <a:p>
            <a:pPr marL="0" indent="0" algn="just">
              <a:buNone/>
            </a:pPr>
            <a:r>
              <a:rPr lang="en-US" sz="1600" b="1" dirty="0">
                <a:solidFill>
                  <a:schemeClr val="tx1"/>
                </a:solidFill>
              </a:rPr>
              <a:t>A Fragment represents a reusable portion of your app's UI. A fragment defines and manages its own layout, has its own lifecycle, and can handle its own input events.</a:t>
            </a:r>
          </a:p>
          <a:p>
            <a:pPr marL="0" indent="0" algn="just">
              <a:buNone/>
            </a:pPr>
            <a:r>
              <a:rPr lang="en-US" sz="1600" b="1" dirty="0">
                <a:solidFill>
                  <a:schemeClr val="tx1"/>
                </a:solidFill>
              </a:rPr>
              <a:t>It is the modular section of the android activity that is very helpful in creating UI designs that are flexible in nature and auto-adjustable based on the device screen size. </a:t>
            </a:r>
          </a:p>
          <a:p>
            <a:pPr marL="0" indent="0" algn="just">
              <a:buNone/>
            </a:pPr>
            <a:r>
              <a:rPr lang="en-US" sz="2400" b="1" dirty="0">
                <a:solidFill>
                  <a:schemeClr val="tx1"/>
                </a:solidFill>
              </a:rPr>
              <a:t>Modularity</a:t>
            </a:r>
          </a:p>
          <a:p>
            <a:pPr marL="0" indent="0" algn="just">
              <a:buNone/>
            </a:pPr>
            <a:r>
              <a:rPr lang="en-US" sz="1600" dirty="0">
                <a:solidFill>
                  <a:schemeClr val="tx1"/>
                </a:solidFill>
              </a:rPr>
              <a:t>Fragments introduce modularity and reusability into your activity’s UI by letting you divide the UI into discrete chunks.</a:t>
            </a:r>
          </a:p>
          <a:p>
            <a:pPr marL="0" indent="0" algn="just">
              <a:buNone/>
            </a:pPr>
            <a:endParaRPr lang="en-IN" b="1" dirty="0">
              <a:solidFill>
                <a:schemeClr val="tx1"/>
              </a:solidFill>
            </a:endParaRPr>
          </a:p>
        </p:txBody>
      </p:sp>
      <p:pic>
        <p:nvPicPr>
          <p:cNvPr id="1032" name="Picture 8" descr="Two versions of the same screen on different screen sizes.">
            <a:extLst>
              <a:ext uri="{FF2B5EF4-FFF2-40B4-BE49-F238E27FC236}">
                <a16:creationId xmlns:a16="http://schemas.microsoft.com/office/drawing/2014/main" id="{49E58355-3136-1E5F-1160-2838A5A42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920" y="3081608"/>
            <a:ext cx="6405880" cy="3776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449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DE0D4-BB1C-EC58-14FC-AC31D494FE58}"/>
              </a:ext>
            </a:extLst>
          </p:cNvPr>
          <p:cNvSpPr>
            <a:spLocks noGrp="1"/>
          </p:cNvSpPr>
          <p:nvPr>
            <p:ph type="title"/>
          </p:nvPr>
        </p:nvSpPr>
        <p:spPr>
          <a:xfrm>
            <a:off x="0" y="0"/>
            <a:ext cx="11948160" cy="355600"/>
          </a:xfrm>
        </p:spPr>
        <p:txBody>
          <a:bodyPr>
            <a:normAutofit fontScale="90000"/>
          </a:bodyPr>
          <a:lstStyle/>
          <a:p>
            <a:r>
              <a:rPr lang="en-IN" dirty="0"/>
              <a:t>Fragment lifecycle</a:t>
            </a:r>
          </a:p>
        </p:txBody>
      </p:sp>
      <p:pic>
        <p:nvPicPr>
          <p:cNvPr id="2052" name="Picture 4" descr="fragment lifecycle states and their relation both the fragment's&#10;            lifecycle callbacks and the fragment's view lifecycle">
            <a:extLst>
              <a:ext uri="{FF2B5EF4-FFF2-40B4-BE49-F238E27FC236}">
                <a16:creationId xmlns:a16="http://schemas.microsoft.com/office/drawing/2014/main" id="{B86070B9-D687-81B9-215F-E56BE7ACB4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58524" y="487680"/>
            <a:ext cx="4933475" cy="7061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C1238F98-5095-E45B-2155-82FA77A6019C}"/>
              </a:ext>
            </a:extLst>
          </p:cNvPr>
          <p:cNvGraphicFramePr>
            <a:graphicFrameLocks noGrp="1"/>
          </p:cNvGraphicFramePr>
          <p:nvPr>
            <p:extLst>
              <p:ext uri="{D42A27DB-BD31-4B8C-83A1-F6EECF244321}">
                <p14:modId xmlns:p14="http://schemas.microsoft.com/office/powerpoint/2010/main" val="535239571"/>
              </p:ext>
            </p:extLst>
          </p:nvPr>
        </p:nvGraphicFramePr>
        <p:xfrm>
          <a:off x="0" y="487680"/>
          <a:ext cx="7173372" cy="7121431"/>
        </p:xfrm>
        <a:graphic>
          <a:graphicData uri="http://schemas.openxmlformats.org/drawingml/2006/table">
            <a:tbl>
              <a:tblPr/>
              <a:tblGrid>
                <a:gridCol w="304052">
                  <a:extLst>
                    <a:ext uri="{9D8B030D-6E8A-4147-A177-3AD203B41FA5}">
                      <a16:colId xmlns:a16="http://schemas.microsoft.com/office/drawing/2014/main" val="1533167952"/>
                    </a:ext>
                  </a:extLst>
                </a:gridCol>
                <a:gridCol w="2825228">
                  <a:extLst>
                    <a:ext uri="{9D8B030D-6E8A-4147-A177-3AD203B41FA5}">
                      <a16:colId xmlns:a16="http://schemas.microsoft.com/office/drawing/2014/main" val="443543819"/>
                    </a:ext>
                  </a:extLst>
                </a:gridCol>
                <a:gridCol w="4044092">
                  <a:extLst>
                    <a:ext uri="{9D8B030D-6E8A-4147-A177-3AD203B41FA5}">
                      <a16:colId xmlns:a16="http://schemas.microsoft.com/office/drawing/2014/main" val="885490029"/>
                    </a:ext>
                  </a:extLst>
                </a:gridCol>
              </a:tblGrid>
              <a:tr h="500888">
                <a:tc>
                  <a:txBody>
                    <a:bodyPr/>
                    <a:lstStyle/>
                    <a:p>
                      <a:pPr algn="l" fontAlgn="t"/>
                      <a:r>
                        <a:rPr lang="en-IN" sz="1600" b="0">
                          <a:solidFill>
                            <a:schemeClr val="tx1"/>
                          </a:solidFill>
                          <a:effectLst/>
                          <a:latin typeface="times new roman" panose="02020603050405020304" pitchFamily="18" charset="0"/>
                        </a:rPr>
                        <a:t>No.</a:t>
                      </a:r>
                    </a:p>
                  </a:txBody>
                  <a:tcPr marL="15403" marR="15403" marT="15403" marB="15403">
                    <a:lnL w="6350" cap="flat" cmpd="sng" algn="ctr">
                      <a:solidFill>
                        <a:srgbClr val="7001B2"/>
                      </a:solidFill>
                      <a:prstDash val="solid"/>
                      <a:round/>
                      <a:headEnd type="none" w="med" len="med"/>
                      <a:tailEnd type="none" w="med" len="med"/>
                    </a:lnL>
                    <a:lnR w="6350" cap="flat" cmpd="sng" algn="ctr">
                      <a:solidFill>
                        <a:srgbClr val="7001B2"/>
                      </a:solidFill>
                      <a:prstDash val="solid"/>
                      <a:round/>
                      <a:headEnd type="none" w="med" len="med"/>
                      <a:tailEnd type="none" w="med" len="med"/>
                    </a:lnR>
                    <a:lnT w="6350" cap="flat" cmpd="sng" algn="ctr">
                      <a:solidFill>
                        <a:srgbClr val="7001B2"/>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400" b="1" dirty="0">
                          <a:solidFill>
                            <a:schemeClr val="tx1"/>
                          </a:solidFill>
                          <a:effectLst/>
                          <a:latin typeface="times new roman" panose="02020603050405020304" pitchFamily="18" charset="0"/>
                        </a:rPr>
                        <a:t>Method</a:t>
                      </a:r>
                    </a:p>
                  </a:txBody>
                  <a:tcPr marL="15403" marR="15403" marT="15403" marB="15403">
                    <a:lnL w="6350" cap="flat" cmpd="sng" algn="ctr">
                      <a:solidFill>
                        <a:srgbClr val="7001B2"/>
                      </a:solidFill>
                      <a:prstDash val="solid"/>
                      <a:round/>
                      <a:headEnd type="none" w="med" len="med"/>
                      <a:tailEnd type="none" w="med" len="med"/>
                    </a:lnL>
                    <a:lnR w="6350" cap="flat" cmpd="sng" algn="ctr">
                      <a:solidFill>
                        <a:srgbClr val="7001B2"/>
                      </a:solidFill>
                      <a:prstDash val="solid"/>
                      <a:round/>
                      <a:headEnd type="none" w="med" len="med"/>
                      <a:tailEnd type="none" w="med" len="med"/>
                    </a:lnR>
                    <a:lnT w="6350" cap="flat" cmpd="sng" algn="ctr">
                      <a:solidFill>
                        <a:srgbClr val="7001B2"/>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400" b="1" dirty="0">
                          <a:solidFill>
                            <a:schemeClr val="tx1"/>
                          </a:solidFill>
                          <a:effectLst/>
                          <a:latin typeface="times new roman" panose="02020603050405020304" pitchFamily="18" charset="0"/>
                        </a:rPr>
                        <a:t>Description</a:t>
                      </a:r>
                    </a:p>
                  </a:txBody>
                  <a:tcPr marL="15403" marR="15403" marT="15403" marB="15403">
                    <a:lnL w="6350" cap="flat" cmpd="sng" algn="ctr">
                      <a:solidFill>
                        <a:srgbClr val="7001B2"/>
                      </a:solidFill>
                      <a:prstDash val="solid"/>
                      <a:round/>
                      <a:headEnd type="none" w="med" len="med"/>
                      <a:tailEnd type="none" w="med" len="med"/>
                    </a:lnL>
                    <a:lnR w="6350" cap="flat" cmpd="sng" algn="ctr">
                      <a:solidFill>
                        <a:srgbClr val="7001B2"/>
                      </a:solidFill>
                      <a:prstDash val="solid"/>
                      <a:round/>
                      <a:headEnd type="none" w="med" len="med"/>
                      <a:tailEnd type="none" w="med" len="med"/>
                    </a:lnR>
                    <a:lnT w="6350" cap="flat" cmpd="sng" algn="ctr">
                      <a:solidFill>
                        <a:srgbClr val="7001B2"/>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666981744"/>
                  </a:ext>
                </a:extLst>
              </a:tr>
              <a:tr h="549858">
                <a:tc>
                  <a:txBody>
                    <a:bodyPr/>
                    <a:lstStyle/>
                    <a:p>
                      <a:pPr algn="just" fontAlgn="t"/>
                      <a:r>
                        <a:rPr lang="en-IN" sz="1800" b="0">
                          <a:solidFill>
                            <a:schemeClr val="tx1"/>
                          </a:solidFill>
                          <a:effectLst/>
                          <a:latin typeface="inter-regular"/>
                        </a:rPr>
                        <a:t>1)</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dirty="0" err="1">
                          <a:solidFill>
                            <a:schemeClr val="tx1"/>
                          </a:solidFill>
                          <a:effectLst/>
                          <a:latin typeface="inter-regular"/>
                        </a:rPr>
                        <a:t>onAttach</a:t>
                      </a:r>
                      <a:r>
                        <a:rPr lang="en-IN" sz="1800" b="0" dirty="0">
                          <a:solidFill>
                            <a:schemeClr val="tx1"/>
                          </a:solidFill>
                          <a:effectLst/>
                          <a:latin typeface="inter-regular"/>
                        </a:rPr>
                        <a:t>()</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0" dirty="0">
                          <a:solidFill>
                            <a:schemeClr val="tx1"/>
                          </a:solidFill>
                          <a:effectLst/>
                          <a:latin typeface="inter-regular"/>
                        </a:rPr>
                        <a:t>it is called only once when it is attached with activity.</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62108178"/>
                  </a:ext>
                </a:extLst>
              </a:tr>
              <a:tr h="333371">
                <a:tc>
                  <a:txBody>
                    <a:bodyPr/>
                    <a:lstStyle/>
                    <a:p>
                      <a:pPr algn="just" fontAlgn="t"/>
                      <a:r>
                        <a:rPr lang="en-IN" sz="1800" b="0">
                          <a:solidFill>
                            <a:schemeClr val="tx1"/>
                          </a:solidFill>
                          <a:effectLst/>
                          <a:latin typeface="inter-regular"/>
                        </a:rPr>
                        <a:t>2)</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dirty="0" err="1">
                          <a:solidFill>
                            <a:schemeClr val="tx1"/>
                          </a:solidFill>
                          <a:effectLst/>
                          <a:latin typeface="inter-regular"/>
                        </a:rPr>
                        <a:t>onCreate</a:t>
                      </a:r>
                      <a:r>
                        <a:rPr lang="en-IN" sz="1800" b="0" dirty="0">
                          <a:solidFill>
                            <a:schemeClr val="tx1"/>
                          </a:solidFill>
                          <a:effectLst/>
                          <a:latin typeface="inter-regular"/>
                        </a:rPr>
                        <a:t>( )</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b="0" dirty="0">
                          <a:solidFill>
                            <a:schemeClr val="tx1"/>
                          </a:solidFill>
                          <a:effectLst/>
                          <a:latin typeface="inter-regular"/>
                        </a:rPr>
                        <a:t>It is used to initialize the fragment.</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82647928"/>
                  </a:ext>
                </a:extLst>
              </a:tr>
              <a:tr h="549858">
                <a:tc>
                  <a:txBody>
                    <a:bodyPr/>
                    <a:lstStyle/>
                    <a:p>
                      <a:pPr algn="just" fontAlgn="t"/>
                      <a:r>
                        <a:rPr lang="en-IN" sz="1800" b="0">
                          <a:solidFill>
                            <a:schemeClr val="tx1"/>
                          </a:solidFill>
                          <a:effectLst/>
                          <a:latin typeface="inter-regular"/>
                        </a:rPr>
                        <a:t>3)</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dirty="0" err="1">
                          <a:solidFill>
                            <a:schemeClr val="tx1"/>
                          </a:solidFill>
                          <a:effectLst/>
                          <a:latin typeface="inter-regular"/>
                        </a:rPr>
                        <a:t>onCreateView</a:t>
                      </a:r>
                      <a:r>
                        <a:rPr lang="en-IN" sz="1800" b="0" dirty="0">
                          <a:solidFill>
                            <a:schemeClr val="tx1"/>
                          </a:solidFill>
                          <a:effectLst/>
                          <a:latin typeface="inter-regular"/>
                        </a:rPr>
                        <a:t>( )</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0">
                          <a:solidFill>
                            <a:schemeClr val="tx1"/>
                          </a:solidFill>
                          <a:effectLst/>
                          <a:latin typeface="inter-regular"/>
                        </a:rPr>
                        <a:t>creates and returns view hierarchy.</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61333586"/>
                  </a:ext>
                </a:extLst>
              </a:tr>
              <a:tr h="549858">
                <a:tc>
                  <a:txBody>
                    <a:bodyPr/>
                    <a:lstStyle/>
                    <a:p>
                      <a:pPr algn="just" fontAlgn="t"/>
                      <a:r>
                        <a:rPr lang="en-IN" sz="1800" b="0">
                          <a:solidFill>
                            <a:schemeClr val="tx1"/>
                          </a:solidFill>
                          <a:effectLst/>
                          <a:latin typeface="inter-regular"/>
                        </a:rPr>
                        <a:t>4)</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dirty="0" err="1">
                          <a:solidFill>
                            <a:schemeClr val="tx1"/>
                          </a:solidFill>
                          <a:effectLst/>
                          <a:latin typeface="inter-regular"/>
                        </a:rPr>
                        <a:t>onActivityCreated</a:t>
                      </a:r>
                      <a:r>
                        <a:rPr lang="en-IN" sz="1800" b="0" dirty="0">
                          <a:solidFill>
                            <a:schemeClr val="tx1"/>
                          </a:solidFill>
                          <a:effectLst/>
                          <a:latin typeface="inter-regular"/>
                        </a:rPr>
                        <a:t>( )</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b="0" dirty="0">
                          <a:solidFill>
                            <a:schemeClr val="tx1"/>
                          </a:solidFill>
                          <a:effectLst/>
                          <a:latin typeface="inter-regular"/>
                        </a:rPr>
                        <a:t>It is invoked after the completion of </a:t>
                      </a:r>
                      <a:r>
                        <a:rPr lang="en-US" sz="1800" b="0" dirty="0" err="1">
                          <a:solidFill>
                            <a:schemeClr val="tx1"/>
                          </a:solidFill>
                          <a:effectLst/>
                          <a:latin typeface="inter-regular"/>
                        </a:rPr>
                        <a:t>onCreate</a:t>
                      </a:r>
                      <a:r>
                        <a:rPr lang="en-US" sz="1800" b="0" dirty="0">
                          <a:solidFill>
                            <a:schemeClr val="tx1"/>
                          </a:solidFill>
                          <a:effectLst/>
                          <a:latin typeface="inter-regular"/>
                        </a:rPr>
                        <a:t>() method.</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36188379"/>
                  </a:ext>
                </a:extLst>
              </a:tr>
              <a:tr h="871452">
                <a:tc>
                  <a:txBody>
                    <a:bodyPr/>
                    <a:lstStyle/>
                    <a:p>
                      <a:pPr algn="just" fontAlgn="t"/>
                      <a:r>
                        <a:rPr lang="en-IN" sz="1800" b="0">
                          <a:solidFill>
                            <a:schemeClr val="tx1"/>
                          </a:solidFill>
                          <a:effectLst/>
                          <a:latin typeface="inter-regular"/>
                        </a:rPr>
                        <a:t>5)</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dirty="0" err="1">
                          <a:solidFill>
                            <a:schemeClr val="tx1"/>
                          </a:solidFill>
                          <a:effectLst/>
                          <a:latin typeface="inter-regular"/>
                        </a:rPr>
                        <a:t>onViewStateRestored</a:t>
                      </a:r>
                      <a:r>
                        <a:rPr lang="en-IN" sz="1800" b="0" dirty="0">
                          <a:solidFill>
                            <a:schemeClr val="tx1"/>
                          </a:solidFill>
                          <a:effectLst/>
                          <a:latin typeface="inter-regular"/>
                        </a:rPr>
                        <a:t>( )</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0">
                          <a:solidFill>
                            <a:schemeClr val="tx1"/>
                          </a:solidFill>
                          <a:effectLst/>
                          <a:latin typeface="inter-regular"/>
                        </a:rPr>
                        <a:t>It provides information to the fragment that all the saved state of fragment view hierarchy has been restored.</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40277589"/>
                  </a:ext>
                </a:extLst>
              </a:tr>
              <a:tr h="284848">
                <a:tc>
                  <a:txBody>
                    <a:bodyPr/>
                    <a:lstStyle/>
                    <a:p>
                      <a:pPr algn="just" fontAlgn="t"/>
                      <a:r>
                        <a:rPr lang="en-IN" sz="1800" b="0">
                          <a:solidFill>
                            <a:schemeClr val="tx1"/>
                          </a:solidFill>
                          <a:effectLst/>
                          <a:latin typeface="inter-regular"/>
                        </a:rPr>
                        <a:t>6)</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dirty="0" err="1">
                          <a:solidFill>
                            <a:schemeClr val="tx1"/>
                          </a:solidFill>
                          <a:effectLst/>
                          <a:latin typeface="inter-regular"/>
                        </a:rPr>
                        <a:t>onStart</a:t>
                      </a:r>
                      <a:r>
                        <a:rPr lang="en-IN" sz="1800" b="0" dirty="0">
                          <a:solidFill>
                            <a:schemeClr val="tx1"/>
                          </a:solidFill>
                          <a:effectLst/>
                          <a:latin typeface="inter-regular"/>
                        </a:rPr>
                        <a:t>( )</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a:solidFill>
                            <a:schemeClr val="tx1"/>
                          </a:solidFill>
                          <a:effectLst/>
                          <a:latin typeface="inter-regular"/>
                        </a:rPr>
                        <a:t>makes the fragment visible.</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89463824"/>
                  </a:ext>
                </a:extLst>
              </a:tr>
              <a:tr h="284848">
                <a:tc>
                  <a:txBody>
                    <a:bodyPr/>
                    <a:lstStyle/>
                    <a:p>
                      <a:pPr algn="just" fontAlgn="t"/>
                      <a:r>
                        <a:rPr lang="en-IN" sz="1800" b="0">
                          <a:solidFill>
                            <a:schemeClr val="tx1"/>
                          </a:solidFill>
                          <a:effectLst/>
                          <a:latin typeface="inter-regular"/>
                        </a:rPr>
                        <a:t>7)</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dirty="0" err="1">
                          <a:solidFill>
                            <a:schemeClr val="tx1"/>
                          </a:solidFill>
                          <a:effectLst/>
                          <a:latin typeface="inter-regular"/>
                        </a:rPr>
                        <a:t>onResume</a:t>
                      </a:r>
                      <a:r>
                        <a:rPr lang="en-IN" sz="1800" b="0" dirty="0">
                          <a:solidFill>
                            <a:schemeClr val="tx1"/>
                          </a:solidFill>
                          <a:effectLst/>
                          <a:latin typeface="inter-regular"/>
                        </a:rPr>
                        <a:t>( )</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a:solidFill>
                            <a:schemeClr val="tx1"/>
                          </a:solidFill>
                          <a:effectLst/>
                          <a:latin typeface="inter-regular"/>
                        </a:rPr>
                        <a:t>makes the fragment interactive.</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38912309"/>
                  </a:ext>
                </a:extLst>
              </a:tr>
              <a:tr h="549858">
                <a:tc>
                  <a:txBody>
                    <a:bodyPr/>
                    <a:lstStyle/>
                    <a:p>
                      <a:pPr algn="just" fontAlgn="t"/>
                      <a:r>
                        <a:rPr lang="en-IN" sz="1800" b="0">
                          <a:solidFill>
                            <a:schemeClr val="tx1"/>
                          </a:solidFill>
                          <a:effectLst/>
                          <a:latin typeface="inter-regular"/>
                        </a:rPr>
                        <a:t>8)</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dirty="0" err="1">
                          <a:solidFill>
                            <a:schemeClr val="tx1"/>
                          </a:solidFill>
                          <a:effectLst/>
                          <a:latin typeface="inter-regular"/>
                        </a:rPr>
                        <a:t>onPause</a:t>
                      </a:r>
                      <a:r>
                        <a:rPr lang="en-IN" sz="1800" b="0" dirty="0">
                          <a:solidFill>
                            <a:schemeClr val="tx1"/>
                          </a:solidFill>
                          <a:effectLst/>
                          <a:latin typeface="inter-regular"/>
                        </a:rPr>
                        <a:t>( )</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b="0">
                          <a:solidFill>
                            <a:schemeClr val="tx1"/>
                          </a:solidFill>
                          <a:effectLst/>
                          <a:latin typeface="inter-regular"/>
                        </a:rPr>
                        <a:t>is called when fragment is no longer interactive.</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83015552"/>
                  </a:ext>
                </a:extLst>
              </a:tr>
              <a:tr h="549858">
                <a:tc>
                  <a:txBody>
                    <a:bodyPr/>
                    <a:lstStyle/>
                    <a:p>
                      <a:pPr algn="just" fontAlgn="t"/>
                      <a:r>
                        <a:rPr lang="en-IN" sz="1800" b="0">
                          <a:solidFill>
                            <a:schemeClr val="tx1"/>
                          </a:solidFill>
                          <a:effectLst/>
                          <a:latin typeface="inter-regular"/>
                        </a:rPr>
                        <a:t>9)</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dirty="0" err="1">
                          <a:solidFill>
                            <a:schemeClr val="tx1"/>
                          </a:solidFill>
                          <a:effectLst/>
                          <a:latin typeface="inter-regular"/>
                        </a:rPr>
                        <a:t>onStop</a:t>
                      </a:r>
                      <a:r>
                        <a:rPr lang="en-IN" sz="1800" b="0" dirty="0">
                          <a:solidFill>
                            <a:schemeClr val="tx1"/>
                          </a:solidFill>
                          <a:effectLst/>
                          <a:latin typeface="inter-regular"/>
                        </a:rPr>
                        <a:t>( )</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0">
                          <a:solidFill>
                            <a:schemeClr val="tx1"/>
                          </a:solidFill>
                          <a:effectLst/>
                          <a:latin typeface="inter-regular"/>
                        </a:rPr>
                        <a:t>is called when fragment is no longer visible.</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93193979"/>
                  </a:ext>
                </a:extLst>
              </a:tr>
              <a:tr h="549858">
                <a:tc>
                  <a:txBody>
                    <a:bodyPr/>
                    <a:lstStyle/>
                    <a:p>
                      <a:pPr algn="just" fontAlgn="t"/>
                      <a:r>
                        <a:rPr lang="en-IN" sz="1800" b="0">
                          <a:solidFill>
                            <a:schemeClr val="tx1"/>
                          </a:solidFill>
                          <a:effectLst/>
                          <a:latin typeface="inter-regular"/>
                        </a:rPr>
                        <a:t>10)</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dirty="0" err="1">
                          <a:solidFill>
                            <a:schemeClr val="tx1"/>
                          </a:solidFill>
                          <a:effectLst/>
                          <a:latin typeface="inter-regular"/>
                        </a:rPr>
                        <a:t>onDestroyView</a:t>
                      </a:r>
                      <a:r>
                        <a:rPr lang="en-IN" sz="1800" b="0" dirty="0">
                          <a:solidFill>
                            <a:schemeClr val="tx1"/>
                          </a:solidFill>
                          <a:effectLst/>
                          <a:latin typeface="inter-regular"/>
                        </a:rPr>
                        <a:t>( )</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b="0">
                          <a:solidFill>
                            <a:schemeClr val="tx1"/>
                          </a:solidFill>
                          <a:effectLst/>
                          <a:latin typeface="inter-regular"/>
                        </a:rPr>
                        <a:t>allows the fragment to clean up resources.</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72164263"/>
                  </a:ext>
                </a:extLst>
              </a:tr>
              <a:tr h="549858">
                <a:tc>
                  <a:txBody>
                    <a:bodyPr/>
                    <a:lstStyle/>
                    <a:p>
                      <a:pPr algn="just" fontAlgn="t"/>
                      <a:r>
                        <a:rPr lang="en-IN" sz="1800" b="0">
                          <a:solidFill>
                            <a:schemeClr val="tx1"/>
                          </a:solidFill>
                          <a:effectLst/>
                          <a:latin typeface="inter-regular"/>
                        </a:rPr>
                        <a:t>11)</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dirty="0" err="1">
                          <a:solidFill>
                            <a:schemeClr val="tx1"/>
                          </a:solidFill>
                          <a:effectLst/>
                          <a:latin typeface="inter-regular"/>
                        </a:rPr>
                        <a:t>onDestroy</a:t>
                      </a:r>
                      <a:r>
                        <a:rPr lang="en-IN" sz="1800" b="0" dirty="0">
                          <a:solidFill>
                            <a:schemeClr val="tx1"/>
                          </a:solidFill>
                          <a:effectLst/>
                          <a:latin typeface="inter-regular"/>
                        </a:rPr>
                        <a:t>( )</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0" dirty="0">
                          <a:solidFill>
                            <a:schemeClr val="tx1"/>
                          </a:solidFill>
                          <a:effectLst/>
                          <a:latin typeface="inter-regular"/>
                        </a:rPr>
                        <a:t>allows the fragment to do final clean up of fragment state.</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62087083"/>
                  </a:ext>
                </a:extLst>
              </a:tr>
              <a:tr h="814867">
                <a:tc>
                  <a:txBody>
                    <a:bodyPr/>
                    <a:lstStyle/>
                    <a:p>
                      <a:pPr algn="just" fontAlgn="t"/>
                      <a:r>
                        <a:rPr lang="en-IN" sz="1800" b="0">
                          <a:solidFill>
                            <a:schemeClr val="tx1"/>
                          </a:solidFill>
                          <a:effectLst/>
                          <a:latin typeface="inter-regular"/>
                        </a:rPr>
                        <a:t>12)</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dirty="0" err="1">
                          <a:solidFill>
                            <a:schemeClr val="tx1"/>
                          </a:solidFill>
                          <a:effectLst/>
                          <a:latin typeface="inter-regular"/>
                        </a:rPr>
                        <a:t>onDetach</a:t>
                      </a:r>
                      <a:r>
                        <a:rPr lang="en-IN" sz="1800" b="0" dirty="0">
                          <a:solidFill>
                            <a:schemeClr val="tx1"/>
                          </a:solidFill>
                          <a:effectLst/>
                          <a:latin typeface="inter-regular"/>
                        </a:rPr>
                        <a:t>( )</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b="0" dirty="0">
                          <a:solidFill>
                            <a:schemeClr val="tx1"/>
                          </a:solidFill>
                          <a:effectLst/>
                          <a:latin typeface="inter-regular"/>
                        </a:rPr>
                        <a:t>It is called immediately prior to the fragment no longer being associated with its activity.</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08630359"/>
                  </a:ext>
                </a:extLst>
              </a:tr>
            </a:tbl>
          </a:graphicData>
        </a:graphic>
      </p:graphicFrame>
    </p:spTree>
    <p:extLst>
      <p:ext uri="{BB962C8B-B14F-4D97-AF65-F5344CB8AC3E}">
        <p14:creationId xmlns:p14="http://schemas.microsoft.com/office/powerpoint/2010/main" val="2017020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72899-FAEC-1803-592C-6958F5F02D3F}"/>
              </a:ext>
            </a:extLst>
          </p:cNvPr>
          <p:cNvSpPr>
            <a:spLocks noGrp="1"/>
          </p:cNvSpPr>
          <p:nvPr>
            <p:ph type="title"/>
          </p:nvPr>
        </p:nvSpPr>
        <p:spPr>
          <a:xfrm>
            <a:off x="77894" y="0"/>
            <a:ext cx="12114106" cy="914400"/>
          </a:xfrm>
        </p:spPr>
        <p:txBody>
          <a:bodyPr>
            <a:normAutofit/>
          </a:bodyPr>
          <a:lstStyle/>
          <a:p>
            <a:r>
              <a:rPr lang="en-IN" dirty="0"/>
              <a:t>The needs fragments:</a:t>
            </a:r>
          </a:p>
        </p:txBody>
      </p:sp>
      <p:sp>
        <p:nvSpPr>
          <p:cNvPr id="3" name="Content Placeholder 2">
            <a:extLst>
              <a:ext uri="{FF2B5EF4-FFF2-40B4-BE49-F238E27FC236}">
                <a16:creationId xmlns:a16="http://schemas.microsoft.com/office/drawing/2014/main" id="{5B80E7F0-EACC-5CAF-FA74-C222E71FEA0E}"/>
              </a:ext>
            </a:extLst>
          </p:cNvPr>
          <p:cNvSpPr>
            <a:spLocks noGrp="1"/>
          </p:cNvSpPr>
          <p:nvPr>
            <p:ph idx="1"/>
          </p:nvPr>
        </p:nvSpPr>
        <p:spPr>
          <a:xfrm>
            <a:off x="77894" y="660400"/>
            <a:ext cx="12036212" cy="6106159"/>
          </a:xfrm>
        </p:spPr>
        <p:txBody>
          <a:bodyPr>
            <a:normAutofit lnSpcReduction="10000"/>
          </a:bodyPr>
          <a:lstStyle/>
          <a:p>
            <a:pPr algn="just">
              <a:buFont typeface="+mj-lt"/>
              <a:buAutoNum type="arabicPeriod"/>
            </a:pPr>
            <a:r>
              <a:rPr lang="en-US" b="1" i="0" dirty="0">
                <a:solidFill>
                  <a:srgbClr val="0D0D0D"/>
                </a:solidFill>
                <a:effectLst/>
                <a:latin typeface="Söhne"/>
              </a:rPr>
              <a:t>Adaptability and Responsiveness:</a:t>
            </a:r>
            <a:r>
              <a:rPr lang="en-US" b="0" i="0" dirty="0">
                <a:solidFill>
                  <a:srgbClr val="0D0D0D"/>
                </a:solidFill>
                <a:effectLst/>
                <a:latin typeface="Söhne"/>
              </a:rPr>
              <a:t> Fragments enable developers to create responsive and adaptable user interfaces that can adjust to different screen sizes, resolutions, and orientations. This is crucial for providing a consistent user experience across a wide range of devices.</a:t>
            </a:r>
          </a:p>
          <a:p>
            <a:pPr algn="just">
              <a:buFont typeface="+mj-lt"/>
              <a:buAutoNum type="arabicPeriod"/>
            </a:pPr>
            <a:r>
              <a:rPr lang="en-US" b="1" i="0" dirty="0">
                <a:solidFill>
                  <a:srgbClr val="0D0D0D"/>
                </a:solidFill>
                <a:effectLst/>
                <a:latin typeface="Söhne"/>
              </a:rPr>
              <a:t>Code Reusability:</a:t>
            </a:r>
            <a:r>
              <a:rPr lang="en-US" b="0" i="0" dirty="0">
                <a:solidFill>
                  <a:srgbClr val="0D0D0D"/>
                </a:solidFill>
                <a:effectLst/>
                <a:latin typeface="Söhne"/>
              </a:rPr>
              <a:t> Fragments promote code reusability by encapsulating specific UI components and functionalities. They can be reused across multiple activities within an application, reducing redundancy and improving maintainability.</a:t>
            </a:r>
          </a:p>
          <a:p>
            <a:pPr algn="just">
              <a:buFont typeface="+mj-lt"/>
              <a:buAutoNum type="arabicPeriod"/>
            </a:pPr>
            <a:r>
              <a:rPr lang="en-US" b="1" i="0" dirty="0">
                <a:solidFill>
                  <a:srgbClr val="0D0D0D"/>
                </a:solidFill>
                <a:effectLst/>
                <a:latin typeface="Söhne"/>
              </a:rPr>
              <a:t>UI Composition:</a:t>
            </a:r>
            <a:r>
              <a:rPr lang="en-US" b="0" i="0" dirty="0">
                <a:solidFill>
                  <a:srgbClr val="0D0D0D"/>
                </a:solidFill>
                <a:effectLst/>
                <a:latin typeface="Söhne"/>
              </a:rPr>
              <a:t> Fragments facilitate the composition of complex user interfaces by allowing developers to break down the UI into smaller, manageable components. This modular approach makes it easier to design, develop, and maintain sophisticated UIs.</a:t>
            </a:r>
          </a:p>
          <a:p>
            <a:pPr algn="just">
              <a:buFont typeface="+mj-lt"/>
              <a:buAutoNum type="arabicPeriod"/>
            </a:pPr>
            <a:r>
              <a:rPr lang="en-US" b="1" i="0" dirty="0">
                <a:solidFill>
                  <a:srgbClr val="0D0D0D"/>
                </a:solidFill>
                <a:effectLst/>
                <a:latin typeface="Söhne"/>
              </a:rPr>
              <a:t>Parallel Execution:</a:t>
            </a:r>
            <a:r>
              <a:rPr lang="en-US" b="0" i="0" dirty="0">
                <a:solidFill>
                  <a:srgbClr val="0D0D0D"/>
                </a:solidFill>
                <a:effectLst/>
                <a:latin typeface="Söhne"/>
              </a:rPr>
              <a:t> Fragments can run in parallel within the same activity, allowing for improved performance and responsiveness. This is particularly useful when multiple tasks or features need to be handled simultaneously, such as downloading data while displaying UI elements.</a:t>
            </a:r>
          </a:p>
          <a:p>
            <a:pPr algn="just">
              <a:buFont typeface="+mj-lt"/>
              <a:buAutoNum type="arabicPeriod"/>
            </a:pPr>
            <a:r>
              <a:rPr lang="en-US" b="1" i="0" dirty="0">
                <a:solidFill>
                  <a:srgbClr val="0D0D0D"/>
                </a:solidFill>
                <a:effectLst/>
                <a:latin typeface="Söhne"/>
              </a:rPr>
              <a:t>Support for Tablets and Large Screens:</a:t>
            </a:r>
            <a:r>
              <a:rPr lang="en-US" b="0" i="0" dirty="0">
                <a:solidFill>
                  <a:srgbClr val="0D0D0D"/>
                </a:solidFill>
                <a:effectLst/>
                <a:latin typeface="Söhne"/>
              </a:rPr>
              <a:t> Fragments are especially useful for designing applications that target tablets and devices with larger screens. They enable developers to create multi-pane layouts and take advantage of the additional screen real estate available on such devices.</a:t>
            </a:r>
          </a:p>
          <a:p>
            <a:pPr algn="just">
              <a:buFont typeface="+mj-lt"/>
              <a:buAutoNum type="arabicPeriod"/>
            </a:pPr>
            <a:r>
              <a:rPr lang="en-US" b="1" i="0" dirty="0">
                <a:solidFill>
                  <a:srgbClr val="0D0D0D"/>
                </a:solidFill>
                <a:effectLst/>
                <a:latin typeface="Söhne"/>
              </a:rPr>
              <a:t>Separation of Concerns:</a:t>
            </a:r>
            <a:r>
              <a:rPr lang="en-US" b="0" i="0" dirty="0">
                <a:solidFill>
                  <a:srgbClr val="0D0D0D"/>
                </a:solidFill>
                <a:effectLst/>
                <a:latin typeface="Söhne"/>
              </a:rPr>
              <a:t> Fragments promote the separation of concerns by allowing developers to separate different aspects of an application's UI and functionality into distinct fragments. This makes it easier to manage and maintain the codebase, as each fragment can focus on a specific feature or task.</a:t>
            </a:r>
          </a:p>
          <a:p>
            <a:pPr algn="just">
              <a:buFont typeface="+mj-lt"/>
              <a:buAutoNum type="arabicPeriod"/>
            </a:pPr>
            <a:r>
              <a:rPr lang="en-US" b="1" i="0" dirty="0">
                <a:solidFill>
                  <a:srgbClr val="0D0D0D"/>
                </a:solidFill>
                <a:effectLst/>
                <a:latin typeface="Söhne"/>
              </a:rPr>
              <a:t>Fragment Lifecycle Management:</a:t>
            </a:r>
            <a:r>
              <a:rPr lang="en-US" b="0" i="0" dirty="0">
                <a:solidFill>
                  <a:srgbClr val="0D0D0D"/>
                </a:solidFill>
                <a:effectLst/>
                <a:latin typeface="Söhne"/>
              </a:rPr>
              <a:t> Fragments have their own lifecycle, which allows developers to manage their state and behavior independently of the hosting activity. This gives developers greater control over the lifecycle of UI components and helps ensure a smooth user experience.</a:t>
            </a:r>
          </a:p>
          <a:p>
            <a:pPr marL="0" indent="0" algn="just">
              <a:buNone/>
            </a:pPr>
            <a:endParaRPr lang="en-IN" dirty="0"/>
          </a:p>
        </p:txBody>
      </p:sp>
    </p:spTree>
    <p:extLst>
      <p:ext uri="{BB962C8B-B14F-4D97-AF65-F5344CB8AC3E}">
        <p14:creationId xmlns:p14="http://schemas.microsoft.com/office/powerpoint/2010/main" val="2520945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7823B-6F04-D85F-731D-1749823C5B77}"/>
              </a:ext>
            </a:extLst>
          </p:cNvPr>
          <p:cNvSpPr>
            <a:spLocks noGrp="1"/>
          </p:cNvSpPr>
          <p:nvPr>
            <p:ph type="title"/>
          </p:nvPr>
        </p:nvSpPr>
        <p:spPr>
          <a:xfrm>
            <a:off x="838200" y="365125"/>
            <a:ext cx="10515600" cy="695049"/>
          </a:xfrm>
        </p:spPr>
        <p:txBody>
          <a:bodyPr/>
          <a:lstStyle/>
          <a:p>
            <a:r>
              <a:rPr lang="en-US" b="1" i="0" dirty="0">
                <a:effectLst/>
                <a:latin typeface="Söhne"/>
              </a:rPr>
              <a:t>Open Handset Alliance (OHA)</a:t>
            </a:r>
            <a:endParaRPr lang="en-US" dirty="0"/>
          </a:p>
        </p:txBody>
      </p:sp>
      <p:sp>
        <p:nvSpPr>
          <p:cNvPr id="3" name="Content Placeholder 2">
            <a:extLst>
              <a:ext uri="{FF2B5EF4-FFF2-40B4-BE49-F238E27FC236}">
                <a16:creationId xmlns:a16="http://schemas.microsoft.com/office/drawing/2014/main" id="{7480D395-AD55-568B-A994-00015C259062}"/>
              </a:ext>
            </a:extLst>
          </p:cNvPr>
          <p:cNvSpPr>
            <a:spLocks noGrp="1"/>
          </p:cNvSpPr>
          <p:nvPr>
            <p:ph idx="1"/>
          </p:nvPr>
        </p:nvSpPr>
        <p:spPr>
          <a:xfrm>
            <a:off x="838200" y="1227866"/>
            <a:ext cx="11113476" cy="5371127"/>
          </a:xfrm>
        </p:spPr>
        <p:txBody>
          <a:bodyPr vert="horz" lIns="91440" tIns="45720" rIns="91440" bIns="45720" rtlCol="0" anchor="t">
            <a:normAutofit/>
          </a:bodyPr>
          <a:lstStyle/>
          <a:p>
            <a:pPr algn="just">
              <a:buFont typeface="Arial" panose="020B0604020202020204" pitchFamily="34" charset="0"/>
              <a:buChar char="•"/>
            </a:pPr>
            <a:r>
              <a:rPr lang="en-US" sz="2800" b="0" i="0" dirty="0">
                <a:effectLst/>
                <a:latin typeface="Times New Roman"/>
                <a:cs typeface="Times New Roman"/>
              </a:rPr>
              <a:t>The Open Handset Alliance (OHA) was formed in 2007.</a:t>
            </a:r>
          </a:p>
          <a:p>
            <a:pPr algn="just">
              <a:buFont typeface="Arial" panose="020B0604020202020204" pitchFamily="34" charset="0"/>
              <a:buChar char="•"/>
            </a:pPr>
            <a:r>
              <a:rPr lang="en-US" sz="2800" b="0" i="0" dirty="0">
                <a:effectLst/>
                <a:latin typeface="Times New Roman"/>
                <a:cs typeface="Times New Roman"/>
              </a:rPr>
              <a:t>It is a consortium of technology and mobile companies.</a:t>
            </a: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r>
              <a:rPr lang="en-US" sz="3600" b="1" dirty="0">
                <a:latin typeface="Times New Roman"/>
                <a:cs typeface="Times New Roman"/>
              </a:rPr>
              <a:t>Members: </a:t>
            </a:r>
            <a:endParaRPr lang="en-US" sz="2800" b="1"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a:cs typeface="Times New Roman"/>
              </a:rPr>
              <a:t>OHA comprises a diverse group of companies from various sectors of the mobile industry, including handset manufacturers, software developers, chipmakers, and wireless carriers.</a:t>
            </a:r>
          </a:p>
        </p:txBody>
      </p:sp>
    </p:spTree>
    <p:extLst>
      <p:ext uri="{BB962C8B-B14F-4D97-AF65-F5344CB8AC3E}">
        <p14:creationId xmlns:p14="http://schemas.microsoft.com/office/powerpoint/2010/main" val="1207916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98ADF1-4F91-63E5-74A5-E4B0D62CCD86}"/>
              </a:ext>
            </a:extLst>
          </p:cNvPr>
          <p:cNvSpPr>
            <a:spLocks noGrp="1"/>
          </p:cNvSpPr>
          <p:nvPr>
            <p:ph idx="1"/>
          </p:nvPr>
        </p:nvSpPr>
        <p:spPr>
          <a:xfrm>
            <a:off x="838200" y="410816"/>
            <a:ext cx="11099800" cy="6142383"/>
          </a:xfrm>
        </p:spPr>
        <p:txBody>
          <a:bodyPr>
            <a:normAutofit/>
          </a:bodyPr>
          <a:lstStyle/>
          <a:p>
            <a:pPr marL="0" indent="0" algn="l">
              <a:buNone/>
            </a:pPr>
            <a:r>
              <a:rPr lang="en-US" sz="3200" b="0" i="0" dirty="0">
                <a:solidFill>
                  <a:srgbClr val="374151"/>
                </a:solidFill>
                <a:effectLst/>
                <a:latin typeface="Söhne"/>
              </a:rPr>
              <a:t>Some notable members of the Open Handset Alliance include:</a:t>
            </a:r>
          </a:p>
          <a:p>
            <a:pPr algn="l">
              <a:buFont typeface="+mj-lt"/>
              <a:buAutoNum type="arabicPeriod"/>
            </a:pPr>
            <a:r>
              <a:rPr lang="en-US" b="1" i="0" dirty="0">
                <a:solidFill>
                  <a:srgbClr val="374151"/>
                </a:solidFill>
                <a:effectLst/>
                <a:latin typeface="Söhne"/>
              </a:rPr>
              <a:t>Google:</a:t>
            </a:r>
            <a:r>
              <a:rPr lang="en-US" b="0" i="0" dirty="0">
                <a:solidFill>
                  <a:srgbClr val="374151"/>
                </a:solidFill>
                <a:effectLst/>
                <a:latin typeface="Söhne"/>
              </a:rPr>
              <a:t> The leading force behind the formation of OHA, and the developer of the Android operating system.</a:t>
            </a:r>
          </a:p>
          <a:p>
            <a:pPr algn="l">
              <a:buFont typeface="+mj-lt"/>
              <a:buAutoNum type="arabicPeriod"/>
            </a:pPr>
            <a:r>
              <a:rPr lang="en-US" b="1" i="0" dirty="0">
                <a:solidFill>
                  <a:srgbClr val="374151"/>
                </a:solidFill>
                <a:effectLst/>
                <a:latin typeface="Söhne"/>
              </a:rPr>
              <a:t>Samsung:</a:t>
            </a:r>
            <a:r>
              <a:rPr lang="en-US" b="0" i="0" dirty="0">
                <a:solidFill>
                  <a:srgbClr val="374151"/>
                </a:solidFill>
                <a:effectLst/>
                <a:latin typeface="Söhne"/>
              </a:rPr>
              <a:t> A major global electronics and mobile device manufacturer.</a:t>
            </a:r>
          </a:p>
          <a:p>
            <a:pPr algn="l">
              <a:buFont typeface="+mj-lt"/>
              <a:buAutoNum type="arabicPeriod"/>
            </a:pPr>
            <a:r>
              <a:rPr lang="en-US" b="1" i="0" dirty="0">
                <a:solidFill>
                  <a:srgbClr val="374151"/>
                </a:solidFill>
                <a:effectLst/>
                <a:latin typeface="Söhne"/>
              </a:rPr>
              <a:t>HTC (High Tech Computer Corporation):</a:t>
            </a:r>
            <a:r>
              <a:rPr lang="en-US" b="0" i="0" dirty="0">
                <a:solidFill>
                  <a:srgbClr val="374151"/>
                </a:solidFill>
                <a:effectLst/>
                <a:latin typeface="Söhne"/>
              </a:rPr>
              <a:t> A Taiwanese consumer electronics company, known for manufacturing smartphones.</a:t>
            </a:r>
          </a:p>
          <a:p>
            <a:pPr algn="l">
              <a:buFont typeface="+mj-lt"/>
              <a:buAutoNum type="arabicPeriod"/>
            </a:pPr>
            <a:r>
              <a:rPr lang="en-US" b="1" i="0" dirty="0">
                <a:solidFill>
                  <a:srgbClr val="374151"/>
                </a:solidFill>
                <a:effectLst/>
                <a:latin typeface="Söhne"/>
              </a:rPr>
              <a:t>LG (LG Electronics):</a:t>
            </a:r>
            <a:r>
              <a:rPr lang="en-US" b="0" i="0" dirty="0">
                <a:solidFill>
                  <a:srgbClr val="374151"/>
                </a:solidFill>
                <a:effectLst/>
                <a:latin typeface="Söhne"/>
              </a:rPr>
              <a:t> A South Korean multinational electronics company with a focus on consumer electronics and mobile communications.</a:t>
            </a:r>
          </a:p>
          <a:p>
            <a:pPr algn="l">
              <a:buFont typeface="+mj-lt"/>
              <a:buAutoNum type="arabicPeriod"/>
            </a:pPr>
            <a:r>
              <a:rPr lang="en-US" b="1" i="0" dirty="0">
                <a:solidFill>
                  <a:srgbClr val="374151"/>
                </a:solidFill>
                <a:effectLst/>
                <a:latin typeface="Söhne"/>
              </a:rPr>
              <a:t>Motorola Mobility (a subsidiary of Lenovo):</a:t>
            </a:r>
            <a:r>
              <a:rPr lang="en-US" b="0" i="0" dirty="0">
                <a:solidFill>
                  <a:srgbClr val="374151"/>
                </a:solidFill>
                <a:effectLst/>
                <a:latin typeface="Söhne"/>
              </a:rPr>
              <a:t> Motorola has been a historic player in the mobile phone industry.</a:t>
            </a:r>
          </a:p>
          <a:p>
            <a:pPr algn="l">
              <a:buFont typeface="+mj-lt"/>
              <a:buAutoNum type="arabicPeriod"/>
            </a:pPr>
            <a:r>
              <a:rPr lang="en-US" b="1" i="0" dirty="0">
                <a:solidFill>
                  <a:srgbClr val="374151"/>
                </a:solidFill>
                <a:effectLst/>
                <a:latin typeface="Söhne"/>
              </a:rPr>
              <a:t>Sony:</a:t>
            </a:r>
            <a:r>
              <a:rPr lang="en-US" b="0" i="0" dirty="0">
                <a:solidFill>
                  <a:srgbClr val="374151"/>
                </a:solidFill>
                <a:effectLst/>
                <a:latin typeface="Söhne"/>
              </a:rPr>
              <a:t> A Japanese multinational conglomerate known for its electronics, entertainment, and gaming products.</a:t>
            </a:r>
          </a:p>
          <a:p>
            <a:pPr algn="l">
              <a:buFont typeface="+mj-lt"/>
              <a:buAutoNum type="arabicPeriod"/>
            </a:pPr>
            <a:r>
              <a:rPr lang="en-US" b="1" i="0" dirty="0">
                <a:solidFill>
                  <a:srgbClr val="374151"/>
                </a:solidFill>
                <a:effectLst/>
                <a:latin typeface="Söhne"/>
              </a:rPr>
              <a:t>Qualcomm:</a:t>
            </a:r>
            <a:r>
              <a:rPr lang="en-US" b="0" i="0" dirty="0">
                <a:solidFill>
                  <a:srgbClr val="374151"/>
                </a:solidFill>
                <a:effectLst/>
                <a:latin typeface="Söhne"/>
              </a:rPr>
              <a:t> An American semiconductor and telecommunications equipment company, known for its contributions to mobile technologies.</a:t>
            </a:r>
          </a:p>
          <a:p>
            <a:pPr algn="l">
              <a:buFont typeface="+mj-lt"/>
              <a:buAutoNum type="arabicPeriod"/>
            </a:pPr>
            <a:r>
              <a:rPr lang="en-US" b="1" i="0" dirty="0">
                <a:solidFill>
                  <a:srgbClr val="374151"/>
                </a:solidFill>
                <a:effectLst/>
                <a:latin typeface="Söhne"/>
              </a:rPr>
              <a:t>Intel:</a:t>
            </a:r>
            <a:r>
              <a:rPr lang="en-US" b="0" i="0" dirty="0">
                <a:solidFill>
                  <a:srgbClr val="374151"/>
                </a:solidFill>
                <a:effectLst/>
                <a:latin typeface="Söhne"/>
              </a:rPr>
              <a:t> An American multinational corporation that produces semiconductor chips.</a:t>
            </a:r>
          </a:p>
          <a:p>
            <a:pPr algn="l">
              <a:buFont typeface="+mj-lt"/>
              <a:buAutoNum type="arabicPeriod"/>
            </a:pPr>
            <a:r>
              <a:rPr lang="en-US" b="1" i="0" dirty="0">
                <a:solidFill>
                  <a:srgbClr val="374151"/>
                </a:solidFill>
                <a:effectLst/>
                <a:latin typeface="Söhne"/>
              </a:rPr>
              <a:t>NVIDIA:</a:t>
            </a:r>
            <a:r>
              <a:rPr lang="en-US" b="0" i="0" dirty="0">
                <a:solidFill>
                  <a:srgbClr val="374151"/>
                </a:solidFill>
                <a:effectLst/>
                <a:latin typeface="Söhne"/>
              </a:rPr>
              <a:t> A technology company known for its graphics processing units (GPUs) and mobile processors.</a:t>
            </a:r>
          </a:p>
          <a:p>
            <a:pPr algn="l">
              <a:buFont typeface="+mj-lt"/>
              <a:buAutoNum type="arabicPeriod"/>
            </a:pPr>
            <a:r>
              <a:rPr lang="en-US" b="1" i="0" dirty="0">
                <a:solidFill>
                  <a:srgbClr val="374151"/>
                </a:solidFill>
                <a:effectLst/>
                <a:latin typeface="Söhne"/>
              </a:rPr>
              <a:t>Telecom Operators:</a:t>
            </a:r>
            <a:r>
              <a:rPr lang="en-US" b="0" i="0" dirty="0">
                <a:solidFill>
                  <a:srgbClr val="374151"/>
                </a:solidFill>
                <a:effectLst/>
                <a:latin typeface="Söhne"/>
              </a:rPr>
              <a:t> Various telecommunications operators may also be part of the alliance, though individual operators may vary by region.</a:t>
            </a:r>
          </a:p>
          <a:p>
            <a:pPr marL="0" indent="0">
              <a:buNone/>
            </a:pPr>
            <a:endParaRPr lang="en-US" dirty="0"/>
          </a:p>
        </p:txBody>
      </p:sp>
    </p:spTree>
    <p:extLst>
      <p:ext uri="{BB962C8B-B14F-4D97-AF65-F5344CB8AC3E}">
        <p14:creationId xmlns:p14="http://schemas.microsoft.com/office/powerpoint/2010/main" val="353810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D018-B35D-0C6C-F62B-7407CCEC8E50}"/>
              </a:ext>
            </a:extLst>
          </p:cNvPr>
          <p:cNvSpPr>
            <a:spLocks noGrp="1"/>
          </p:cNvSpPr>
          <p:nvPr>
            <p:ph type="title"/>
          </p:nvPr>
        </p:nvSpPr>
        <p:spPr>
          <a:xfrm>
            <a:off x="546652" y="152401"/>
            <a:ext cx="10515600" cy="415236"/>
          </a:xfrm>
        </p:spPr>
        <p:txBody>
          <a:bodyPr>
            <a:noAutofit/>
          </a:bodyPr>
          <a:lstStyle/>
          <a:p>
            <a:r>
              <a:rPr lang="en-US" sz="3200" b="1" i="0" dirty="0">
                <a:effectLst/>
                <a:latin typeface="Söhne"/>
              </a:rPr>
              <a:t>History of Android:</a:t>
            </a:r>
            <a:endParaRPr lang="en-US" sz="3200" dirty="0"/>
          </a:p>
        </p:txBody>
      </p:sp>
      <p:sp>
        <p:nvSpPr>
          <p:cNvPr id="3" name="Content Placeholder 2">
            <a:extLst>
              <a:ext uri="{FF2B5EF4-FFF2-40B4-BE49-F238E27FC236}">
                <a16:creationId xmlns:a16="http://schemas.microsoft.com/office/drawing/2014/main" id="{978106D0-6CD6-B3FA-2BA3-6BB00FE86FFD}"/>
              </a:ext>
            </a:extLst>
          </p:cNvPr>
          <p:cNvSpPr>
            <a:spLocks noGrp="1"/>
          </p:cNvSpPr>
          <p:nvPr>
            <p:ph idx="1"/>
          </p:nvPr>
        </p:nvSpPr>
        <p:spPr>
          <a:xfrm>
            <a:off x="546652" y="567638"/>
            <a:ext cx="11194773" cy="6137962"/>
          </a:xfrm>
        </p:spPr>
        <p:txBody>
          <a:bodyPr>
            <a:normAutofit fontScale="92500" lnSpcReduction="20000"/>
          </a:bodyPr>
          <a:lstStyle/>
          <a:p>
            <a:pPr algn="just">
              <a:buFont typeface="+mj-lt"/>
              <a:buAutoNum type="arabicPeriod"/>
            </a:pPr>
            <a:r>
              <a:rPr lang="en-US" sz="2000" b="1" i="0" dirty="0">
                <a:solidFill>
                  <a:srgbClr val="374151"/>
                </a:solidFill>
                <a:effectLst/>
                <a:latin typeface="Söhne"/>
              </a:rPr>
              <a:t>Foundation of Android Inc. (2003):</a:t>
            </a:r>
            <a:r>
              <a:rPr lang="en-US" sz="2000" b="0" i="0" dirty="0">
                <a:solidFill>
                  <a:srgbClr val="374151"/>
                </a:solidFill>
                <a:effectLst/>
                <a:latin typeface="Söhne"/>
              </a:rPr>
              <a:t> Android's story begins with the foundation of Android Inc. in October 2003 by Andy Rubin, Rich Miner, Nick Sears, and Chris White. The company aimed to develop an advanced operating system for digital cameras but later shifted its focus to mobile phones.</a:t>
            </a:r>
          </a:p>
          <a:p>
            <a:pPr algn="just">
              <a:buFont typeface="+mj-lt"/>
              <a:buAutoNum type="arabicPeriod"/>
            </a:pPr>
            <a:r>
              <a:rPr lang="en-US" sz="2000" b="1" i="0" dirty="0">
                <a:solidFill>
                  <a:srgbClr val="374151"/>
                </a:solidFill>
                <a:effectLst/>
                <a:latin typeface="Söhne"/>
              </a:rPr>
              <a:t>Acquisition by Google (2005):</a:t>
            </a:r>
            <a:r>
              <a:rPr lang="en-US" sz="2000" b="0" i="0" dirty="0">
                <a:solidFill>
                  <a:srgbClr val="374151"/>
                </a:solidFill>
                <a:effectLst/>
                <a:latin typeface="Söhne"/>
              </a:rPr>
              <a:t> In August 2005, Google acquired Android Inc., and Andy Rubin continued to lead the Android project within Google. The acquisition marked Google's entry into the mobile operating system space.</a:t>
            </a:r>
          </a:p>
          <a:p>
            <a:pPr algn="just">
              <a:buFont typeface="+mj-lt"/>
              <a:buAutoNum type="arabicPeriod"/>
            </a:pPr>
            <a:r>
              <a:rPr lang="en-US" sz="2000" b="1" i="0" dirty="0">
                <a:solidFill>
                  <a:srgbClr val="374151"/>
                </a:solidFill>
                <a:effectLst/>
                <a:latin typeface="Söhne"/>
              </a:rPr>
              <a:t>Open Handset Alliance Formation (2007):</a:t>
            </a:r>
            <a:r>
              <a:rPr lang="en-US" sz="2000" b="0" i="0" dirty="0">
                <a:solidFill>
                  <a:srgbClr val="374151"/>
                </a:solidFill>
                <a:effectLst/>
                <a:latin typeface="Söhne"/>
              </a:rPr>
              <a:t> In November 2007, Google announced the formation of the Open Handset Alliance (OHA), a consortium of companies collaborating to develop open standards for mobile devices. The OHA aimed to foster the development of the Android platform.</a:t>
            </a:r>
          </a:p>
          <a:p>
            <a:pPr algn="just">
              <a:buFont typeface="+mj-lt"/>
              <a:buAutoNum type="arabicPeriod"/>
            </a:pPr>
            <a:r>
              <a:rPr lang="en-US" sz="2000" b="1" i="0" dirty="0">
                <a:solidFill>
                  <a:srgbClr val="374151"/>
                </a:solidFill>
                <a:effectLst/>
                <a:latin typeface="Söhne"/>
              </a:rPr>
              <a:t>Android Beta Release (2007):</a:t>
            </a:r>
            <a:r>
              <a:rPr lang="en-US" sz="2000" b="0" i="0" dirty="0">
                <a:solidFill>
                  <a:srgbClr val="374151"/>
                </a:solidFill>
                <a:effectLst/>
                <a:latin typeface="Söhne"/>
              </a:rPr>
              <a:t> The first beta version of the Android operating system was released in November 2007. This initial release was part of the early development phase and aimed at garnering feedback from developers.</a:t>
            </a:r>
          </a:p>
          <a:p>
            <a:pPr algn="just">
              <a:buFont typeface="+mj-lt"/>
              <a:buAutoNum type="arabicPeriod"/>
            </a:pPr>
            <a:r>
              <a:rPr lang="en-US" sz="2000" b="1" i="0" dirty="0">
                <a:solidFill>
                  <a:srgbClr val="374151"/>
                </a:solidFill>
                <a:effectLst/>
                <a:latin typeface="Söhne"/>
              </a:rPr>
              <a:t>Commercial Launch of Android (2008):</a:t>
            </a:r>
            <a:r>
              <a:rPr lang="en-US" sz="2000" b="0" i="0" dirty="0">
                <a:solidFill>
                  <a:srgbClr val="374151"/>
                </a:solidFill>
                <a:effectLst/>
                <a:latin typeface="Söhne"/>
              </a:rPr>
              <a:t> The first commercially available Android device, the HTC Dream, also known as the T-Mobile G1, was released in September 2008. This marked the official launch of Android as a mobile operating system for consumers.</a:t>
            </a:r>
          </a:p>
          <a:p>
            <a:pPr algn="just">
              <a:buFont typeface="+mj-lt"/>
              <a:buAutoNum type="arabicPeriod"/>
            </a:pPr>
            <a:r>
              <a:rPr lang="en-US" sz="2000" b="1" i="0" dirty="0">
                <a:solidFill>
                  <a:srgbClr val="374151"/>
                </a:solidFill>
                <a:effectLst/>
                <a:latin typeface="Söhne"/>
              </a:rPr>
              <a:t>Early Android Versions (2008-2009):</a:t>
            </a:r>
            <a:r>
              <a:rPr lang="en-US" sz="2000" b="0" i="0" dirty="0">
                <a:solidFill>
                  <a:srgbClr val="374151"/>
                </a:solidFill>
                <a:effectLst/>
                <a:latin typeface="Söhne"/>
              </a:rPr>
              <a:t> The early versions of Android included Cupcake (1.5), Donut (1.6), and Eclair (2.0/2.1). Each version introduced new features and improvements, laying the foundation for the platform's growth.</a:t>
            </a:r>
          </a:p>
          <a:p>
            <a:pPr algn="just">
              <a:buFont typeface="+mj-lt"/>
              <a:buAutoNum type="arabicPeriod"/>
            </a:pPr>
            <a:r>
              <a:rPr lang="en-US" sz="2000" b="1" i="0" dirty="0">
                <a:solidFill>
                  <a:srgbClr val="374151"/>
                </a:solidFill>
                <a:effectLst/>
                <a:latin typeface="Söhne"/>
              </a:rPr>
              <a:t>Expansion and Market Dominance (2010s):</a:t>
            </a:r>
            <a:r>
              <a:rPr lang="en-US" sz="2000" b="0" i="0" dirty="0">
                <a:solidFill>
                  <a:srgbClr val="374151"/>
                </a:solidFill>
                <a:effectLst/>
                <a:latin typeface="Söhne"/>
              </a:rPr>
              <a:t> Android experienced rapid growth and became the dominant mobile operating system globally. Various device manufacturers adopted Android, contributing to its widespread popularity.</a:t>
            </a:r>
          </a:p>
          <a:p>
            <a:pPr algn="just"/>
            <a:endParaRPr lang="en-US" sz="2000" dirty="0"/>
          </a:p>
        </p:txBody>
      </p:sp>
    </p:spTree>
    <p:extLst>
      <p:ext uri="{BB962C8B-B14F-4D97-AF65-F5344CB8AC3E}">
        <p14:creationId xmlns:p14="http://schemas.microsoft.com/office/powerpoint/2010/main" val="3081370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184E35-16AD-2279-ECA2-A26D46E7F650}"/>
              </a:ext>
            </a:extLst>
          </p:cNvPr>
          <p:cNvSpPr>
            <a:spLocks noGrp="1"/>
          </p:cNvSpPr>
          <p:nvPr>
            <p:ph idx="1"/>
          </p:nvPr>
        </p:nvSpPr>
        <p:spPr>
          <a:xfrm>
            <a:off x="838200" y="477078"/>
            <a:ext cx="10515600" cy="5804452"/>
          </a:xfrm>
        </p:spPr>
        <p:txBody>
          <a:bodyPr>
            <a:normAutofit fontScale="70000" lnSpcReduction="20000"/>
          </a:bodyPr>
          <a:lstStyle/>
          <a:p>
            <a:pPr algn="l">
              <a:buFont typeface="+mj-lt"/>
              <a:buAutoNum type="arabicPeriod"/>
            </a:pPr>
            <a:r>
              <a:rPr lang="en-US" sz="2800" b="1" i="0" dirty="0">
                <a:solidFill>
                  <a:srgbClr val="374151"/>
                </a:solidFill>
                <a:effectLst/>
                <a:latin typeface="Söhne"/>
              </a:rPr>
              <a:t>Naming Conventions (2011 Onward):</a:t>
            </a:r>
            <a:r>
              <a:rPr lang="en-US" sz="2800" b="0" i="0" dirty="0">
                <a:solidFill>
                  <a:srgbClr val="374151"/>
                </a:solidFill>
                <a:effectLst/>
                <a:latin typeface="Söhne"/>
              </a:rPr>
              <a:t> Android versions were named alphabetically after desserts, starting with Cupcake. Notable versions included Gingerbread, Ice Cream Sandwich, Jelly Bean, KitKat, Lollipop, Marshmallow, Nougat, Oreo, and Pie. Android 10 (2019) marked a shift away from dessert-themed names.</a:t>
            </a:r>
          </a:p>
          <a:p>
            <a:pPr algn="l">
              <a:buFont typeface="+mj-lt"/>
              <a:buAutoNum type="arabicPeriod"/>
            </a:pPr>
            <a:r>
              <a:rPr lang="en-US" sz="2800" b="1" i="0" dirty="0">
                <a:solidFill>
                  <a:srgbClr val="374151"/>
                </a:solidFill>
                <a:effectLst/>
                <a:latin typeface="Söhne"/>
              </a:rPr>
              <a:t>Introduction of Nexus and Pixel Devices:</a:t>
            </a:r>
            <a:r>
              <a:rPr lang="en-US" sz="2800" b="0" i="0" dirty="0">
                <a:solidFill>
                  <a:srgbClr val="374151"/>
                </a:solidFill>
                <a:effectLst/>
                <a:latin typeface="Söhne"/>
              </a:rPr>
              <a:t> Google introduced Nexus devices (2010-2015) and later Pixel devices (2016 onward), showcasing a pure Android experience and serving as reference devices for app developers.</a:t>
            </a:r>
          </a:p>
          <a:p>
            <a:pPr algn="l">
              <a:buFont typeface="+mj-lt"/>
              <a:buAutoNum type="arabicPeriod"/>
            </a:pPr>
            <a:r>
              <a:rPr lang="en-US" sz="2800" b="1" i="0" dirty="0">
                <a:solidFill>
                  <a:srgbClr val="374151"/>
                </a:solidFill>
                <a:effectLst/>
                <a:latin typeface="Söhne"/>
              </a:rPr>
              <a:t>Focus on Security and Privacy (2010s):</a:t>
            </a:r>
            <a:r>
              <a:rPr lang="en-US" sz="2800" b="0" i="0" dirty="0">
                <a:solidFill>
                  <a:srgbClr val="374151"/>
                </a:solidFill>
                <a:effectLst/>
                <a:latin typeface="Söhne"/>
              </a:rPr>
              <a:t> With each iteration, Android placed increased emphasis on security and user privacy, introducing features like Google Play Protect and permission controls.</a:t>
            </a:r>
          </a:p>
          <a:p>
            <a:pPr algn="l">
              <a:buFont typeface="+mj-lt"/>
              <a:buAutoNum type="arabicPeriod"/>
            </a:pPr>
            <a:r>
              <a:rPr lang="en-US" sz="2800" b="1" i="0" dirty="0">
                <a:solidFill>
                  <a:srgbClr val="374151"/>
                </a:solidFill>
                <a:effectLst/>
                <a:latin typeface="Söhne"/>
              </a:rPr>
              <a:t>Project Treble and Project Mainline (2017):</a:t>
            </a:r>
            <a:r>
              <a:rPr lang="en-US" sz="2800" b="0" i="0" dirty="0">
                <a:solidFill>
                  <a:srgbClr val="374151"/>
                </a:solidFill>
                <a:effectLst/>
                <a:latin typeface="Söhne"/>
              </a:rPr>
              <a:t> Google introduced Project Treble to streamline the Android update process and Project Mainline to modularize system components for easier updates.</a:t>
            </a:r>
          </a:p>
          <a:p>
            <a:pPr algn="l">
              <a:buFont typeface="+mj-lt"/>
              <a:buAutoNum type="arabicPeriod"/>
            </a:pPr>
            <a:r>
              <a:rPr lang="en-US" sz="2800" b="1" i="0" dirty="0">
                <a:solidFill>
                  <a:srgbClr val="374151"/>
                </a:solidFill>
                <a:effectLst/>
                <a:latin typeface="Söhne"/>
              </a:rPr>
              <a:t>Foldable and 5G Era (2019 Onward):</a:t>
            </a:r>
            <a:r>
              <a:rPr lang="en-US" sz="2800" b="0" i="0" dirty="0">
                <a:solidFill>
                  <a:srgbClr val="374151"/>
                </a:solidFill>
                <a:effectLst/>
                <a:latin typeface="Söhne"/>
              </a:rPr>
              <a:t> Android adapted to emerging technologies, including the introduction of support for foldable devices and the integration of 5G capabilities.</a:t>
            </a:r>
          </a:p>
          <a:p>
            <a:pPr algn="l">
              <a:buFont typeface="+mj-lt"/>
              <a:buAutoNum type="arabicPeriod"/>
            </a:pPr>
            <a:r>
              <a:rPr lang="en-US" sz="2800" b="1" i="0" dirty="0">
                <a:solidFill>
                  <a:srgbClr val="374151"/>
                </a:solidFill>
                <a:effectLst/>
                <a:latin typeface="Söhne"/>
              </a:rPr>
              <a:t>Numerical Versioning (2020 Onward):</a:t>
            </a:r>
            <a:r>
              <a:rPr lang="en-US" sz="2800" b="0" i="0" dirty="0">
                <a:solidFill>
                  <a:srgbClr val="374151"/>
                </a:solidFill>
                <a:effectLst/>
                <a:latin typeface="Söhne"/>
              </a:rPr>
              <a:t> Android versions transitioned to numerical naming conventions, with Android 10, Android 11, and subsequent versions, providing a simpler and more universal approach.</a:t>
            </a:r>
          </a:p>
          <a:p>
            <a:pPr marL="514350" indent="-514350">
              <a:buFont typeface="+mj-lt"/>
              <a:buAutoNum type="arabicPeriod"/>
            </a:pPr>
            <a:endParaRPr lang="en-US" dirty="0"/>
          </a:p>
        </p:txBody>
      </p:sp>
    </p:spTree>
    <p:extLst>
      <p:ext uri="{BB962C8B-B14F-4D97-AF65-F5344CB8AC3E}">
        <p14:creationId xmlns:p14="http://schemas.microsoft.com/office/powerpoint/2010/main" val="2626571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F7E07-B8DA-0F39-3A49-E55E361A4345}"/>
              </a:ext>
            </a:extLst>
          </p:cNvPr>
          <p:cNvSpPr>
            <a:spLocks noGrp="1"/>
          </p:cNvSpPr>
          <p:nvPr>
            <p:ph type="title"/>
          </p:nvPr>
        </p:nvSpPr>
        <p:spPr>
          <a:xfrm>
            <a:off x="838200" y="192847"/>
            <a:ext cx="10515600" cy="840823"/>
          </a:xfrm>
        </p:spPr>
        <p:txBody>
          <a:bodyPr/>
          <a:lstStyle/>
          <a:p>
            <a:r>
              <a:rPr lang="en-US" b="1" i="0" dirty="0">
                <a:solidFill>
                  <a:srgbClr val="374151"/>
                </a:solidFill>
                <a:effectLst/>
                <a:latin typeface="Söhne"/>
              </a:rPr>
              <a:t>Features of Android:</a:t>
            </a:r>
            <a:endParaRPr lang="en-US" dirty="0"/>
          </a:p>
        </p:txBody>
      </p:sp>
      <p:sp>
        <p:nvSpPr>
          <p:cNvPr id="3" name="Content Placeholder 2">
            <a:extLst>
              <a:ext uri="{FF2B5EF4-FFF2-40B4-BE49-F238E27FC236}">
                <a16:creationId xmlns:a16="http://schemas.microsoft.com/office/drawing/2014/main" id="{C735D892-6693-BD74-C8FE-82DE7ADA5FFB}"/>
              </a:ext>
            </a:extLst>
          </p:cNvPr>
          <p:cNvSpPr>
            <a:spLocks noGrp="1"/>
          </p:cNvSpPr>
          <p:nvPr>
            <p:ph idx="1"/>
          </p:nvPr>
        </p:nvSpPr>
        <p:spPr>
          <a:xfrm>
            <a:off x="838200" y="1219200"/>
            <a:ext cx="10515600" cy="4957763"/>
          </a:xfrm>
        </p:spPr>
        <p:txBody>
          <a:bodyPr>
            <a:normAutofit/>
          </a:bodyPr>
          <a:lstStyle/>
          <a:p>
            <a:pPr algn="just">
              <a:buFont typeface="Arial" panose="020B0604020202020204" pitchFamily="34" charset="0"/>
              <a:buChar char="•"/>
            </a:pPr>
            <a:r>
              <a:rPr lang="en-US" b="1" i="0" dirty="0">
                <a:solidFill>
                  <a:srgbClr val="374151"/>
                </a:solidFill>
                <a:effectLst/>
                <a:latin typeface="Söhne"/>
              </a:rPr>
              <a:t>Open Source:</a:t>
            </a:r>
            <a:r>
              <a:rPr lang="en-US" b="0" i="0" dirty="0">
                <a:solidFill>
                  <a:srgbClr val="374151"/>
                </a:solidFill>
                <a:effectLst/>
                <a:latin typeface="Söhne"/>
              </a:rPr>
              <a:t> Android is an open-source OS, allowing developers to access and modify its source code.</a:t>
            </a:r>
          </a:p>
          <a:p>
            <a:pPr algn="just">
              <a:buFont typeface="Arial" panose="020B0604020202020204" pitchFamily="34" charset="0"/>
              <a:buChar char="•"/>
            </a:pPr>
            <a:r>
              <a:rPr lang="en-US" b="1" i="0" dirty="0">
                <a:solidFill>
                  <a:srgbClr val="374151"/>
                </a:solidFill>
                <a:effectLst/>
                <a:latin typeface="Söhne"/>
              </a:rPr>
              <a:t>Customization:</a:t>
            </a:r>
            <a:r>
              <a:rPr lang="en-US" b="0" i="0" dirty="0">
                <a:solidFill>
                  <a:srgbClr val="374151"/>
                </a:solidFill>
                <a:effectLst/>
                <a:latin typeface="Söhne"/>
              </a:rPr>
              <a:t> Users can personalize their devices through customizable interfaces, widgets, and themes.</a:t>
            </a:r>
          </a:p>
          <a:p>
            <a:pPr algn="just">
              <a:buFont typeface="Arial" panose="020B0604020202020204" pitchFamily="34" charset="0"/>
              <a:buChar char="•"/>
            </a:pPr>
            <a:r>
              <a:rPr lang="en-US" b="1" i="0" dirty="0">
                <a:solidFill>
                  <a:srgbClr val="374151"/>
                </a:solidFill>
                <a:effectLst/>
                <a:latin typeface="Söhne"/>
              </a:rPr>
              <a:t>Multitasking:</a:t>
            </a:r>
            <a:r>
              <a:rPr lang="en-US" b="0" i="0" dirty="0">
                <a:solidFill>
                  <a:srgbClr val="374151"/>
                </a:solidFill>
                <a:effectLst/>
                <a:latin typeface="Söhne"/>
              </a:rPr>
              <a:t> Supports running multiple applications simultaneously.</a:t>
            </a:r>
          </a:p>
          <a:p>
            <a:pPr algn="just">
              <a:buFont typeface="Arial" panose="020B0604020202020204" pitchFamily="34" charset="0"/>
              <a:buChar char="•"/>
            </a:pPr>
            <a:r>
              <a:rPr lang="en-US" b="1" i="0" dirty="0">
                <a:solidFill>
                  <a:srgbClr val="374151"/>
                </a:solidFill>
                <a:effectLst/>
                <a:latin typeface="Söhne"/>
              </a:rPr>
              <a:t>Application Ecosystem:</a:t>
            </a:r>
            <a:r>
              <a:rPr lang="en-US" b="0" i="0" dirty="0">
                <a:solidFill>
                  <a:srgbClr val="374151"/>
                </a:solidFill>
                <a:effectLst/>
                <a:latin typeface="Söhne"/>
              </a:rPr>
              <a:t> The Google Play Store hosts a diverse range of applications for users to download.</a:t>
            </a:r>
          </a:p>
          <a:p>
            <a:pPr algn="just">
              <a:buFont typeface="Arial" panose="020B0604020202020204" pitchFamily="34" charset="0"/>
              <a:buChar char="•"/>
            </a:pPr>
            <a:r>
              <a:rPr lang="en-US" b="1" i="0" dirty="0">
                <a:solidFill>
                  <a:srgbClr val="374151"/>
                </a:solidFill>
                <a:effectLst/>
                <a:latin typeface="Söhne"/>
              </a:rPr>
              <a:t>Integration with Google Services:</a:t>
            </a:r>
            <a:r>
              <a:rPr lang="en-US" b="0" i="0" dirty="0">
                <a:solidFill>
                  <a:srgbClr val="374151"/>
                </a:solidFill>
                <a:effectLst/>
                <a:latin typeface="Söhne"/>
              </a:rPr>
              <a:t> Seamless integration with Google's suite of services.</a:t>
            </a:r>
          </a:p>
          <a:p>
            <a:pPr algn="just"/>
            <a:r>
              <a:rPr lang="en-US" b="1" i="0" dirty="0">
                <a:solidFill>
                  <a:srgbClr val="374151"/>
                </a:solidFill>
                <a:effectLst/>
                <a:latin typeface="Söhne"/>
              </a:rPr>
              <a:t>Cloud Integration: </a:t>
            </a:r>
            <a:r>
              <a:rPr lang="en-US" b="0" i="0" dirty="0">
                <a:solidFill>
                  <a:srgbClr val="374151"/>
                </a:solidFill>
                <a:effectLst/>
                <a:latin typeface="Söhne"/>
              </a:rPr>
              <a:t>Android seamlessly integrates with cloud services, enabling users to sync and access their data across multiple devices. </a:t>
            </a:r>
          </a:p>
          <a:p>
            <a:pPr algn="l"/>
            <a:r>
              <a:rPr lang="en-US" b="1" i="0" dirty="0">
                <a:solidFill>
                  <a:srgbClr val="374151"/>
                </a:solidFill>
                <a:effectLst/>
                <a:latin typeface="Söhne"/>
              </a:rPr>
              <a:t>Navigation and Location Services: </a:t>
            </a:r>
            <a:r>
              <a:rPr lang="en-US" b="0" i="0" dirty="0">
                <a:solidFill>
                  <a:srgbClr val="374151"/>
                </a:solidFill>
                <a:effectLst/>
                <a:latin typeface="Söhne"/>
              </a:rPr>
              <a:t>Android devices come equipped with GPS capabilities for location-based services</a:t>
            </a:r>
          </a:p>
          <a:p>
            <a:pPr marL="0" indent="0" algn="just">
              <a:buNone/>
            </a:pPr>
            <a:endParaRPr lang="en-US" b="0" i="0" dirty="0">
              <a:solidFill>
                <a:srgbClr val="374151"/>
              </a:solidFill>
              <a:effectLst/>
              <a:latin typeface="Söhne"/>
            </a:endParaRPr>
          </a:p>
          <a:p>
            <a:pPr algn="just">
              <a:buFont typeface="Arial" panose="020B0604020202020204" pitchFamily="34" charset="0"/>
              <a:buChar char="•"/>
            </a:pPr>
            <a:endParaRPr lang="en-US" b="0" i="0" dirty="0">
              <a:solidFill>
                <a:srgbClr val="374151"/>
              </a:solidFill>
              <a:effectLst/>
              <a:latin typeface="Söhne"/>
            </a:endParaRPr>
          </a:p>
          <a:p>
            <a:pPr algn="just"/>
            <a:endParaRPr lang="en-US" dirty="0"/>
          </a:p>
        </p:txBody>
      </p:sp>
    </p:spTree>
    <p:extLst>
      <p:ext uri="{BB962C8B-B14F-4D97-AF65-F5344CB8AC3E}">
        <p14:creationId xmlns:p14="http://schemas.microsoft.com/office/powerpoint/2010/main" val="3885223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BD99-C9C6-9692-6645-2A478867D42B}"/>
              </a:ext>
            </a:extLst>
          </p:cNvPr>
          <p:cNvSpPr>
            <a:spLocks noGrp="1"/>
          </p:cNvSpPr>
          <p:nvPr>
            <p:ph type="title"/>
          </p:nvPr>
        </p:nvSpPr>
        <p:spPr>
          <a:xfrm>
            <a:off x="838200" y="20570"/>
            <a:ext cx="10515600" cy="589030"/>
          </a:xfrm>
        </p:spPr>
        <p:txBody>
          <a:bodyPr>
            <a:normAutofit fontScale="90000"/>
          </a:bodyPr>
          <a:lstStyle/>
          <a:p>
            <a:r>
              <a:rPr lang="en-US" dirty="0"/>
              <a:t>Android versions</a:t>
            </a:r>
          </a:p>
        </p:txBody>
      </p:sp>
      <p:sp>
        <p:nvSpPr>
          <p:cNvPr id="3" name="Content Placeholder 2">
            <a:extLst>
              <a:ext uri="{FF2B5EF4-FFF2-40B4-BE49-F238E27FC236}">
                <a16:creationId xmlns:a16="http://schemas.microsoft.com/office/drawing/2014/main" id="{1D14E4EB-D7AE-686E-F414-B9EAA214ED28}"/>
              </a:ext>
            </a:extLst>
          </p:cNvPr>
          <p:cNvSpPr>
            <a:spLocks noGrp="1"/>
          </p:cNvSpPr>
          <p:nvPr>
            <p:ph idx="1"/>
          </p:nvPr>
        </p:nvSpPr>
        <p:spPr>
          <a:xfrm>
            <a:off x="838200" y="609600"/>
            <a:ext cx="10515600" cy="6082748"/>
          </a:xfrm>
        </p:spPr>
        <p:txBody>
          <a:bodyPr>
            <a:normAutofit fontScale="70000" lnSpcReduction="20000"/>
          </a:bodyPr>
          <a:lstStyle/>
          <a:p>
            <a:pPr algn="l">
              <a:buFont typeface="+mj-lt"/>
              <a:buAutoNum type="arabicPeriod"/>
            </a:pPr>
            <a:r>
              <a:rPr lang="en-US" b="0" i="0" dirty="0">
                <a:solidFill>
                  <a:srgbClr val="374151"/>
                </a:solidFill>
                <a:effectLst/>
                <a:latin typeface="Söhne"/>
              </a:rPr>
              <a:t>Android 1.0 (No codename) - September 23, 2008</a:t>
            </a:r>
          </a:p>
          <a:p>
            <a:pPr algn="l">
              <a:buFont typeface="+mj-lt"/>
              <a:buAutoNum type="arabicPeriod"/>
            </a:pPr>
            <a:r>
              <a:rPr lang="en-US" b="0" i="0" dirty="0">
                <a:solidFill>
                  <a:srgbClr val="374151"/>
                </a:solidFill>
                <a:effectLst/>
                <a:latin typeface="Söhne"/>
              </a:rPr>
              <a:t>Android 1.1 (Petit Four) - February 9, 2009</a:t>
            </a:r>
          </a:p>
          <a:p>
            <a:pPr algn="l">
              <a:buFont typeface="+mj-lt"/>
              <a:buAutoNum type="arabicPeriod"/>
            </a:pPr>
            <a:r>
              <a:rPr lang="en-US" b="0" i="0" dirty="0">
                <a:solidFill>
                  <a:srgbClr val="374151"/>
                </a:solidFill>
                <a:effectLst/>
                <a:latin typeface="Söhne"/>
              </a:rPr>
              <a:t>Android 1.5 (Cupcake) - April 27, 2009</a:t>
            </a:r>
          </a:p>
          <a:p>
            <a:pPr algn="l">
              <a:buFont typeface="+mj-lt"/>
              <a:buAutoNum type="arabicPeriod"/>
            </a:pPr>
            <a:r>
              <a:rPr lang="en-US" b="0" i="0" dirty="0">
                <a:solidFill>
                  <a:srgbClr val="374151"/>
                </a:solidFill>
                <a:effectLst/>
                <a:latin typeface="Söhne"/>
              </a:rPr>
              <a:t>Android 1.6 (Donut) - September 15, 2009</a:t>
            </a:r>
          </a:p>
          <a:p>
            <a:pPr algn="l">
              <a:buFont typeface="+mj-lt"/>
              <a:buAutoNum type="arabicPeriod"/>
            </a:pPr>
            <a:r>
              <a:rPr lang="en-US" b="0" i="0" dirty="0">
                <a:solidFill>
                  <a:srgbClr val="374151"/>
                </a:solidFill>
                <a:effectLst/>
                <a:latin typeface="Söhne"/>
              </a:rPr>
              <a:t>Android 2.0/2.1 (Eclair) - October 26, 2009</a:t>
            </a:r>
          </a:p>
          <a:p>
            <a:pPr algn="l">
              <a:buFont typeface="+mj-lt"/>
              <a:buAutoNum type="arabicPeriod"/>
            </a:pPr>
            <a:r>
              <a:rPr lang="en-US" b="0" i="0" dirty="0">
                <a:solidFill>
                  <a:srgbClr val="374151"/>
                </a:solidFill>
                <a:effectLst/>
                <a:latin typeface="Söhne"/>
              </a:rPr>
              <a:t>Android 2.2 (Froyo) - May 20, 2010</a:t>
            </a:r>
          </a:p>
          <a:p>
            <a:pPr algn="l">
              <a:buFont typeface="+mj-lt"/>
              <a:buAutoNum type="arabicPeriod"/>
            </a:pPr>
            <a:r>
              <a:rPr lang="en-US" b="0" i="0" dirty="0">
                <a:solidFill>
                  <a:srgbClr val="374151"/>
                </a:solidFill>
                <a:effectLst/>
                <a:latin typeface="Söhne"/>
              </a:rPr>
              <a:t>Android 2.3 (Gingerbread) - December 6, 2010</a:t>
            </a:r>
          </a:p>
          <a:p>
            <a:pPr algn="l">
              <a:buFont typeface="+mj-lt"/>
              <a:buAutoNum type="arabicPeriod"/>
            </a:pPr>
            <a:r>
              <a:rPr lang="en-US" b="0" i="0" dirty="0">
                <a:solidFill>
                  <a:srgbClr val="374151"/>
                </a:solidFill>
                <a:effectLst/>
                <a:latin typeface="Söhne"/>
              </a:rPr>
              <a:t>Android 3.0/3.1/3.2 (Honeycomb) - February 22, 2011</a:t>
            </a:r>
          </a:p>
          <a:p>
            <a:pPr algn="l">
              <a:buFont typeface="+mj-lt"/>
              <a:buAutoNum type="arabicPeriod"/>
            </a:pPr>
            <a:r>
              <a:rPr lang="en-US" b="0" i="0" dirty="0">
                <a:solidFill>
                  <a:srgbClr val="374151"/>
                </a:solidFill>
                <a:effectLst/>
                <a:latin typeface="Söhne"/>
              </a:rPr>
              <a:t>Android 4.0 (Ice Cream Sandwich) - October 18, 2011</a:t>
            </a:r>
          </a:p>
          <a:p>
            <a:pPr algn="l">
              <a:buFont typeface="+mj-lt"/>
              <a:buAutoNum type="arabicPeriod"/>
            </a:pPr>
            <a:r>
              <a:rPr lang="en-US" b="0" i="0" dirty="0">
                <a:solidFill>
                  <a:srgbClr val="374151"/>
                </a:solidFill>
                <a:effectLst/>
                <a:latin typeface="Söhne"/>
              </a:rPr>
              <a:t>Android 4.1/4.2/4.3 (Jelly Bean) - July 9, 2012</a:t>
            </a:r>
          </a:p>
          <a:p>
            <a:pPr algn="l">
              <a:buFont typeface="+mj-lt"/>
              <a:buAutoNum type="arabicPeriod"/>
            </a:pPr>
            <a:r>
              <a:rPr lang="en-US" b="0" i="0" dirty="0">
                <a:solidFill>
                  <a:srgbClr val="374151"/>
                </a:solidFill>
                <a:effectLst/>
                <a:latin typeface="Söhne"/>
              </a:rPr>
              <a:t>Android 4.4 (KitKat) - October 31, 2013</a:t>
            </a:r>
          </a:p>
          <a:p>
            <a:pPr algn="l">
              <a:buFont typeface="+mj-lt"/>
              <a:buAutoNum type="arabicPeriod"/>
            </a:pPr>
            <a:r>
              <a:rPr lang="en-US" b="0" i="0" dirty="0">
                <a:solidFill>
                  <a:srgbClr val="374151"/>
                </a:solidFill>
                <a:effectLst/>
                <a:latin typeface="Söhne"/>
              </a:rPr>
              <a:t>Android 5.0/5.1 (Lollipop) - November 12, 2014</a:t>
            </a:r>
          </a:p>
          <a:p>
            <a:pPr algn="l">
              <a:buFont typeface="+mj-lt"/>
              <a:buAutoNum type="arabicPeriod"/>
            </a:pPr>
            <a:r>
              <a:rPr lang="en-US" b="0" i="0" dirty="0">
                <a:solidFill>
                  <a:srgbClr val="374151"/>
                </a:solidFill>
                <a:effectLst/>
                <a:latin typeface="Söhne"/>
              </a:rPr>
              <a:t>Android 6.0 (Marshmallow) - October 5, 2015</a:t>
            </a:r>
          </a:p>
          <a:p>
            <a:pPr algn="l">
              <a:buFont typeface="+mj-lt"/>
              <a:buAutoNum type="arabicPeriod"/>
            </a:pPr>
            <a:r>
              <a:rPr lang="en-US" b="0" i="0" dirty="0">
                <a:solidFill>
                  <a:srgbClr val="374151"/>
                </a:solidFill>
                <a:effectLst/>
                <a:latin typeface="Söhne"/>
              </a:rPr>
              <a:t>Android 7.0/7.1 (Nougat) - August 22, 2016</a:t>
            </a:r>
          </a:p>
          <a:p>
            <a:pPr algn="l">
              <a:buFont typeface="+mj-lt"/>
              <a:buAutoNum type="arabicPeriod"/>
            </a:pPr>
            <a:r>
              <a:rPr lang="en-US" b="0" i="0" dirty="0">
                <a:solidFill>
                  <a:srgbClr val="374151"/>
                </a:solidFill>
                <a:effectLst/>
                <a:latin typeface="Söhne"/>
              </a:rPr>
              <a:t>Android 8.0/8.1 (Oreo) - August 21, 2017</a:t>
            </a:r>
          </a:p>
          <a:p>
            <a:pPr algn="l">
              <a:buFont typeface="+mj-lt"/>
              <a:buAutoNum type="arabicPeriod"/>
            </a:pPr>
            <a:r>
              <a:rPr lang="en-US" b="0" i="0" dirty="0">
                <a:solidFill>
                  <a:srgbClr val="374151"/>
                </a:solidFill>
                <a:effectLst/>
                <a:latin typeface="Söhne"/>
              </a:rPr>
              <a:t>Android 9 (Pie) - August 6, 2018</a:t>
            </a:r>
          </a:p>
          <a:p>
            <a:pPr algn="l">
              <a:buFont typeface="+mj-lt"/>
              <a:buAutoNum type="arabicPeriod"/>
            </a:pPr>
            <a:r>
              <a:rPr lang="en-US" b="0" i="0" dirty="0">
                <a:solidFill>
                  <a:srgbClr val="374151"/>
                </a:solidFill>
                <a:effectLst/>
                <a:latin typeface="Söhne"/>
              </a:rPr>
              <a:t>Android 10 - September 3, 2019</a:t>
            </a:r>
          </a:p>
          <a:p>
            <a:pPr algn="l">
              <a:buFont typeface="+mj-lt"/>
              <a:buAutoNum type="arabicPeriod"/>
            </a:pPr>
            <a:r>
              <a:rPr lang="en-US" b="0" i="0" dirty="0">
                <a:solidFill>
                  <a:srgbClr val="374151"/>
                </a:solidFill>
                <a:effectLst/>
                <a:latin typeface="Söhne"/>
              </a:rPr>
              <a:t>Android 11 - September 8, 2020</a:t>
            </a:r>
          </a:p>
          <a:p>
            <a:pPr algn="l">
              <a:buFont typeface="+mj-lt"/>
              <a:buAutoNum type="arabicPeriod"/>
            </a:pPr>
            <a:r>
              <a:rPr lang="en-US" b="0" i="0" dirty="0">
                <a:solidFill>
                  <a:srgbClr val="374151"/>
                </a:solidFill>
                <a:effectLst/>
                <a:latin typeface="Söhne"/>
              </a:rPr>
              <a:t>Android 12 - October 4, 2021</a:t>
            </a:r>
          </a:p>
          <a:p>
            <a:pPr algn="l">
              <a:buFont typeface="+mj-lt"/>
              <a:buAutoNum type="arabicPeriod"/>
            </a:pPr>
            <a:r>
              <a:rPr lang="en-US" b="0" i="0" dirty="0">
                <a:solidFill>
                  <a:srgbClr val="374151"/>
                </a:solidFill>
                <a:effectLst/>
                <a:latin typeface="Söhne"/>
              </a:rPr>
              <a:t>Android 13 (Tiramisu): Released: August 2023</a:t>
            </a:r>
          </a:p>
          <a:p>
            <a:pPr algn="l">
              <a:buFont typeface="+mj-lt"/>
              <a:buAutoNum type="arabicPeriod"/>
            </a:pPr>
            <a:r>
              <a:rPr lang="en-US" b="0" i="0" dirty="0">
                <a:solidFill>
                  <a:srgbClr val="374151"/>
                </a:solidFill>
                <a:effectLst/>
                <a:latin typeface="Söhne"/>
              </a:rPr>
              <a:t>Android 14 (Upside Down Cake): Released: October 2023</a:t>
            </a:r>
          </a:p>
        </p:txBody>
      </p:sp>
    </p:spTree>
    <p:extLst>
      <p:ext uri="{BB962C8B-B14F-4D97-AF65-F5344CB8AC3E}">
        <p14:creationId xmlns:p14="http://schemas.microsoft.com/office/powerpoint/2010/main" val="3627557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63392A-584D-1CFE-FCC7-75932C2BD12C}"/>
              </a:ext>
            </a:extLst>
          </p:cNvPr>
          <p:cNvSpPr>
            <a:spLocks noGrp="1"/>
          </p:cNvSpPr>
          <p:nvPr>
            <p:ph idx="1"/>
          </p:nvPr>
        </p:nvSpPr>
        <p:spPr>
          <a:xfrm>
            <a:off x="838199" y="318052"/>
            <a:ext cx="10823713" cy="6347791"/>
          </a:xfrm>
        </p:spPr>
        <p:txBody>
          <a:bodyPr vert="horz" lIns="91440" tIns="45720" rIns="91440" bIns="45720" rtlCol="0" anchor="t">
            <a:normAutofit/>
          </a:bodyPr>
          <a:lstStyle/>
          <a:p>
            <a:pPr marL="0" indent="0" algn="l">
              <a:buNone/>
            </a:pPr>
            <a:r>
              <a:rPr lang="en-US" sz="3600" b="1" i="0" dirty="0">
                <a:solidFill>
                  <a:srgbClr val="1F1F1F"/>
                </a:solidFill>
                <a:effectLst/>
                <a:latin typeface="Google Sans"/>
              </a:rPr>
              <a:t>Pre-dessert era (2008-2009):</a:t>
            </a:r>
          </a:p>
          <a:p>
            <a:pPr marL="0" indent="0" algn="l">
              <a:buNone/>
            </a:pPr>
            <a:r>
              <a:rPr lang="en-US" b="0" i="0" dirty="0">
                <a:solidFill>
                  <a:srgbClr val="1F1F1F"/>
                </a:solidFill>
                <a:effectLst/>
                <a:latin typeface="Google Sans"/>
              </a:rPr>
              <a:t>Android 1.0 (no codename)</a:t>
            </a:r>
          </a:p>
          <a:p>
            <a:pPr marL="0" indent="0" algn="l">
              <a:buNone/>
            </a:pPr>
            <a:r>
              <a:rPr lang="en-US" b="0" i="0" dirty="0">
                <a:solidFill>
                  <a:srgbClr val="1F1F1F"/>
                </a:solidFill>
                <a:effectLst/>
                <a:latin typeface="Google Sans"/>
              </a:rPr>
              <a:t>Android 1.1 (no codename)</a:t>
            </a:r>
          </a:p>
          <a:p>
            <a:pPr marL="0" indent="0" algn="l">
              <a:buNone/>
            </a:pPr>
            <a:r>
              <a:rPr lang="en-US" b="0" i="0" dirty="0">
                <a:solidFill>
                  <a:srgbClr val="1F1F1F"/>
                </a:solidFill>
                <a:effectLst/>
                <a:latin typeface="Google Sans"/>
              </a:rPr>
              <a:t>Android 1.5 Cupcake</a:t>
            </a:r>
          </a:p>
          <a:p>
            <a:pPr marL="0" indent="0" algn="l">
              <a:buNone/>
            </a:pPr>
            <a:r>
              <a:rPr lang="en-US" b="0" i="0" dirty="0">
                <a:solidFill>
                  <a:srgbClr val="1F1F1F"/>
                </a:solidFill>
                <a:effectLst/>
                <a:latin typeface="Google Sans"/>
              </a:rPr>
              <a:t>Android 1.6 Donut</a:t>
            </a:r>
          </a:p>
          <a:p>
            <a:pPr marL="0" indent="0" algn="l">
              <a:buNone/>
            </a:pPr>
            <a:r>
              <a:rPr lang="en-US" b="0" i="0" dirty="0">
                <a:solidFill>
                  <a:srgbClr val="1F1F1F"/>
                </a:solidFill>
                <a:effectLst/>
                <a:latin typeface="Google Sans"/>
              </a:rPr>
              <a:t>Dessert era (2009-2019):</a:t>
            </a:r>
          </a:p>
          <a:p>
            <a:pPr marL="0" indent="0" algn="l">
              <a:buNone/>
            </a:pPr>
            <a:r>
              <a:rPr lang="en-US" b="0" i="0" dirty="0">
                <a:solidFill>
                  <a:srgbClr val="1F1F1F"/>
                </a:solidFill>
                <a:effectLst/>
                <a:latin typeface="Google Sans"/>
              </a:rPr>
              <a:t>Android 2.0/2.1 Eclair</a:t>
            </a:r>
          </a:p>
          <a:p>
            <a:pPr marL="0" indent="0" algn="l">
              <a:buNone/>
            </a:pPr>
            <a:r>
              <a:rPr lang="en-US" b="0" i="0" dirty="0">
                <a:solidFill>
                  <a:srgbClr val="1F1F1F"/>
                </a:solidFill>
                <a:effectLst/>
                <a:latin typeface="Google Sans"/>
              </a:rPr>
              <a:t>Android 2.2 Froyo</a:t>
            </a:r>
          </a:p>
          <a:p>
            <a:pPr marL="0" indent="0" algn="l">
              <a:buNone/>
            </a:pPr>
            <a:r>
              <a:rPr lang="en-US" b="0" i="0" dirty="0">
                <a:solidFill>
                  <a:srgbClr val="1F1F1F"/>
                </a:solidFill>
                <a:effectLst/>
                <a:latin typeface="Google Sans"/>
              </a:rPr>
              <a:t>Android 2.3 Gingerbread</a:t>
            </a:r>
          </a:p>
          <a:p>
            <a:pPr marL="0" indent="0" algn="l">
              <a:buNone/>
            </a:pPr>
            <a:r>
              <a:rPr lang="en-US" b="0" i="0" dirty="0">
                <a:solidFill>
                  <a:srgbClr val="1F1F1F"/>
                </a:solidFill>
                <a:effectLst/>
                <a:latin typeface="Google Sans"/>
              </a:rPr>
              <a:t>Android 3.0-3.2 Honeycomb (tablet-focused)</a:t>
            </a:r>
          </a:p>
          <a:p>
            <a:pPr marL="0" indent="0" algn="l">
              <a:buNone/>
            </a:pPr>
            <a:r>
              <a:rPr lang="en-US" b="0" i="0" dirty="0">
                <a:solidFill>
                  <a:srgbClr val="1F1F1F"/>
                </a:solidFill>
                <a:effectLst/>
                <a:latin typeface="Google Sans"/>
              </a:rPr>
              <a:t>Android 4.0 Ice Cream Sandwich</a:t>
            </a:r>
          </a:p>
          <a:p>
            <a:pPr marL="0" indent="0" algn="l">
              <a:buNone/>
            </a:pPr>
            <a:r>
              <a:rPr lang="en-US" b="0" i="0" dirty="0">
                <a:solidFill>
                  <a:srgbClr val="1F1F1F"/>
                </a:solidFill>
                <a:effectLst/>
                <a:latin typeface="Google Sans"/>
              </a:rPr>
              <a:t>Android 4.1-4.3 Jelly Bean</a:t>
            </a:r>
          </a:p>
          <a:p>
            <a:pPr marL="0" indent="0" algn="l">
              <a:buNone/>
            </a:pPr>
            <a:r>
              <a:rPr lang="en-US" b="0" i="0" dirty="0">
                <a:solidFill>
                  <a:srgbClr val="1F1F1F"/>
                </a:solidFill>
                <a:effectLst/>
                <a:latin typeface="Google Sans"/>
              </a:rPr>
              <a:t>Android 4.4 KitKat</a:t>
            </a:r>
          </a:p>
          <a:p>
            <a:pPr marL="0" indent="0" algn="l">
              <a:buNone/>
            </a:pPr>
            <a:r>
              <a:rPr lang="en-US" b="0" i="0" dirty="0">
                <a:solidFill>
                  <a:srgbClr val="1F1F1F"/>
                </a:solidFill>
                <a:effectLst/>
                <a:latin typeface="Google Sans"/>
              </a:rPr>
              <a:t>Android 5.0 Lollipop</a:t>
            </a:r>
          </a:p>
          <a:p>
            <a:pPr marL="0" indent="0" algn="l">
              <a:buNone/>
            </a:pPr>
            <a:r>
              <a:rPr lang="en-US" b="0" i="0" dirty="0">
                <a:solidFill>
                  <a:srgbClr val="1F1F1F"/>
                </a:solidFill>
                <a:effectLst/>
                <a:latin typeface="Google Sans"/>
              </a:rPr>
              <a:t>Android 5.1 Lollipop</a:t>
            </a:r>
          </a:p>
        </p:txBody>
      </p:sp>
    </p:spTree>
    <p:extLst>
      <p:ext uri="{BB962C8B-B14F-4D97-AF65-F5344CB8AC3E}">
        <p14:creationId xmlns:p14="http://schemas.microsoft.com/office/powerpoint/2010/main" val="37964969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a52906ef-4c58-414e-8e4d-27a1987574a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1D88C4D2402D46806DEEF026F4B601" ma:contentTypeVersion="14" ma:contentTypeDescription="Create a new document." ma:contentTypeScope="" ma:versionID="f5135b0796952c7a966953c8a7a01dd1">
  <xsd:schema xmlns:xsd="http://www.w3.org/2001/XMLSchema" xmlns:xs="http://www.w3.org/2001/XMLSchema" xmlns:p="http://schemas.microsoft.com/office/2006/metadata/properties" xmlns:ns3="a52906ef-4c58-414e-8e4d-27a1987574a3" xmlns:ns4="05bf76b5-17fd-4045-8880-cce1aedb39fd" targetNamespace="http://schemas.microsoft.com/office/2006/metadata/properties" ma:root="true" ma:fieldsID="a24aa8fd9950bd5764592aba7d3cf578" ns3:_="" ns4:_="">
    <xsd:import namespace="a52906ef-4c58-414e-8e4d-27a1987574a3"/>
    <xsd:import namespace="05bf76b5-17fd-4045-8880-cce1aedb39fd"/>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element ref="ns3:MediaServiceObjectDetectorVersions" minOccurs="0"/>
                <xsd:element ref="ns3:MediaServiceSystemTags" minOccurs="0"/>
                <xsd:element ref="ns3:MediaServiceGenerationTime" minOccurs="0"/>
                <xsd:element ref="ns3:MediaServiceEventHashCode"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2906ef-4c58-414e-8e4d-27a1987574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SystemTags" ma:index="18" nillable="true" ma:displayName="MediaServiceSystemTags" ma:hidden="true" ma:internalName="MediaServiceSystemTags" ma:readOnly="true">
      <xsd:simpleType>
        <xsd:restriction base="dms:Note"/>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5bf76b5-17fd-4045-8880-cce1aedb39fd"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3F7CFEB-D4A6-4F40-9A45-2B4DB95FD201}">
  <ds:schemaRefs>
    <ds:schemaRef ds:uri="http://schemas.microsoft.com/office/2006/documentManagement/types"/>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05bf76b5-17fd-4045-8880-cce1aedb39fd"/>
    <ds:schemaRef ds:uri="a52906ef-4c58-414e-8e4d-27a1987574a3"/>
    <ds:schemaRef ds:uri="http://purl.org/dc/dcmitype/"/>
    <ds:schemaRef ds:uri="http://purl.org/dc/elements/1.1/"/>
  </ds:schemaRefs>
</ds:datastoreItem>
</file>

<file path=customXml/itemProps2.xml><?xml version="1.0" encoding="utf-8"?>
<ds:datastoreItem xmlns:ds="http://schemas.openxmlformats.org/officeDocument/2006/customXml" ds:itemID="{20B3A4CD-BAD0-45DD-954F-383B0B8B8E6C}">
  <ds:schemaRefs>
    <ds:schemaRef ds:uri="http://schemas.microsoft.com/sharepoint/v3/contenttype/forms"/>
  </ds:schemaRefs>
</ds:datastoreItem>
</file>

<file path=customXml/itemProps3.xml><?xml version="1.0" encoding="utf-8"?>
<ds:datastoreItem xmlns:ds="http://schemas.openxmlformats.org/officeDocument/2006/customXml" ds:itemID="{FFAA58A4-F66E-4591-8676-B0D0ABC861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2906ef-4c58-414e-8e4d-27a1987574a3"/>
    <ds:schemaRef ds:uri="05bf76b5-17fd-4045-8880-cce1aedb39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466</TotalTime>
  <Words>3731</Words>
  <Application>Microsoft Office PowerPoint</Application>
  <PresentationFormat>Widescreen</PresentationFormat>
  <Paragraphs>233</Paragraphs>
  <Slides>29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29</vt:i4>
      </vt:variant>
    </vt:vector>
  </HeadingPairs>
  <TitlesOfParts>
    <vt:vector size="43" baseType="lpstr">
      <vt:lpstr>Aptos</vt:lpstr>
      <vt:lpstr>Arial</vt:lpstr>
      <vt:lpstr>erdana</vt:lpstr>
      <vt:lpstr>Google Sans</vt:lpstr>
      <vt:lpstr>Google Sans Text</vt:lpstr>
      <vt:lpstr>inter-regular</vt:lpstr>
      <vt:lpstr>JetBrains Mono</vt:lpstr>
      <vt:lpstr>Söhne</vt:lpstr>
      <vt:lpstr>Times New Roman</vt:lpstr>
      <vt:lpstr>Times New Roman</vt:lpstr>
      <vt:lpstr>Trebuchet MS</vt:lpstr>
      <vt:lpstr>Wingdings</vt:lpstr>
      <vt:lpstr>Wingdings 3</vt:lpstr>
      <vt:lpstr>Facet</vt:lpstr>
      <vt:lpstr>Unit 1:  Introduction to Android</vt:lpstr>
      <vt:lpstr>Introduction to Android</vt:lpstr>
      <vt:lpstr>Open Handset Alliance (OHA)</vt:lpstr>
      <vt:lpstr>PowerPoint Presentation</vt:lpstr>
      <vt:lpstr>History of Android:</vt:lpstr>
      <vt:lpstr>PowerPoint Presentation</vt:lpstr>
      <vt:lpstr>Features of Android:</vt:lpstr>
      <vt:lpstr>Android versions</vt:lpstr>
      <vt:lpstr>PowerPoint Presentation</vt:lpstr>
      <vt:lpstr>Post-dessert era (2016-present):</vt:lpstr>
      <vt:lpstr>Platform architecture</vt:lpstr>
      <vt:lpstr>PowerPoint Presentation</vt:lpstr>
      <vt:lpstr>Linux kernel </vt:lpstr>
      <vt:lpstr>hardware abstraction layer (HAL)</vt:lpstr>
      <vt:lpstr>Android runtime</vt:lpstr>
      <vt:lpstr>Native C/C++ libraries</vt:lpstr>
      <vt:lpstr>Android Framework</vt:lpstr>
      <vt:lpstr>Applications</vt:lpstr>
      <vt:lpstr>ANDROID – Applications Component </vt:lpstr>
      <vt:lpstr>PowerPoint Presentation</vt:lpstr>
      <vt:lpstr>Introduction to activities</vt:lpstr>
      <vt:lpstr>Activity-lifecycle</vt:lpstr>
      <vt:lpstr>PowerPoint Presentation</vt:lpstr>
      <vt:lpstr>PowerPoint Presentation</vt:lpstr>
      <vt:lpstr>Basic Empty Activity </vt:lpstr>
      <vt:lpstr>activity_main.xml</vt:lpstr>
      <vt:lpstr>Fragment</vt:lpstr>
      <vt:lpstr>Fragment lifecycle</vt:lpstr>
      <vt:lpstr>The needs fragments: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Introduction to Android</dc:title>
  <dc:creator>Mukesh Singh</dc:creator>
  <cp:lastModifiedBy>Ayush Rawat</cp:lastModifiedBy>
  <cp:revision>107</cp:revision>
  <dcterms:created xsi:type="dcterms:W3CDTF">2024-01-28T16:37:55Z</dcterms:created>
  <dcterms:modified xsi:type="dcterms:W3CDTF">2024-03-15T15:47:06Z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0x010100BC1D88C4D2402D46806DEEF026F4B601</vt:lpwstr>
  </property>
</Properties>
</file>