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 varScale="1">
        <p:scale>
          <a:sx n="80" d="100"/>
          <a:sy n="80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Department</a:t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r>
              <a:rPr lang="en-US" dirty="0" smtClean="0"/>
              <a:t>Other Information</a:t>
            </a:r>
          </a:p>
        </p:txBody>
      </p:sp>
      <p:pic>
        <p:nvPicPr>
          <p:cNvPr id="5" name="Picture 4" descr="Dickinson_hoefler_0-100-81-4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List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 smtClean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  <a:endParaRPr lang="en-US" sz="3600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10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Dickinson_Template_red</vt:lpstr>
    </vt:vector>
  </TitlesOfParts>
  <Company>Library and Information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gettym</cp:lastModifiedBy>
  <cp:revision>5</cp:revision>
  <dcterms:created xsi:type="dcterms:W3CDTF">2012-03-02T03:45:19Z</dcterms:created>
  <dcterms:modified xsi:type="dcterms:W3CDTF">2012-03-02T04:01:31Z</dcterms:modified>
</cp:coreProperties>
</file>