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283" r:id="rId3"/>
    <p:sldId id="291" r:id="rId4"/>
    <p:sldId id="297" r:id="rId5"/>
    <p:sldId id="298" r:id="rId6"/>
    <p:sldId id="299" r:id="rId7"/>
    <p:sldId id="300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2019/03/17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2019/03/17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7182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ZA" dirty="0" err="1" smtClean="0"/>
              <a:t>Nody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192" y="4063044"/>
            <a:ext cx="1017820" cy="322971"/>
          </a:xfrm>
        </p:spPr>
        <p:txBody>
          <a:bodyPr/>
          <a:lstStyle/>
          <a:p>
            <a:r>
              <a:rPr lang="en-ZA" dirty="0" smtClean="0"/>
              <a:t>by Xenon</a:t>
            </a:r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Project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55812"/>
            <a:ext cx="5472000" cy="4521619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 smtClean="0"/>
              <a:t>Main goals: </a:t>
            </a:r>
            <a:endParaRPr lang="en-ZA" sz="2800" dirty="0"/>
          </a:p>
          <a:p>
            <a:r>
              <a:rPr lang="en-ZA" dirty="0" smtClean="0"/>
              <a:t>To create community of people who share their data for free</a:t>
            </a:r>
          </a:p>
          <a:p>
            <a:endParaRPr lang="en-ZA" dirty="0"/>
          </a:p>
          <a:p>
            <a:r>
              <a:rPr lang="en-ZA" dirty="0" smtClean="0"/>
              <a:t>To allow people to build their own nodes and to connect them together</a:t>
            </a:r>
          </a:p>
          <a:p>
            <a:endParaRPr lang="en-ZA" dirty="0"/>
          </a:p>
          <a:p>
            <a:r>
              <a:rPr lang="en-ZA" dirty="0" smtClean="0"/>
              <a:t>To gather huge quantities of data and analyse them</a:t>
            </a:r>
          </a:p>
          <a:p>
            <a:endParaRPr lang="en-ZA" dirty="0" smtClean="0"/>
          </a:p>
          <a:p>
            <a:r>
              <a:rPr lang="en-ZA" dirty="0" smtClean="0"/>
              <a:t>To present analysed data from different nodes to the user</a:t>
            </a:r>
          </a:p>
          <a:p>
            <a:endParaRPr lang="en-ZA" dirty="0" smtClean="0"/>
          </a:p>
          <a:p>
            <a:r>
              <a:rPr lang="en-ZA" dirty="0" smtClean="0"/>
              <a:t>To allow P2P secure data exchange </a:t>
            </a:r>
            <a:endParaRPr lang="en-ZA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 descr="Hollow image accent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16" name="Freeform 5" descr="Solid image accent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System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4032404"/>
          </a:xfrm>
        </p:spPr>
        <p:txBody>
          <a:bodyPr/>
          <a:lstStyle/>
          <a:p>
            <a:pPr marL="0" indent="0">
              <a:buNone/>
            </a:pPr>
            <a:r>
              <a:rPr lang="en-ZA" sz="2800" dirty="0" smtClean="0"/>
              <a:t>The system consists of:</a:t>
            </a:r>
            <a:endParaRPr lang="en-ZA" sz="2800" dirty="0"/>
          </a:p>
          <a:p>
            <a:r>
              <a:rPr lang="en-ZA" dirty="0" smtClean="0"/>
              <a:t>A desktop client</a:t>
            </a:r>
          </a:p>
          <a:p>
            <a:endParaRPr lang="en-ZA" dirty="0"/>
          </a:p>
          <a:p>
            <a:r>
              <a:rPr lang="en-ZA" dirty="0" smtClean="0"/>
              <a:t>A raspberry Pi Python Client (Node Client)</a:t>
            </a:r>
          </a:p>
          <a:p>
            <a:endParaRPr lang="en-ZA" dirty="0"/>
          </a:p>
          <a:p>
            <a:r>
              <a:rPr lang="en-ZA" dirty="0" smtClean="0"/>
              <a:t>A nodes Server</a:t>
            </a:r>
          </a:p>
          <a:p>
            <a:endParaRPr lang="en-ZA" dirty="0" smtClean="0"/>
          </a:p>
          <a:p>
            <a:r>
              <a:rPr lang="en-ZA" dirty="0" smtClean="0"/>
              <a:t>A clients Server</a:t>
            </a:r>
          </a:p>
          <a:p>
            <a:endParaRPr lang="en-ZA" dirty="0"/>
          </a:p>
          <a:p>
            <a:r>
              <a:rPr lang="en-ZA" dirty="0" smtClean="0"/>
              <a:t>A database</a:t>
            </a:r>
            <a:endParaRPr lang="en-ZA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 descr="Hollow accent block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Security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r>
              <a:rPr lang="en-ZA" dirty="0" smtClean="0"/>
              <a:t>Custom SSL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 smtClean="0"/>
              <a:t>AES (Advanced Encryption Standard) encryption with 256 bit key</a:t>
            </a:r>
          </a:p>
          <a:p>
            <a:endParaRPr lang="en-ZA" dirty="0"/>
          </a:p>
          <a:p>
            <a:r>
              <a:rPr lang="en-ZA" dirty="0" smtClean="0"/>
              <a:t>RSA with 4096 bit key</a:t>
            </a:r>
          </a:p>
          <a:p>
            <a:endParaRPr lang="en-ZA" dirty="0"/>
          </a:p>
          <a:p>
            <a:r>
              <a:rPr lang="en-ZA" dirty="0"/>
              <a:t>Argon2 hashing algorithm + 16 chars salt</a:t>
            </a:r>
          </a:p>
          <a:p>
            <a:endParaRPr lang="en-ZA" dirty="0"/>
          </a:p>
        </p:txBody>
      </p:sp>
      <p:pic>
        <p:nvPicPr>
          <p:cNvPr id="14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Development: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5999"/>
            <a:ext cx="5472000" cy="4121431"/>
          </a:xfrm>
        </p:spPr>
        <p:txBody>
          <a:bodyPr/>
          <a:lstStyle/>
          <a:p>
            <a:r>
              <a:rPr lang="en-ZA" dirty="0" smtClean="0"/>
              <a:t>P2P data transfer</a:t>
            </a:r>
          </a:p>
          <a:p>
            <a:endParaRPr lang="en-ZA" dirty="0"/>
          </a:p>
          <a:p>
            <a:r>
              <a:rPr lang="en-ZA" dirty="0" smtClean="0"/>
              <a:t>Nodes with UHF transmitters</a:t>
            </a:r>
          </a:p>
          <a:p>
            <a:endParaRPr lang="en-ZA" dirty="0"/>
          </a:p>
          <a:p>
            <a:r>
              <a:rPr lang="en-ZA" dirty="0" smtClean="0"/>
              <a:t>Improved data storing</a:t>
            </a:r>
          </a:p>
          <a:p>
            <a:endParaRPr lang="en-ZA" dirty="0"/>
          </a:p>
          <a:p>
            <a:r>
              <a:rPr lang="en-ZA" dirty="0" smtClean="0"/>
              <a:t>AWS</a:t>
            </a:r>
          </a:p>
          <a:p>
            <a:endParaRPr lang="en-ZA" dirty="0"/>
          </a:p>
          <a:p>
            <a:r>
              <a:rPr lang="en-ZA" dirty="0" smtClean="0"/>
              <a:t>Larger community</a:t>
            </a:r>
          </a:p>
          <a:p>
            <a:endParaRPr lang="en-ZA" dirty="0"/>
          </a:p>
          <a:p>
            <a:r>
              <a:rPr lang="en-ZA" dirty="0" smtClean="0"/>
              <a:t> Even better security</a:t>
            </a:r>
            <a:endParaRPr lang="en-ZA" dirty="0"/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55038" y="1163165"/>
            <a:ext cx="4904790" cy="4333769"/>
          </a:xfrm>
        </p:spPr>
      </p:pic>
      <p:pic>
        <p:nvPicPr>
          <p:cNvPr id="11" name="Picture Placeholder 18" descr="Image placeholder bottom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35007" y="403811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13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04802" y="4473472"/>
            <a:ext cx="2405261" cy="2125239"/>
          </a:xfrm>
        </p:spPr>
      </p:pic>
    </p:spTree>
    <p:extLst>
      <p:ext uri="{BB962C8B-B14F-4D97-AF65-F5344CB8AC3E}">
        <p14:creationId xmlns:p14="http://schemas.microsoft.com/office/powerpoint/2010/main" val="320187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I’ve Learned:</a:t>
            </a:r>
            <a:endParaRPr lang="en-ZA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3033983"/>
            <a:ext cx="5472000" cy="3643447"/>
          </a:xfrm>
        </p:spPr>
        <p:txBody>
          <a:bodyPr/>
          <a:lstStyle/>
          <a:p>
            <a:r>
              <a:rPr lang="en-ZA" dirty="0" smtClean="0"/>
              <a:t>Python syntax and Python sockets</a:t>
            </a:r>
          </a:p>
          <a:p>
            <a:endParaRPr lang="en-ZA" dirty="0"/>
          </a:p>
          <a:p>
            <a:r>
              <a:rPr lang="en-ZA" dirty="0" smtClean="0"/>
              <a:t>TCP streams behaviour pattern</a:t>
            </a:r>
          </a:p>
          <a:p>
            <a:endParaRPr lang="en-ZA" dirty="0"/>
          </a:p>
          <a:p>
            <a:r>
              <a:rPr lang="en-ZA" dirty="0" smtClean="0"/>
              <a:t>Shell scripting</a:t>
            </a:r>
          </a:p>
          <a:p>
            <a:endParaRPr lang="en-ZA" dirty="0"/>
          </a:p>
          <a:p>
            <a:r>
              <a:rPr lang="en-ZA" dirty="0" smtClean="0"/>
              <a:t>How to set up and work with sensors</a:t>
            </a:r>
          </a:p>
          <a:p>
            <a:endParaRPr lang="en-ZA" dirty="0"/>
          </a:p>
          <a:p>
            <a:r>
              <a:rPr lang="en-ZA" dirty="0" smtClean="0"/>
              <a:t>How to set up and work with Raspberry Pi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12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188708" y="370784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14" name="Picture Placeholder 16" descr="Image placeholder top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91338" y="2588397"/>
            <a:ext cx="2405261" cy="2125239"/>
          </a:xfrm>
        </p:spPr>
      </p:pic>
      <p:pic>
        <p:nvPicPr>
          <p:cNvPr id="15" name="Picture Placeholder 13" descr="Image plaeceholder left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50352" y="3821511"/>
            <a:ext cx="2405261" cy="2125239"/>
          </a:xfrm>
        </p:spPr>
      </p:pic>
      <p:sp>
        <p:nvSpPr>
          <p:cNvPr id="17" name="Freeform 5" descr="Solid accent block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585677" y="3033983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638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447" y="2136900"/>
            <a:ext cx="5472000" cy="2693585"/>
          </a:xfrm>
        </p:spPr>
        <p:txBody>
          <a:bodyPr/>
          <a:lstStyle/>
          <a:p>
            <a:pPr algn="ctr"/>
            <a:r>
              <a:rPr lang="en-ZA" sz="11500" dirty="0" smtClean="0"/>
              <a:t>DEMO</a:t>
            </a:r>
            <a:endParaRPr lang="en-ZA" sz="6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12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188708" y="370784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018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74319" y="224444"/>
            <a:ext cx="10655455" cy="6858000"/>
          </a:xfrm>
        </p:spPr>
      </p:pic>
      <p:sp>
        <p:nvSpPr>
          <p:cNvPr id="38" name="TextBox 37" descr="Accent to title block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35" name="Isosceles Triangle 34" descr="Shadow to title block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 5" descr="Solid accent block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33" name="Freeform 5" descr="Hollow accent block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 smtClean="0"/>
              <a:t>Ivan </a:t>
            </a:r>
            <a:r>
              <a:rPr lang="en-ZA" dirty="0" err="1" smtClean="0"/>
              <a:t>Zlatanov</a:t>
            </a:r>
            <a:endParaRPr lang="en-ZA" dirty="0"/>
          </a:p>
        </p:txBody>
      </p:sp>
      <p:pic>
        <p:nvPicPr>
          <p:cNvPr id="21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4834102"/>
            <a:ext cx="218900" cy="2189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34849" y="4798536"/>
            <a:ext cx="3521514" cy="288000"/>
          </a:xfrm>
        </p:spPr>
        <p:txBody>
          <a:bodyPr/>
          <a:lstStyle/>
          <a:p>
            <a:r>
              <a:rPr lang="en-ZA" dirty="0" smtClean="0"/>
              <a:t>Alexander </a:t>
            </a:r>
            <a:r>
              <a:rPr lang="en-ZA" dirty="0" err="1" smtClean="0"/>
              <a:t>Brezhnikov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176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Office Theme</vt:lpstr>
      <vt:lpstr>Nody</vt:lpstr>
      <vt:lpstr>The Project</vt:lpstr>
      <vt:lpstr>The System</vt:lpstr>
      <vt:lpstr>The Security</vt:lpstr>
      <vt:lpstr>Future Development:</vt:lpstr>
      <vt:lpstr>What I’ve Learned: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2019-03-17T12:59:57Z</dcterms:created>
  <dcterms:modified xsi:type="dcterms:W3CDTF">2019-03-17T17:31:08Z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2018-08-01T18:28:11.6786671Z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