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Awesome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XYZ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000"/>
            </a:pPr>
            <a:r>
              <a:t>slide one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5000"/>
            </a:pPr>
            <a:r>
              <a:t>bullet one</a:t>
            </a:r>
          </a:p>
          <a:p>
            <a:pPr>
              <a:defRPr sz="5000"/>
            </a:pPr>
            <a:r>
              <a:t>two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5000"/>
            </a:pPr>
            <a:r>
              <a:t>slide two bullet</a:t>
            </a:r>
          </a:p>
          <a:p>
            <a:pPr>
              <a:defRPr sz="5000"/>
            </a:pPr>
            <a:r>
              <a:t>some fact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0"/>
            </a:pPr>
            <a:r>
              <a:t>title of slide three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3528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