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2222-D933-458E-B377-1D6927FD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9B8E5E-7FAF-4B10-A8ED-97EDCBC2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FCAFC-062A-4C84-82C7-F96606A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4662B-6C56-40C0-902A-70FDF8A0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96366-5E87-4E67-BD8B-1B7E5811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006FF-7A03-49A8-BDAC-CED6B237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C54C95-8AA0-440D-9083-542EAACBE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31FBB-955B-42C4-96AB-5C20E4C2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94702-8DCF-4389-9B85-716DCFBA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83F06-0FBE-49DD-91FE-70010E19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3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18DF6-617F-4DCC-A339-9296C5564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27B8A-2311-47FF-B95D-208F75F27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7A8C-3790-4A50-8C27-49B09D2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DD07-5013-4D81-BF5E-0508584A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02A51-5F46-4FF7-925B-F48E5C29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D1325-9996-4C4F-B8B9-D853DE7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9F1D2-2A89-4F11-950C-78C06013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0F593-DE6F-4D90-AEF9-6CE87F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96A5D-EE58-4F55-B670-4196AAE7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E7E8D-8AB1-41D7-BB27-7A2991B2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9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AE4F8-AFEC-48C8-8165-62D0FA87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3AFAC-66B0-4E98-9C05-BC83CF10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9AFA2-5CCE-485D-8925-537C9CD9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4B5BA-AEA3-408C-8E41-96A82EE6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629F9-4017-4E96-9C35-2180FBDB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5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DF18E-945B-41FA-BB79-4BCF1114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21027-DBC9-42FA-931E-0C04C00F5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FC494-2730-46EF-9BCC-7138BC67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33352C-664B-4130-93A7-FA290C5B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4744D-9FFD-4018-8385-C7967011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39F58-1530-4BDD-8499-6725C493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B52D-8C4D-4AD9-B36E-98F07C83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4CD7A5-C857-4188-B50B-263FA330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3ADF2-1650-4F7B-BE4A-7C0CFEA8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3F95EA-B0C0-4646-9488-2F6A2071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6E454E-A022-48AC-A2E7-2306BF1CA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57503A-A777-4C3C-9043-7EE23B83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23BAC2-4A11-4F26-9E76-4494605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806326-EF9E-4770-B492-68B82697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9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E9BB9-EF52-4077-A130-8AF06AF9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4D1ECD-6F57-4491-BA03-38AC1C57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5A0C1B-F4F9-4A98-B61C-FF853CC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7C8D67-2C3E-40C1-A00F-8871024B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5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569027-5377-4EFA-94D7-DFC58558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B68FB-5ECB-4460-A558-C74E5770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1F1272-F930-4091-B739-121C398A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908EA-67F5-4F66-9F9E-3258796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1601F-4B2E-491C-8EE3-45F4F721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EF0031-1454-4E26-8E89-47A993FC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ECC53B-0F0F-4762-973E-0BCB98B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14B17-C768-4163-BD5F-5E0E54A6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20A161-970D-497A-92D0-7B11516A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66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EB6C8-E357-4A85-AB2B-3048D00F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2DF923-DAB1-4D78-8C02-D734514A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5F3A09-CBFE-40E6-A35B-160EA35A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6846A4-E660-4D9F-B3FD-41EB58B5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932992-94BF-42B2-9829-21AFE6C3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DE745-470C-4D33-80F9-B61A99EE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4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B0847-FBC2-4673-ADAA-ECC19CF5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5FC0F5-B66C-4DDA-A2C7-BFDCD0D3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384A8E-4D7E-4279-BF1D-C892BDF19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8ECE-44CF-47E7-8890-ADD3CC0E49B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EC1B2-EF76-4921-A57F-12F4A64E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8809E5-5346-401A-AF0A-64A9BBC2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EAC6-1C00-4D72-8C68-269654083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5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3D472B-BD00-4E6E-A150-96326DEB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283" y="1148318"/>
            <a:ext cx="9144000" cy="114362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Guitar Legend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D1FAB-F1F4-447C-9159-52634773EC28}"/>
              </a:ext>
            </a:extLst>
          </p:cNvPr>
          <p:cNvSpPr txBox="1"/>
          <p:nvPr/>
        </p:nvSpPr>
        <p:spPr>
          <a:xfrm>
            <a:off x="1520431" y="2421887"/>
            <a:ext cx="883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Начальная разработка. Этап проектирования.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13A73-B849-4124-829E-DAAEEF1D4E7E}"/>
              </a:ext>
            </a:extLst>
          </p:cNvPr>
          <p:cNvSpPr txBox="1"/>
          <p:nvPr/>
        </p:nvSpPr>
        <p:spPr>
          <a:xfrm>
            <a:off x="4216337" y="4198640"/>
            <a:ext cx="1721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r>
              <a:rPr lang="ru-RU" dirty="0"/>
              <a:t>Бессонов  Иван</a:t>
            </a:r>
          </a:p>
          <a:p>
            <a:r>
              <a:rPr lang="ru-RU" dirty="0"/>
              <a:t>Орлов Максим</a:t>
            </a:r>
          </a:p>
          <a:p>
            <a:r>
              <a:rPr lang="ru-RU" dirty="0"/>
              <a:t>Суслов Роман</a:t>
            </a:r>
          </a:p>
          <a:p>
            <a:r>
              <a:rPr lang="ru-RU" dirty="0"/>
              <a:t>Кислицын</a:t>
            </a:r>
            <a:r>
              <a:rPr lang="en-US" dirty="0"/>
              <a:t> </a:t>
            </a:r>
            <a:r>
              <a:rPr lang="ru-RU" dirty="0"/>
              <a:t>Иван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ECF00-5D36-4B66-A69E-9E7182F0A6E0}"/>
              </a:ext>
            </a:extLst>
          </p:cNvPr>
          <p:cNvSpPr txBox="1"/>
          <p:nvPr/>
        </p:nvSpPr>
        <p:spPr>
          <a:xfrm>
            <a:off x="5965789" y="4475639"/>
            <a:ext cx="2530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Кокорин Егор</a:t>
            </a:r>
          </a:p>
          <a:p>
            <a:r>
              <a:rPr lang="ru-RU" dirty="0"/>
              <a:t>Широков Дмитрий</a:t>
            </a:r>
          </a:p>
          <a:p>
            <a:r>
              <a:rPr lang="ru-RU" dirty="0"/>
              <a:t>Ведерников Дмитрий</a:t>
            </a:r>
          </a:p>
          <a:p>
            <a:r>
              <a:rPr lang="ru-RU" dirty="0"/>
              <a:t>Заболотский</a:t>
            </a:r>
            <a:r>
              <a:rPr lang="en-US" dirty="0"/>
              <a:t> </a:t>
            </a:r>
            <a:r>
              <a:rPr lang="ru-RU" dirty="0"/>
              <a:t>Александр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D5FB6-DCF7-4C0E-87CC-F0979BF10F57}"/>
              </a:ext>
            </a:extLst>
          </p:cNvPr>
          <p:cNvSpPr txBox="1"/>
          <p:nvPr/>
        </p:nvSpPr>
        <p:spPr>
          <a:xfrm>
            <a:off x="5406213" y="4075261"/>
            <a:ext cx="111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1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8B5BF-420B-45E0-A458-290B28B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286" y="916154"/>
            <a:ext cx="1979428" cy="1325563"/>
          </a:xfrm>
        </p:spPr>
        <p:txBody>
          <a:bodyPr>
            <a:noAutofit/>
          </a:bodyPr>
          <a:lstStyle/>
          <a:p>
            <a:r>
              <a:rPr lang="en-US" sz="6600" dirty="0"/>
              <a:t> MLP</a:t>
            </a:r>
            <a:endParaRPr lang="ru-RU" sz="6600" dirty="0"/>
          </a:p>
        </p:txBody>
      </p:sp>
      <p:pic>
        <p:nvPicPr>
          <p:cNvPr id="1026" name="Picture 2" descr="https://sun9-78.userapi.com/impg/rbl-3oeh-aLZAyN_wJnOqYzFIfmInWq_HVozcA/QrsZNJ7wsbU.jpg?size=442x382&amp;quality=96&amp;sign=55d6bc98e579b32ca67582d34f10615f&amp;type=album">
            <a:extLst>
              <a:ext uri="{FF2B5EF4-FFF2-40B4-BE49-F238E27FC236}">
                <a16:creationId xmlns:a16="http://schemas.microsoft.com/office/drawing/2014/main" id="{A3F41D4F-D663-4749-A06E-217ED992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241717"/>
            <a:ext cx="42100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836D5-26C1-4A13-A358-CB387E6B09DD}"/>
              </a:ext>
            </a:extLst>
          </p:cNvPr>
          <p:cNvSpPr txBox="1"/>
          <p:nvPr/>
        </p:nvSpPr>
        <p:spPr>
          <a:xfrm>
            <a:off x="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3274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0F4C4-3632-44CB-BF89-3ABAEA21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133" y="745819"/>
            <a:ext cx="4239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Guitar Legend</a:t>
            </a:r>
            <a:endParaRPr lang="ru-RU" sz="5400" dirty="0"/>
          </a:p>
        </p:txBody>
      </p:sp>
      <p:pic>
        <p:nvPicPr>
          <p:cNvPr id="2050" name="Picture 2" descr="https://psv4.userapi.com/c237231/u200378981/docs/d24/ba32f9cc91b6/GUITAR_LEGEND_free-file.png?extra=SevjPtLDJ-q3DB0ndUDHDnF1wIuPkX6n2wAo_9x9-UE6kN8qttGM6EVlQ2jCfERcaY-2pnQApcVy6KdoQx26lb93dCCM66c-iprU3SgKfZ3Wz3ep5DI264jh0URLIFSL-PNAPm8iGxNSlf61VKYCltU">
            <a:extLst>
              <a:ext uri="{FF2B5EF4-FFF2-40B4-BE49-F238E27FC236}">
                <a16:creationId xmlns:a16="http://schemas.microsoft.com/office/drawing/2014/main" id="{A3E7F203-E516-45DA-AFE7-AC50C7303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91" y="2326078"/>
            <a:ext cx="5460725" cy="37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DE75E-4A74-4DBE-A926-BA36902F8871}"/>
              </a:ext>
            </a:extLst>
          </p:cNvPr>
          <p:cNvSpPr txBox="1"/>
          <p:nvPr/>
        </p:nvSpPr>
        <p:spPr>
          <a:xfrm>
            <a:off x="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428754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6816E-66CC-466F-BD0C-ADB1E0BB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ролей: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D0396-DCE6-4949-AE75-804DD369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Кокорин Егор – Старший программист</a:t>
            </a:r>
          </a:p>
          <a:p>
            <a:r>
              <a:rPr lang="ru-RU" dirty="0"/>
              <a:t>Бессонов Иван – Программист</a:t>
            </a:r>
          </a:p>
          <a:p>
            <a:r>
              <a:rPr lang="ru-RU" dirty="0"/>
              <a:t>Ведерников Дмитрий – Водитель, </a:t>
            </a:r>
            <a:r>
              <a:rPr lang="en-US" dirty="0"/>
              <a:t>SCRUM</a:t>
            </a:r>
            <a:r>
              <a:rPr lang="ru-RU" dirty="0"/>
              <a:t>-мастер</a:t>
            </a:r>
          </a:p>
          <a:p>
            <a:r>
              <a:rPr lang="ru-RU" dirty="0"/>
              <a:t>Кислицын Иван – Редактор текстов, тестировщик</a:t>
            </a:r>
          </a:p>
          <a:p>
            <a:r>
              <a:rPr lang="ru-RU" dirty="0"/>
              <a:t>Орлов Максим – Геймдизайнер, сценарист, тестировщик</a:t>
            </a:r>
          </a:p>
          <a:p>
            <a:r>
              <a:rPr lang="ru-RU" dirty="0"/>
              <a:t>Заболотский Александр – Спикер, тестировщик</a:t>
            </a:r>
          </a:p>
          <a:p>
            <a:r>
              <a:rPr lang="ru-RU" dirty="0"/>
              <a:t>Широков Дмитрий – Аналитик, тестировщик</a:t>
            </a:r>
          </a:p>
          <a:p>
            <a:r>
              <a:rPr lang="ru-RU" dirty="0"/>
              <a:t>Суслов Роман – Сценарист, саунд-дизайнер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B8C38-D64A-4399-8340-724E7D845311}"/>
              </a:ext>
            </a:extLst>
          </p:cNvPr>
          <p:cNvSpPr txBox="1"/>
          <p:nvPr/>
        </p:nvSpPr>
        <p:spPr>
          <a:xfrm>
            <a:off x="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35414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68023-D7EA-40FD-A291-D6310FFA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предыдущего спринта: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C1FFCFC-FF49-4F8A-8E7F-27CA2D19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60" y="18455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AE38F5-7196-4D94-B57A-5A605E1F181B}"/>
              </a:ext>
            </a:extLst>
          </p:cNvPr>
          <p:cNvSpPr/>
          <p:nvPr/>
        </p:nvSpPr>
        <p:spPr>
          <a:xfrm>
            <a:off x="838200" y="1547330"/>
            <a:ext cx="80109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Определен итоговый игровой движок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Утвержден логотип и название 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Утвержден логотип и название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Сформирован скелет сценария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Частично реализована основная механика передвижения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Утверждена стилистика игры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Утверждены основные механики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E615B-6446-45CF-A83A-F2BB1144D735}"/>
              </a:ext>
            </a:extLst>
          </p:cNvPr>
          <p:cNvSpPr txBox="1"/>
          <p:nvPr/>
        </p:nvSpPr>
        <p:spPr>
          <a:xfrm>
            <a:off x="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4441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9C2C-367F-46F9-8585-040967CE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Мнения команды о прошедшем спринте: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FBC76-E111-4FE8-B35F-5A27A4BF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125" y="1836974"/>
            <a:ext cx="7636565" cy="2140088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/>
              <a:t>Александр Заболотский: «…Прошлый спринт оказался непростым для нашей команды, в связи с тем, что нам пришлось начать работу во многих направлениях, в которых у нас мало опыта...»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34DB3A-C41E-458B-AC1F-90B8CECA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4" y="1408181"/>
            <a:ext cx="2680251" cy="2802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F29C61-FE75-463E-9136-167317E6CFB6}"/>
              </a:ext>
            </a:extLst>
          </p:cNvPr>
          <p:cNvSpPr txBox="1"/>
          <p:nvPr/>
        </p:nvSpPr>
        <p:spPr>
          <a:xfrm>
            <a:off x="596348" y="4297272"/>
            <a:ext cx="8209721" cy="2246769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/>
              <a:t>Дмитрий Ведерников: «Спринт выдался достаточно продуктивным. В ходе обсуждения наша команда сплотилась в работе и смогла определиться с основными положениями игры. Неотъемлемой частью команды стало её название и логотип.»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0F74EC-85C5-4C37-A32B-9FB70EF0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669" y="3671326"/>
            <a:ext cx="2938670" cy="28727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FF900-2B14-4803-BF81-616E943C9C1A}"/>
              </a:ext>
            </a:extLst>
          </p:cNvPr>
          <p:cNvSpPr txBox="1"/>
          <p:nvPr/>
        </p:nvSpPr>
        <p:spPr>
          <a:xfrm>
            <a:off x="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9345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7D147-E896-4200-ADD4-A2919EC3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следующий спринт: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DCAEB-73DA-4243-AD78-57FD0FD7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Закончить реализацию механики передвижения </a:t>
            </a:r>
          </a:p>
          <a:p>
            <a:r>
              <a:rPr lang="ru-RU" dirty="0"/>
              <a:t>Продолжить разработку сюжета</a:t>
            </a:r>
          </a:p>
          <a:p>
            <a:r>
              <a:rPr lang="ru-RU" dirty="0"/>
              <a:t>Начать разработку сценария</a:t>
            </a:r>
          </a:p>
          <a:p>
            <a:r>
              <a:rPr lang="ru-RU" dirty="0"/>
              <a:t>Придумать оригинальный слайд «спасибо за внимание»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60552-3E7C-47BC-839E-65B28AB24E34}"/>
              </a:ext>
            </a:extLst>
          </p:cNvPr>
          <p:cNvSpPr txBox="1"/>
          <p:nvPr/>
        </p:nvSpPr>
        <p:spPr>
          <a:xfrm>
            <a:off x="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30209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AF6F-714C-4351-9E73-7DA3E76B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3074" name="Picture 2" descr="https://sun9-3.userapi.com/impg/i-Gcnw0-HfCT6zMQQCiGSIjn8niQUdiB3nIS-A/SPpftZyyLjw.jpg?size=720x720&amp;quality=96&amp;sign=c75ba717fdbe5571becf27c9da8e6d18&amp;type=album">
            <a:extLst>
              <a:ext uri="{FF2B5EF4-FFF2-40B4-BE49-F238E27FC236}">
                <a16:creationId xmlns:a16="http://schemas.microsoft.com/office/drawing/2014/main" id="{1AF004F1-7A53-473F-AED3-8F15B774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30" y="1550503"/>
            <a:ext cx="4734339" cy="473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53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219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 Guitar Legend</vt:lpstr>
      <vt:lpstr> MLP</vt:lpstr>
      <vt:lpstr>Guitar Legend</vt:lpstr>
      <vt:lpstr>Распределение ролей:</vt:lpstr>
      <vt:lpstr>Итоги предыдущего спринта:</vt:lpstr>
      <vt:lpstr>Мнения команды о прошедшем спринте:</vt:lpstr>
      <vt:lpstr>Планы на следующий спринт: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механики  Guitar Legend</dc:title>
  <dc:creator>Дмитрий Широков</dc:creator>
  <cp:lastModifiedBy>Иван Бессонов</cp:lastModifiedBy>
  <cp:revision>29</cp:revision>
  <dcterms:created xsi:type="dcterms:W3CDTF">2022-02-28T14:30:03Z</dcterms:created>
  <dcterms:modified xsi:type="dcterms:W3CDTF">2022-03-09T18:24:23Z</dcterms:modified>
</cp:coreProperties>
</file>