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D533B6"/>
    <a:srgbClr val="3DC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Brutal Legend</c:v>
                </c:pt>
              </c:strCache>
            </c:strRef>
          </c:tx>
          <c:dPt>
            <c:idx val="0"/>
            <c:bubble3D val="0"/>
            <c:spPr>
              <a:solidFill>
                <a:srgbClr val="D533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7B2-40B7-9BA4-A0FBC373A9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17B2-40B7-9BA4-A0FBC373A9A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7B2-40B7-9BA4-A0FBC373A9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Планирование</c:v>
                </c:pt>
                <c:pt idx="1">
                  <c:v>Разработка</c:v>
                </c:pt>
                <c:pt idx="2">
                  <c:v>Тестирование</c:v>
                </c:pt>
                <c:pt idx="3">
                  <c:v>Аналитика</c:v>
                </c:pt>
                <c:pt idx="4">
                  <c:v>Дизайн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270</c:v>
                </c:pt>
                <c:pt idx="1">
                  <c:v>930</c:v>
                </c:pt>
                <c:pt idx="2">
                  <c:v>440</c:v>
                </c:pt>
                <c:pt idx="3">
                  <c:v>120</c:v>
                </c:pt>
                <c:pt idx="4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2-40B7-9BA4-A0FBC373A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4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F964A-3BB5-44BE-B90E-41289679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AAEC2C-519D-454A-BC3E-7560620CA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1084A-ABE5-4F2E-90F8-FF50413E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E7B08-BF0A-41AA-BC31-1075380E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C6A124-85A7-4DF6-AA09-B4076F1B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85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10B3-5299-43C3-8D14-391C7276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C74977-4CA4-4AD5-99A3-1F5E8E1F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B8429-7A39-43D5-8676-A389381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3B0708-F30C-48DD-A239-E82F4C8A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54248-7975-46D3-A135-64CC3F84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5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9A4A1C-5170-4B60-AAFF-94396B960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5B2282-973A-4C40-8647-3D4FAE0FF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D8BC9-DAFF-4F7A-904D-C70FE56C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463AD-B9FA-4493-8165-0D5A6954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EB214-9777-4177-A964-31040F2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43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9F744-9A3D-47B9-869A-5B8D66D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F2AAC2-4344-4A7A-A4AE-224ABD04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7B04C-4FE0-4F44-A21F-B7DE69F0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813B7E-B1CB-449D-801F-7A196601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861F5-A615-4D23-B255-B7C98A3A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82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F1541-523A-42EB-834E-A502B0FA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CC3FBE-D2AD-494A-8944-C08CF585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B496B-E013-4539-B4C9-E9BD5B4B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44136-307E-4BD4-AFA8-34C67031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C5181E-053D-4E7E-BB02-5669C5CE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77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DC8BD-8A79-46FF-AF76-1E9C69ED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6D3B9-E534-4BC9-844A-F0E250691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AFFC7-5D44-4D05-B048-90874EBBF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044CD-6349-421E-8963-7C02A9A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680EB4-84D6-4E98-B387-000DEACC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90FFA6-11C6-451B-ACD9-DAA14BCD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7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493FB-1E36-406D-AB40-229E9F79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30CD8-5884-4CBE-B882-AF578EE4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51B47E-5399-4977-AC8F-ED4AC966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FF3638-C4B0-46C1-9652-80E9449F2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06052A-E683-4820-833A-FE83932C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91512F-AF61-427D-9807-EE54DAA1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C9CC3C-7593-44F5-803F-F5C94947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46ACBF-4B72-446C-A638-9D40A79B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0F677-1663-4EDD-8E1D-D72E43D4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37493F-50ED-4EEF-B2CD-592B1CE1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BC76A5-A686-42EC-88B6-749C9B95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BE606D-0F71-428F-A50C-1287C8FB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338B2A-AE09-42F5-8553-F046F97F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143937-28D5-4810-89BB-5EA75D7F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FEEE34-1F68-4156-AC45-148F7CD9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5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4E3F9-1918-412B-9157-D1D59A44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50FF5-8F79-49EC-891C-FADCDDCF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C6261A-E3C5-4796-966C-ACD118699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849245-6BBC-4DB3-BEB3-CFCE21BD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05C225-8115-4CD4-BB0A-3C72952E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ED92FB-1511-4B5C-AFAA-02BCCDE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43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3812-2568-4F02-9786-55D16F5C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D2E185-D9C2-4795-AE35-0B7B1252E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3922A3-4753-4931-9924-3F99FA634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A5A505-D9D5-4D21-934A-54653F38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D03804-2467-4887-9706-366B3F9E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899DDB-E6A0-4E93-9ED7-47D6BF5C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74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BA40A-446F-4ABD-80C3-AF35B84D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7C7B1F-3943-4A89-BC7F-67D6B186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C28A8-40BB-42C2-AECE-8E177A621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6175-7952-4C76-9986-6A8BC7B2CFDB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F3F28-8F8A-4803-8A9E-58DB5621A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8E240D-1C01-42FA-A79D-66763E3DD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C47C-2870-4873-A8AF-84892488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8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4E0D3-691F-477E-85B7-0FC8883E8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Guitar Legend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93CC7-FAE2-4083-80D4-86D6F492E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855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5920FF-52FC-4D55-919B-0E0E66E42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26" y="0"/>
            <a:ext cx="6872288" cy="68722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B2C5F-5125-46EE-B2E4-CB934FE4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175770" y="277336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7200" dirty="0"/>
              <a:t>Болҕомтоҕутугар</a:t>
            </a:r>
            <a:br>
              <a:rPr lang="ru-RU" sz="7200" dirty="0"/>
            </a:br>
            <a:br>
              <a:rPr lang="ru-RU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ru-RU" sz="7200" dirty="0"/>
            </a:br>
            <a:br>
              <a:rPr lang="ru-RU" sz="7200" dirty="0"/>
            </a:br>
            <a:br>
              <a:rPr lang="ru-RU" sz="7200" dirty="0"/>
            </a:br>
            <a:r>
              <a:rPr lang="ru-RU" sz="7200" dirty="0"/>
              <a:t> Махтан!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EB976FB-3592-4EFC-9E7A-3DF74E6B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213">
            <a:off x="7257141" y="2845934"/>
            <a:ext cx="2612571" cy="870857"/>
          </a:xfrm>
          <a:prstGeom prst="rect">
            <a:avLst/>
          </a:prstGeom>
          <a:effectLst>
            <a:outerShdw blurRad="50800" dist="50800" dir="5400000" sx="77000" sy="77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59DBAC2B-2A37-4A45-AD47-6BA9999ED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6318" y="3428999"/>
            <a:ext cx="307468" cy="1537341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9AD96B-1037-4D57-BD90-5B05F145CFF7}"/>
              </a:ext>
            </a:extLst>
          </p:cNvPr>
          <p:cNvSpPr txBox="1"/>
          <p:nvPr/>
        </p:nvSpPr>
        <p:spPr>
          <a:xfrm>
            <a:off x="3434191" y="-216393"/>
            <a:ext cx="599875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</a:t>
            </a:r>
          </a:p>
          <a:p>
            <a:pPr algn="ctr"/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Внимани!е</a:t>
            </a:r>
          </a:p>
        </p:txBody>
      </p:sp>
    </p:spTree>
    <p:extLst>
      <p:ext uri="{BB962C8B-B14F-4D97-AF65-F5344CB8AC3E}">
        <p14:creationId xmlns:p14="http://schemas.microsoft.com/office/powerpoint/2010/main" val="73401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DB2A5-E602-46F5-877B-F7814068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68" y="-42264"/>
            <a:ext cx="7000032" cy="3937518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598A5E-395D-4581-95EF-08AD57143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96670"/>
            <a:ext cx="7000032" cy="393751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0796E-3302-40BE-B432-5990C1D812CD}"/>
              </a:ext>
            </a:extLst>
          </p:cNvPr>
          <p:cNvSpPr txBox="1"/>
          <p:nvPr/>
        </p:nvSpPr>
        <p:spPr>
          <a:xfrm>
            <a:off x="6001727" y="2274837"/>
            <a:ext cx="950901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2000" dirty="0">
                <a:ln w="571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63E24-1355-4B51-A3B9-4AC92E0E7DD0}"/>
              </a:ext>
            </a:extLst>
          </p:cNvPr>
          <p:cNvSpPr txBox="1"/>
          <p:nvPr/>
        </p:nvSpPr>
        <p:spPr>
          <a:xfrm>
            <a:off x="9676760" y="3921442"/>
            <a:ext cx="251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Brutal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4B86A-014D-49A6-869D-C7B0453033EC}"/>
              </a:ext>
            </a:extLst>
          </p:cNvPr>
          <p:cNvSpPr txBox="1"/>
          <p:nvPr/>
        </p:nvSpPr>
        <p:spPr>
          <a:xfrm>
            <a:off x="90009" y="2184345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Cuphead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7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AAF4C-BFF9-44D8-A75D-0D893CDF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CC5B7-7840-4582-8FF9-C1B2FC6E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Основной список фич: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Уникальный боевой процесс заключается в сражении с помощью мелодии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Большой спектр звуков и эффектов для вашей мелодии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Получение новых аккордов для ваших мелодий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68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87F9C-9913-4EC8-87B2-2425EFF3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Визуальный стиль: пиксель арт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9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2589-5018-403B-8FB6-A2AAB2A3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Бюджет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63554B0-8488-42E7-B88F-E8DFEED1B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7167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32BA3C-74EA-49D8-BBE6-3D4CBC2B1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33" y="2778613"/>
            <a:ext cx="1026367" cy="9754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D8A770-9407-4EA8-84AD-4AA770109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17" y="1815422"/>
            <a:ext cx="1026367" cy="10263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EE313E-411F-4C97-A412-7F1D11FCF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23" y="3859238"/>
            <a:ext cx="1026367" cy="91023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69622FF-099C-4C6D-9D9D-301811908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23" y="4651605"/>
            <a:ext cx="752669" cy="8847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1BC63C4-C4E8-4097-89FA-90AB552F8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8137"/>
            <a:ext cx="558190" cy="5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B8536-99F5-4DB2-8FD7-06027B6D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0D3FBC3-F718-4446-BE88-0F025A98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319"/>
            <a:ext cx="2880000" cy="2880000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8764BE8-59D8-4742-8078-BAEDBB1C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00" y="1975319"/>
            <a:ext cx="2880000" cy="288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F0E2816-E49A-44E4-9AD2-A92F2A617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1975319"/>
            <a:ext cx="2880000" cy="288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552051D-8017-47FF-9BE3-711BF7359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0" y="1975319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CC0C7D-1A63-49AA-AB72-738699B5A056}"/>
              </a:ext>
            </a:extLst>
          </p:cNvPr>
          <p:cNvSpPr txBox="1"/>
          <p:nvPr/>
        </p:nvSpPr>
        <p:spPr>
          <a:xfrm>
            <a:off x="492580" y="4855319"/>
            <a:ext cx="15792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Егор</a:t>
            </a: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Danperad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Кокорин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5F504-7A77-4A1A-879D-1B6DF039CE51}"/>
              </a:ext>
            </a:extLst>
          </p:cNvPr>
          <p:cNvSpPr txBox="1"/>
          <p:nvPr/>
        </p:nvSpPr>
        <p:spPr>
          <a:xfrm>
            <a:off x="3322972" y="4855317"/>
            <a:ext cx="2114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</a:t>
            </a: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YaCutie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Заболотский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729DA-E980-48C4-84AF-7FB1EE22E149}"/>
              </a:ext>
            </a:extLst>
          </p:cNvPr>
          <p:cNvSpPr txBox="1"/>
          <p:nvPr/>
        </p:nvSpPr>
        <p:spPr>
          <a:xfrm>
            <a:off x="6741384" y="4855318"/>
            <a:ext cx="1604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Дмитрий</a:t>
            </a: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Gestroo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2DC24-5726-4518-9D67-2A462105BE63}"/>
              </a:ext>
            </a:extLst>
          </p:cNvPr>
          <p:cNvSpPr txBox="1"/>
          <p:nvPr/>
        </p:nvSpPr>
        <p:spPr>
          <a:xfrm>
            <a:off x="10070645" y="4855318"/>
            <a:ext cx="12818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Роман</a:t>
            </a: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Rmen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Суслов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9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B8536-99F5-4DB2-8FD7-06027B6D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0D3FBC3-F718-4446-BE88-0F025A98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319"/>
            <a:ext cx="2880000" cy="2880000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8764BE8-59D8-4742-8078-BAEDBB1C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00" y="1975319"/>
            <a:ext cx="2880000" cy="288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F0E2816-E49A-44E4-9AD2-A92F2A617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1975319"/>
            <a:ext cx="2880000" cy="288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552051D-8017-47FF-9BE3-711BF7359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0" y="1975319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CC0C7D-1A63-49AA-AB72-738699B5A056}"/>
              </a:ext>
            </a:extLst>
          </p:cNvPr>
          <p:cNvSpPr txBox="1"/>
          <p:nvPr/>
        </p:nvSpPr>
        <p:spPr>
          <a:xfrm>
            <a:off x="408295" y="4855319"/>
            <a:ext cx="1747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</a:t>
            </a:r>
          </a:p>
          <a:p>
            <a:pPr algn="ctr"/>
            <a:r>
              <a:rPr lang="en-US" sz="2800" i="0" dirty="0">
                <a:effectLst/>
                <a:latin typeface="Ginto"/>
              </a:rPr>
              <a:t>VaFLya567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Бессонов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5F504-7A77-4A1A-879D-1B6DF039CE51}"/>
              </a:ext>
            </a:extLst>
          </p:cNvPr>
          <p:cNvSpPr txBox="1"/>
          <p:nvPr/>
        </p:nvSpPr>
        <p:spPr>
          <a:xfrm>
            <a:off x="3493531" y="4855317"/>
            <a:ext cx="17732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vadevid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Кислицын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729DA-E980-48C4-84AF-7FB1EE22E149}"/>
              </a:ext>
            </a:extLst>
          </p:cNvPr>
          <p:cNvSpPr txBox="1"/>
          <p:nvPr/>
        </p:nvSpPr>
        <p:spPr>
          <a:xfrm>
            <a:off x="6566593" y="4855318"/>
            <a:ext cx="2073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Дмитрий</a:t>
            </a:r>
          </a:p>
          <a:p>
            <a:pPr algn="ctr"/>
            <a:r>
              <a:rPr lang="en-US" sz="2800" i="0" dirty="0" err="1">
                <a:effectLst/>
                <a:latin typeface="Ginto"/>
              </a:rPr>
              <a:t>Dementoriy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Ведерников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2DC24-5726-4518-9D67-2A462105BE63}"/>
              </a:ext>
            </a:extLst>
          </p:cNvPr>
          <p:cNvSpPr txBox="1"/>
          <p:nvPr/>
        </p:nvSpPr>
        <p:spPr>
          <a:xfrm>
            <a:off x="10008128" y="4855318"/>
            <a:ext cx="14068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fasadar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F6AA89-C5BB-4228-9DD0-F6BC6D905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3" y="1975319"/>
            <a:ext cx="2880000" cy="288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532A23-E790-4F58-AEA1-5BAC80F1F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61" y="1977843"/>
            <a:ext cx="2880000" cy="288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FCE1CC-EFA2-4452-9490-6275F9269F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63" y="1984021"/>
            <a:ext cx="2880000" cy="288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4AD0F4-B980-493A-B8C3-E4006FA059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37" y="1979094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6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9283E-48B5-458A-A459-2A65687D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Роадмап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23A50B-3EFD-485C-800F-48188B03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&lt;</a:t>
            </a:r>
            <a:r>
              <a:rPr lang="en-US" sz="6000" dirty="0" err="1"/>
              <a:t>img</a:t>
            </a:r>
            <a:r>
              <a:rPr lang="en-US" sz="6000" dirty="0"/>
              <a:t> </a:t>
            </a:r>
            <a:r>
              <a:rPr lang="en-US" sz="6000" dirty="0" err="1"/>
              <a:t>src</a:t>
            </a:r>
            <a:r>
              <a:rPr lang="en-US" sz="6000" dirty="0"/>
              <a:t>=“./</a:t>
            </a:r>
            <a:r>
              <a:rPr lang="en-US" sz="6000" dirty="0" err="1"/>
              <a:t>img</a:t>
            </a:r>
            <a:r>
              <a:rPr lang="en-US" sz="6000" dirty="0"/>
              <a:t>/Roadmap.png” Alt=“</a:t>
            </a:r>
            <a:r>
              <a:rPr lang="ru-RU" sz="6000" dirty="0" err="1"/>
              <a:t>Роадмап</a:t>
            </a:r>
            <a:r>
              <a:rPr lang="en-US" sz="6000" dirty="0"/>
              <a:t>” /&gt;</a:t>
            </a:r>
            <a:endParaRPr lang="ru-RU" sz="6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473059-B6EF-48BD-8C9E-B80AE687F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47" y="3564294"/>
            <a:ext cx="3293706" cy="3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6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40EDE-95A7-4AE2-A03E-6DFF4638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17ECE9-EAB1-4B35-ACE7-D252CABE7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06"/>
            <a:ext cx="12339581" cy="7044612"/>
          </a:xfrm>
        </p:spPr>
      </p:pic>
    </p:spTree>
    <p:extLst>
      <p:ext uri="{BB962C8B-B14F-4D97-AF65-F5344CB8AC3E}">
        <p14:creationId xmlns:p14="http://schemas.microsoft.com/office/powerpoint/2010/main" val="3094900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103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Ginto</vt:lpstr>
      <vt:lpstr>Times New Roman</vt:lpstr>
      <vt:lpstr>Тема Office</vt:lpstr>
      <vt:lpstr>Guitar Legend</vt:lpstr>
      <vt:lpstr>Презентация PowerPoint</vt:lpstr>
      <vt:lpstr>Презентация PowerPoint</vt:lpstr>
      <vt:lpstr>Визуальный стиль: пиксель арт</vt:lpstr>
      <vt:lpstr>Бюджет</vt:lpstr>
      <vt:lpstr>Наша команда</vt:lpstr>
      <vt:lpstr>Наша команда</vt:lpstr>
      <vt:lpstr>Роадмап</vt:lpstr>
      <vt:lpstr>Презентация PowerPoint</vt:lpstr>
      <vt:lpstr>Болҕомтоҕутугар           Махтан!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Legend</dc:title>
  <dc:creator>vadevid _</dc:creator>
  <cp:lastModifiedBy>vadevid _</cp:lastModifiedBy>
  <cp:revision>17</cp:revision>
  <dcterms:created xsi:type="dcterms:W3CDTF">2022-02-22T14:43:27Z</dcterms:created>
  <dcterms:modified xsi:type="dcterms:W3CDTF">2022-02-22T17:28:37Z</dcterms:modified>
</cp:coreProperties>
</file>