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A38B2BB-3377-4FD0-B62B-71E8BDAFD55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2519D-BFA2-E307-B6A6-221854898C4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Source Sans Pro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FD031-D68B-EC1B-943D-CC3DA82ED8E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Source Sans Pro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1211F-4821-7D55-F4C0-3E421D026EC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>
                <a:ln>
                  <a:noFill/>
                </a:ln>
                <a:latin typeface="Source Sans Pro" pitchFamily="2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D0B3C-D899-B9D9-8C34-C6B50EE1528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C1F9043-B7E4-4F80-A48C-626F0C993ACE}" type="slidenum">
              <a:t>‹#›</a:t>
            </a:fld>
            <a:r>
              <a:rPr lang="en-US" sz="1400" b="0" i="0" u="none" strike="noStrike" kern="1200">
                <a:ln>
                  <a:noFill/>
                </a:ln>
                <a:latin typeface="Source Sans Pro" pitchFamily="2"/>
                <a:ea typeface="DejaVu Sans" pitchFamily="2"/>
                <a:cs typeface="DejaVu Sans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841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8666F-3E01-B381-64BA-11BDB9776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CE6C52-BB5C-36BA-E79C-E37C5276C94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E2660B6-2466-271E-549F-C27F4AAA711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933A-2ED3-E69B-5055-37C16BE658C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CCAA-2751-70E5-182F-E0D6034B5E5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8412-AD89-7CED-1E7D-B0885C4F90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6716E01F-7CE2-45A8-8070-16DF26A08A53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804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en-US" sz="2000" b="0" i="0" u="none" strike="noStrike" kern="1200">
        <a:ln>
          <a:noFill/>
        </a:ln>
        <a:latin typeface="Noto Sans Regular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8D3DED-CB6A-460A-01F2-48D44A1A1E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2EB5-855C-08BE-B864-5FB9ACFB584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6998-A3CD-FEC1-51E8-6A4B6C3A17B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2627D-9FDD-017B-646C-1AFEA3B79E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D4FA53-081C-4DED-B619-BA15D25BD72B}" type="slidenum">
              <a:t>1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F943E-826E-A71A-6537-E5C8F4C012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E9E7-661D-7F92-ED15-DEF3D6310F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8885DBD-0E86-A952-9C01-C98A84DF4F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44A7-E50B-7372-E66F-06FCFC994DA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4B3A-DD5D-3FE3-0E39-F628BF5E76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07382-1184-93DC-ADCD-668C0DBB63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81060F-6ED3-4AD2-9F0E-EA65D1530781}" type="slidenum">
              <a:t>10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AF0E6-45E6-9649-7049-E185A0C846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65CE9-BA46-1167-1650-7C5BD5821F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D3E5FF-0C2F-3305-E508-85071B10284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B479-9283-C1F2-646C-19C7153DF2E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9DED-6E22-7309-4A99-90DBA4AFB7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CA21-293F-87FF-BBBB-F66D4A8C0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A0D58E-87F3-4BDB-917F-C0F4F082C36B}" type="slidenum">
              <a:t>11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4ADEB-E043-5CF5-028A-97A0CD857F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A753-81AB-7CD4-6FEE-737EE871D7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9D002BE-0F61-413D-6BEF-0DB2AAADEB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47DF-A8CB-D4A4-D0AD-B2E9D9C4F5C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9E92-F067-1720-49B7-D71717D52CF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99A5-00A2-F2F3-4ACC-8F16A95922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C23815-88A9-477F-BB53-D6B0BBB44730}" type="slidenum">
              <a:t>12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3C164-92EF-C419-7A96-E1A94C2DF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C8D10-7766-F5DA-FE42-E93C3CFB40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3631132-AEE2-81FE-D6E3-843DFDCCAC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23F4-C6F0-02D9-83E0-C29B215888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2FC4-5B7B-807F-9303-C87668708F7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376A-7AC9-D155-A19A-DD8614C8A0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15B32A-BD62-4B84-B28F-AE97FDF251F2}" type="slidenum">
              <a:t>13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5B506-63A9-A4CE-FAE0-79AB7A5CA6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5ECBF0-384E-FB8C-A77E-731986C794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A5E0BCE-6D4F-281E-0AA1-FFC802B2DA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9B2F-6352-799C-EF44-2ED9AF1B2C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7C7F-C495-44A8-C08F-4682E01572C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1B31-6592-D321-16B9-126852A343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7264E0-DD57-4170-B1C1-04EEAAE5E152}" type="slidenum">
              <a:t>14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41C749-0264-6ED2-DB31-23F7B475B9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B3B0A6-E6A1-75AB-3957-6F55E960F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9823C9B-2B02-E8C9-0780-7CDC0319CB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2485B-AF66-C787-93C0-52F77428789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92C2-EAFA-8813-3CE5-7F0BAFF9EBD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B2C7-853F-7BAB-3338-1997CF1A2C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F86E52-14AC-464C-9201-A4821379D330}" type="slidenum">
              <a:t>15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13085-10FA-96A3-D005-41676E903C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B643A-EFE7-4B5F-179F-8E8F3D613A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6E25C3-774B-92A4-8528-C9E8329B7AA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BE2-0FE3-2EAE-4DC0-F02286D9996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4B80-FCB7-B4E9-213D-F0DE5A3731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977A-DB50-1005-9AF9-ED32F07F34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87782F-AEE9-4BC5-B855-9AC5BD2421DF}" type="slidenum">
              <a:t>16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41EE8-2775-E34C-D877-8F72D73B28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F6254-A345-2D2A-36F9-A4237435DB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813A5AF-51D3-7396-58DA-C467F611A05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E1A3-E866-CDF9-0709-12E7711FF30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7AAF-ECBF-ECDF-6825-219FB0EEE7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A5EE-278F-468E-6E2D-DA03A19776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12FFD8-DFB6-4CE8-A639-8DA8145C15D2}" type="slidenum">
              <a:t>17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9CBA7-9152-58F2-4567-13C34E6151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5BF01-5229-A118-1DFC-147E3DBC47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46FB4C-6A0F-E942-E712-3D995863390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1D81-190B-92B5-C234-64FC14EBA92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51CE-0C9F-BD5B-1B88-733D3A0D1E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DCEC-684B-E116-44E6-C0DF728649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94DBAB-0913-46FF-9BCB-30960EF1BF2B}" type="slidenum">
              <a:t>2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A4DC8-7195-E61D-64EA-7C117C947F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B8BA2-070D-85E9-5B8A-D6A171D89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6D46528-5625-6ECF-6691-E4B05A2B98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18F2-2C9D-F643-3069-A28DCE191D5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793E9-0AE4-BF5A-027E-C9B4ECB7B3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18CBB-3A88-DB16-0833-0750434A68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9E62EE-8C2B-4474-94CF-ECEE18899DC0}" type="slidenum">
              <a:t>3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30062-0B75-2F01-2111-60C0C388C7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1ACDD-642F-4177-9F07-CC4AFC0700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E20E18B-A736-A55B-4A82-5D41313DE75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FB9B-47CB-41DC-7424-2AB924D6EA0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41B5-43AC-9BDF-CA9E-C6926D2D8C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565A-61C4-2037-8B09-80D56731B4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6DF467-2E02-481B-AA33-DEB02FF80362}" type="slidenum">
              <a:t>4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A9775-88EF-D058-0055-EF3A5624D3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35E5D-476D-BCED-CBAA-40CFA39AF8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A01C4E9-33B0-3193-C341-F6B62F19787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B1D39-4FD7-95D4-77A3-A7428FD1EE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B458C-3A33-5FCE-8158-B887AC2BB07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0F7D-B49C-8955-AAD4-18E1891C65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4837BD-69A2-46FF-93D5-3BFB822E6159}" type="slidenum">
              <a:t>5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2C2BF-5727-35DA-6E76-8AE24E110D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46E1-2930-0B12-3342-DB80CD9A1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3C2CC60-3C82-6C96-8B4E-D18C0689CF4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C421-8607-DEAE-7197-E8C7F604FF9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6C09-2F47-E7A1-7761-CCBBAE6058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D9AF9-64B5-AABC-37B0-0C4EB966B1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263880-00BE-4AC6-BC6A-A8CCD1AE8155}" type="slidenum">
              <a:t>6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09939-932A-62B2-A7DA-7CBA3AF6AB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ACA4A-928C-82C7-D530-324451F843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7AB863B-EF2A-6DFC-2ED7-9EFD9F6B83B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7A276-4A6F-6854-7D80-24E1404A8CD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6D4-43BB-D775-B3DD-76A6745199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BA569-E1E6-B7F8-AA72-314E8B5B86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782D01-E358-45FB-B794-1FF9530DB093}" type="slidenum">
              <a:t>7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91626-7330-DA90-6C0F-2910564AA2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B4CC4-C38B-688B-91B7-4579C7FB90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21C8483-A806-80B4-CA4B-F953F2C7770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23DE-5770-0798-2A87-56AA12CED73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7EC3-EEFF-DE8C-617D-AC50FFB14FF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3E7B5-F9D0-F71F-7ADD-73F728A969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692976-B4B4-44C8-ABD6-4BB56B957085}" type="slidenum">
              <a:t>8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9E26C-2324-D470-27C8-78431440C5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B7DA6-9E69-1EF6-173C-5DECD64953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7A283CC-7672-AFAD-6E12-5E8F765080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0187-2C45-63A3-F5B5-D8CD4401828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2A96F-2628-C1E7-619E-D8D99D676DA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8D83-D9FB-0FA9-10BA-742A9F521B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90C892-8C08-4D59-ABA0-19A9022C3A44}" type="slidenum">
              <a:t>9</a:t>
            </a:fld>
            <a:r>
              <a:rPr lang="en-US"/>
              <a:t> </a:t>
            </a: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D4B3F-7476-C637-0F66-0E6839FEBC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1117600"/>
            <a:ext cx="66436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2453B-DD92-B383-BC90-BEB882C6B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E24B-7E81-BA71-2FEE-53539C45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8320C-1EAD-3AF3-9685-2A655B8CF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7853-EFEA-14FD-FB20-46F2EC67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8993-475B-4F52-18DF-6F812EF4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155-BE06-9A10-99CE-B609BE0F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034752-9BB2-4789-9531-9C2A602FAB28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6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E3D8-96B7-6E69-E8A4-A7CEA00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91BDF-2834-1636-AFA1-9EA72F90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4C7C-4494-F539-BA19-68763B7F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90D9-B7F9-B6AF-4872-951B5D0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E570-4E5F-D471-F30D-0AD2FB77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F769DD-C7D4-4E58-B45C-C52E5194B745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2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8C3BA-9429-8D9F-D8C1-F72F7581C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0900" y="269875"/>
            <a:ext cx="2249488" cy="4770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F1407-C26E-0585-410E-5AB8AF3F8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9263" y="269875"/>
            <a:ext cx="6599237" cy="4770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26D3-1742-7E0B-9CA6-F46531F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F37C-0AB7-5E84-5050-09936A0E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7A92-35C8-B70A-DF2F-0109EDD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DBB62F-E99F-491A-B525-CF0C15B75B84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19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D872-9457-716D-E7DA-E9D17AE1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F4E4-EA46-4E51-1FDE-19AF077C2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BD9-B57C-F3C1-C8FE-54C7AFA2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88B6-C3F1-7300-BD9B-C423B27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A1E8-CEDE-B1A2-0944-A2DD334E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7DA1EF-4820-4D06-B104-D5A9ADBD9A64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47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3557-CED7-20FB-A938-860D6A9B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55A-61D3-88FD-BF4F-A9238D07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119E-EAF8-58BA-C056-08B04D60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C528-5840-4ACE-7CAC-70F19A9A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0704-9652-4005-2A22-3CA54C86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9F292-69D1-43D9-B505-DB07260E5A86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94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DD47-5581-A7FB-9C2A-913793B4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379B-DC1D-7E02-DC18-25932816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1874-E41E-BEDD-0101-696F09D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D071-4BFD-780A-FB33-5B5CAA56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196D-3276-920A-ACAE-7F0BC0FA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2E34ED-21C5-420A-BE15-BE2A4C10D666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0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72B5-5EBF-B82B-1F03-EA83B468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CC5A-939B-7774-622E-24AFA61C7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8DEF-54D6-3ED8-A248-FA403585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62BA-0697-1CE1-6F71-0D639E77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A4C4-5B51-FC8F-97AC-11CDF6CC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3AC3-CB9B-6C82-4AB3-2F34B67B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79089-B798-4902-BFF8-A80A81EED2B8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5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4A3-9230-C23D-F86E-A87109F4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651C-6193-7E44-5A50-C6E9C26A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BE4-9624-6A44-12AA-402234E4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A3951-094C-5261-62C9-8F25DD8F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A1663-D845-1603-DA53-17058F4D7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29EB4-A1C0-1EAC-1122-BB1CA3C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03339-FBB4-00B4-66AB-9BA843EC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71A29-6C6A-CE55-D528-0547FB48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9C83A4-D028-4D69-80E7-583CDFE6AE4E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774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EBB2-2746-C378-3FCC-41E80842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2AA3-9C50-C30A-DE48-69F3714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84A56-EA3A-800E-9136-DA4E04B2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B1C63-4DEE-6785-BD82-96453C31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B5569A-29EC-44B7-948F-29974AD272B3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575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02EF1-1E72-5EF6-D840-6B0A0B29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AF09F-7B45-C5C5-F457-CA8C707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012C-9236-8D05-EDC1-8D436FF9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62D345-8959-4435-9920-6AD32A16E33C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49765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8E96-E0A4-8EE7-D524-83520366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6689-BE6D-1BB3-1AE2-9672E4EF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653B-827D-CEA0-8D46-5212D485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B293-AA69-5F10-DAE3-01492B9B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0A59-1B73-807A-93C3-15C715B0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1120-D81E-25A4-A4A1-91DC7151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C046E-3689-4453-AD67-337736FE8C70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88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9CAD-C4FB-5E31-90E6-5D3A4F9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9E0C-AE76-229C-1976-8DE751DE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13DB-5D34-E601-E1FD-9CA0BCF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53D3-18E1-7FDD-6B78-DE89C9E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0EAF-A68E-E897-2087-5D65DF19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BAFEC3-51EE-4121-A6BE-EF80CA0F86D5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51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B62F-9FF0-B167-BAC2-898AF042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E7AE-077D-5023-0DC5-9D79172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40A2-A5D2-8EC1-7F3C-B2C0CA6C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CCB2-3752-F577-977B-C6406FA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3954-9061-CBD5-AAD6-D201C2F0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3D8A-E773-4144-FD1E-F16411AF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7E985-CF6C-41A6-9E76-5AABEF79F4F5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1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1E2-256D-E434-1B07-7F5BFEBA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CA22-9972-91B0-BE63-AAC7DA636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CDD8-30C5-C822-22DA-042F7E07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F6C8-670F-1575-3D67-A47F00DA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AB18-2208-F8F9-8CC2-BE5B45D6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6D6D9B-CDFB-42E1-95D4-49257AD1DF2D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794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905FB-B4DC-443C-DD73-63B3D65C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90488"/>
            <a:ext cx="2249488" cy="4859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F89C1-5AE5-A6AE-21DD-9BB87EF3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90488"/>
            <a:ext cx="6597650" cy="4859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C69-41FF-9524-26E3-65542371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7435-FF66-0CDC-C094-FBF6929D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1E7B-C778-53BD-B309-68819F7D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6B7E48-029E-45EB-AA79-D0C074F3056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21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00F-275C-FD3C-22BD-D804F5DD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E3BF-CF66-D7AE-880C-7DE2EF9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A66F-CC7F-E929-6630-38C4CE66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EC10-7C2F-5767-B0B7-570AF72C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C77C-415F-8B0F-D6A4-13EE6C1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04E02-A1FB-4260-96C0-A14C47297018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739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A986-29B2-5D4F-368B-962D6324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089C-9E32-0611-3738-6D863FF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3117-02A5-44F8-FE27-5F383810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BC19-A06A-5878-52C2-85A88FF1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4FFC-C68C-686D-EAA4-97071CA2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F9A0B-460E-40A4-98EA-4B21972A1FEF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686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4B8-F69C-29D6-B047-7DC7FC14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7B749-C41B-3FF7-170F-E26EEEEF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0748-A7CA-284B-8F84-B65F370A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B96B-5F6D-4D9A-ECE2-DE31C715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FDDF-F740-E30E-8717-19242259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A1D60B-D88D-4C03-8A30-2826C7BB196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106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85CD-0DCE-DE1C-51E6-AB45F8FA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DDA-DEE3-A295-6040-F08CAD38B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404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4736-063C-6EC3-2C73-E419888A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404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C619E-9EBD-8906-24A8-D19F7FA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BA33-ECC0-4B71-E618-AAD47FA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6912-D76C-923A-5E50-3A90989A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1C422-610E-4961-8335-FF0A9659AF4A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030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919-4FC6-97F2-4DA5-21CDC723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EC60-8E57-940F-0514-2CE17877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70BBD-ADEE-E0C3-F4C9-E65085A3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E3CD1-38F9-440E-9973-0C777544F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49C92-3D27-2E92-EB84-B4954F3F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24342-782C-13A6-6125-D4CAD85D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E14EA-2379-AEFE-42D5-974AE360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8943C-E63A-A619-EEB5-19D9E2F9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F11E1-1337-4E1C-B774-AB34EE7B1A4E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773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0E28-BAB2-5E0B-A771-8783956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58065-05F8-006E-6900-42DB23EE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33552-B20A-C167-9234-C198A42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BC241-DE8B-AA4C-5F62-1AE7099A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273DDC-791D-4EA5-AE81-F55E43018076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800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2759B-5BDD-8A55-DAB2-E0AA7F2E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BF290-E740-49C9-2692-946A5CE4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CC20-2F3D-E6D0-CC8F-A9F28F9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9737CA-8717-4C55-BA04-ADC9699A013C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176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F703-4AFC-1A84-9733-AE30AF4E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E231-21DE-4C19-F82A-2B7072D5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BACE-DDC8-DFA8-87A7-AE2B1209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9077-6923-D4CF-FD40-4E33B83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AC2D-652B-9C20-6453-26F9E2BF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B3B8C6-79E5-444A-89E6-EB5C205ADE57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542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D2E-3D48-D46B-8790-DC751D2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5FD7-9680-0C69-ED83-46A06756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9FC9-AA25-0930-4074-962F519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DCC06-7235-0E81-91DE-1CACCF2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2EFE-3E64-24B4-CD21-E392B044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C1862-6754-C1A6-A0E0-59E364A2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397A46-A30C-42D6-8258-720FC2D9BB10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591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9320-54EA-44EF-E0DE-1B197C4F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7AF66-D99C-F343-48F3-636E0EC1C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B4A9-E3EA-182D-6B5D-9D5DC8B2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7433-E81E-6086-64BE-2BEEC5A4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D3FB-FD0D-063E-039F-00D7F365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2660-7B54-F2AA-B83D-1BB5617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AE7384-5602-446E-B8AB-E79E7C3927D6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425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D7F4-8565-781E-E027-D6E0DBC6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92DCF-50FB-098C-04AE-3781C9F6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4AF2-01F7-2D77-50DE-33113C2A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9BB8-67E0-FD98-692D-014E90E6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EC7E-EDB3-C3D0-FFE6-F4846F5C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FCAAF8-1F9B-4AF9-9B79-2310AA60BADF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017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13E18-9B68-6520-33D0-0AD5E98F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269875"/>
            <a:ext cx="2249488" cy="521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3C1D9-D243-3B53-13B7-1D071A24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7650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1FEA-B048-4CAF-8C31-A1B158AF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4F8C-AE64-2CB7-C4B2-F0D8F77A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90FB-4A0F-84E2-7502-615A36CB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36B9C5-F2A2-48E8-91BA-BE92EF263382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12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3E44-8CD0-522D-ABC5-FD3CA612C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E3D8F-4A15-BE1C-3112-9544181B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3F9C-5112-96FA-BA09-CF89C195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133F-26E5-BC4D-513F-5F11FC7F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DBF2-92FF-862E-822D-C8A70C44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CBC127-C75D-4C14-A406-B9F3EC01991A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862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8AEB-D9D3-EDA0-C45B-69B4D70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1383-4698-549E-C5D8-32CD6CE7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DDE3-F599-A1F0-52CF-8044F2EE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B9C8-904B-0410-DFA8-1CA7A34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A4B6-A89F-DE28-CAD7-9952185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34C89-C560-4AB1-BDDB-434E14AEBBB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8799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443E-0177-0186-1B09-71FB25AC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255B-2CA5-7C50-01BB-7D9FF05F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0E21-53E5-D61C-3AF4-28F44381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54F1-FBF3-CFE9-9F0F-D00F84F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4CCF-6FF8-AD6C-FE3F-D202687F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4366C8-44A4-47DD-9AA8-0F97C6797C69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2481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A4EF-9E1B-1FFA-2B7E-E4CFCB4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6BEF-310A-A15C-7EE2-0D1C63F0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8377-00E1-F782-67C4-07CF1F0E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50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FD9CE-7EF6-2B5C-E26C-FC273069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8CE5-4BCB-22B0-135F-E8D8C18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AF2C2-904A-E5E2-6935-37CD279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A08B56-E412-40DB-AF55-4E3881B23E1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6416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791E-B9B8-5AB9-3D9B-0084229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44DB-EA78-A3D0-B553-2C5AAD98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AE4D7-B4E1-FDE5-C683-2CE94896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23BB-490B-B9D5-09AB-92F8F2FB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FA538-F31C-86E8-2A21-B9472876D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B00CD-61B2-EC3D-30A2-7FB77E5B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0E07D-534A-2DE7-5A01-19B2CC8D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F0096-8CE7-076A-14F8-316C643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C79276-5297-4AC2-9CD3-F17DA78D4F4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138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8B7F-EEB6-6F47-702F-75E88CED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D4CE-C138-22B2-C295-F22D2EB5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CB749-C320-F9B0-865C-D1065DBB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99D46-C45E-29A3-E4D3-64E42902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517392-433E-462B-A900-3E0128B67A17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5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E4DB-996A-2370-E78B-42F7D0EB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073E-58E5-33CC-E915-39B956193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263" y="3870325"/>
            <a:ext cx="4424362" cy="116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5437-5A4F-1678-685C-75BA4B0B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6025" y="3870325"/>
            <a:ext cx="4424363" cy="116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86DE-175D-28FC-5FC9-4151E885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D77-0996-6D92-CA3B-7E26C1B5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92539-D63A-C0D3-F566-65F72A8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15513C-3911-4CEB-B0A3-B93A40E03485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5690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34E20-AD83-DB9B-4765-9740CC4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3BEE3-7DAD-FAFF-F482-901C63B1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7CCE-70F6-1CBF-B4DF-E366AB8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35A52A-DEB2-4DBD-8C40-8A7B4E36DEFB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26658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0CF6-CC95-38B9-BAE2-08208CA9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CDD0-3B94-BF5E-9CAF-156932CB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86B1-C9B0-9602-E48B-A54ACEE2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E03D-38E7-9374-EE65-4D30158E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831E-F9F9-A893-7531-5C603C3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ABA1-6D62-9EE9-A139-18F0079C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496897-441B-41B5-AE6E-3DBE1D95078E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268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62BC-045E-D2AB-CB3A-C95AB707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0DB00-4A03-5777-0426-4412AF385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BCD1E-44AB-1C5C-45DB-4DBDA7C7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1F49-8346-45EC-36BA-5091812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123D-A247-E626-6B12-E76B7BBE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D008-5747-E256-C098-54968E11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58360-FA63-4FD6-97BD-92E5533CF6E9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837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455E-3CF0-5EA9-A10C-18653FE6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6F945-F0F7-9DE1-868C-758112CD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7F82-8DFE-5D51-D969-EAC3EA8F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FC31-DE93-B584-3123-CBEB0BD8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ADAC-4F6D-877B-BC76-81987071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18C17-380C-4CB4-A43C-44813494BE16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035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F603F-69C8-45B6-F976-0CF91B1CA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90488"/>
            <a:ext cx="2249488" cy="4859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040A-4455-D665-A4B9-03CD3E0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90488"/>
            <a:ext cx="6597650" cy="4859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75EF-D9E9-0A7B-F5BA-B272E2FF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3935-94F7-3AB5-CB0A-D92C53A5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9138-CBB6-7F51-BAF6-5B95359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0598F-ADB9-4865-A005-EEA4904BCB04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4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277E-AFA5-D67E-CBCB-D3B431DA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1B00-4161-7CA8-05CD-E6402631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F195-1B66-39A6-7C48-5377DF34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7A6B-AD7B-8AB8-62F5-3A533B782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6146-D9AC-6655-3998-21DCD66D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EF38C-74EE-04BC-37D4-011061B0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125DD-C713-29C4-19DC-9184642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F9444-BB78-1789-291B-1862707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9233D-F27E-4570-A0C0-0886A3125ADB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05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4447-2C19-F46D-4DC2-EE03024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62636-6912-92EC-CF13-37DA7FA2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8FD66-7EFD-8B40-5B08-4AA97A8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F39C1-118F-020A-BB12-6AC0B28E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B3BAE-6510-4E89-AC0F-1F8EF122B150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2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EFB2B-D0E2-10F2-126C-86A9523B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3B398-EF9A-37A1-4A0C-1398F225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0F36-00A7-376D-C6E7-CAD0E63F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B46F20-310F-4F22-B538-0EF129208853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9541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8183-14A8-A4B8-7E62-E4F0C8A9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B5B7-988F-1696-28BD-8A5126FC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B40C-50E3-D493-701D-05F45480C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5E37-A07E-CEE9-A99D-AF62D170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8038-7CC5-0D88-BD2F-1D9F6A9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583F-E27E-76AF-E8FC-E16F1FCD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8048E6-5DA5-4D19-870F-4823D1519B61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89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ECA-7C37-A1CC-7EB6-9F57EED6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FB882-F8D9-16F5-249D-5C948AF7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A933-CA98-076B-96DD-5232C2F5B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C81C2-50B0-8D68-AED8-FD04D0CF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A717-A479-D8D9-7B68-B1D1956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E71E4-E602-A28F-DCD5-09DCAA9B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6F2F74-1732-4197-9BB1-51E2C8AFC93B}" type="slidenum"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1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AF1A716-6E17-D779-8ADE-0C26472AD679}"/>
              </a:ext>
            </a:extLst>
          </p:cNvPr>
          <p:cNvSpPr/>
          <p:nvPr/>
        </p:nvSpPr>
        <p:spPr>
          <a:xfrm>
            <a:off x="0" y="3780000"/>
            <a:ext cx="10080000" cy="189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360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Source Sans Pro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AD216-83E1-DD30-7CF2-3658C68111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91DB-243B-CFDB-BEDA-D819738190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7C146-AA6F-EBF6-B398-0B771EBA45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B659E937-5E68-405E-A1D1-D39624E32C6E}" type="slidenum">
              <a:t>‹#›</a:t>
            </a:fld>
            <a:r>
              <a:rPr lang="en-US"/>
              <a:t> 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2D1C100-BCA8-08B2-FE35-BD109333D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norm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F5D7A5-9CC7-A6C1-F559-EA1A67C91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0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924"/>
        </a:spcAft>
        <a:tabLst/>
        <a:defRPr lang="en-US" sz="21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C38694-D05C-84BD-6094-87AAF677F996}"/>
              </a:ext>
            </a:extLst>
          </p:cNvPr>
          <p:cNvSpPr/>
          <p:nvPr/>
        </p:nvSpPr>
        <p:spPr>
          <a:xfrm flipV="1">
            <a:off x="0" y="0"/>
            <a:ext cx="10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Source Sans Pro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E2DED283-4A37-E920-0438-DC579EB02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norm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F1A79-5F5E-7B17-0D64-35081A858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4CB3-D935-58BD-AFAB-18A335CC23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B4A93-BC3B-FF47-EA13-65CB137BC9E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D047F-0AEE-9179-462E-39DC0536FDD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DD74170-0620-4DB9-AD1E-7B6DE3CCCDF5}" type="slidenum"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5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54"/>
        </a:spcAft>
        <a:tabLst/>
        <a:defRPr lang="en-US" sz="2400" b="0" i="0" u="none" strike="noStrike" kern="1200">
          <a:ln>
            <a:noFill/>
          </a:ln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EB8E824-4032-16A6-D64D-AD016638217C}"/>
              </a:ext>
            </a:extLst>
          </p:cNvPr>
          <p:cNvSpPr/>
          <p:nvPr/>
        </p:nvSpPr>
        <p:spPr>
          <a:xfrm flipV="1">
            <a:off x="0" y="0"/>
            <a:ext cx="10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Source Sans Pro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C683E9A-F738-2EBF-C2CB-0A2F875AA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2486-2C4A-4639-0375-B997CAD36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87FB-DACA-E7CC-0EB3-966D78062E7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72A3-51E7-0CFE-1D0B-DBB22FDE474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CE0B-1DE9-C0E9-689B-CF5F4B5EF4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BB4387E-EC06-4428-AAA9-6E59620AEDEE}" type="slidenum">
              <a:t>‹#›</a:t>
            </a:fld>
            <a:r>
              <a:rPr lang="en-US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979C1F-304E-BF8D-F1BF-96EE18442768}"/>
              </a:ext>
            </a:extLst>
          </p:cNvPr>
          <p:cNvSpPr/>
          <p:nvPr/>
        </p:nvSpPr>
        <p:spPr>
          <a:xfrm>
            <a:off x="0" y="5580000"/>
            <a:ext cx="10080000" cy="9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Source Sans Pro" pitchFamily="2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0">
        <a:tabLst/>
        <a:defRPr lang="en-US" sz="4500" b="0" i="0" u="none" strike="noStrike" kern="120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57"/>
        </a:spcAft>
        <a:tabLst/>
        <a:defRPr lang="en-US" sz="2400" b="0" i="0" u="none" strike="noStrike" kern="1200">
          <a:ln>
            <a:noFill/>
          </a:ln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435374-D29D-0D0A-9182-D7FEE1B03F7B}"/>
              </a:ext>
            </a:extLst>
          </p:cNvPr>
          <p:cNvSpPr/>
          <p:nvPr/>
        </p:nvSpPr>
        <p:spPr>
          <a:xfrm flipV="1">
            <a:off x="0" y="0"/>
            <a:ext cx="10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Source Sans Pro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5DE1842-304F-259D-8C86-C1D440CC5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norm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67417-BCE8-504C-C9DE-B6F8B7CC3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D0A-285E-BE53-1068-53B9F71AFD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9AF2-8B39-5CD4-96BD-CE1DA821EC0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A79B-FF76-2372-62DB-FAE8381260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B06DFA4-2359-440B-BB1D-2B54AC3FE09D}" type="slidenum"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hangingPunct="0">
        <a:tabLst/>
        <a:defRPr lang="en-US" sz="45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54"/>
        </a:spcAft>
        <a:tabLst/>
        <a:defRPr lang="en-US" sz="2400" b="0" i="0" u="none" strike="noStrike" kern="1200">
          <a:ln>
            <a:noFill/>
          </a:ln>
          <a:latin typeface="Source Sans Pro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6293-5C0D-C084-D8B1-0C4EF46CBB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vFlashCards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EAF1-D8FB-085D-4D7A-B59D1A4CAD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3859199"/>
            <a:ext cx="9000000" cy="1170000"/>
          </a:xfrm>
        </p:spPr>
        <p:txBody>
          <a:bodyPr vert="horz" wrap="none" anchor="t" anchorCtr="0" compatLnSpc="0">
            <a:spAutoFit/>
          </a:bodyPr>
          <a:lstStyle/>
          <a:p>
            <a:pPr lvl="0" algn="l" rtl="0">
              <a:spcAft>
                <a:spcPts val="0"/>
              </a:spcAft>
            </a:pPr>
            <a:r>
              <a:rPr lang="en-US" sz="2700" b="1">
                <a:ea typeface="DejaVu Sans" pitchFamily="2"/>
                <a:cs typeface="DejaVu Sans" pitchFamily="2"/>
              </a:rPr>
              <a:t>CISC 4900</a:t>
            </a:r>
          </a:p>
          <a:p>
            <a:pPr lvl="0" algn="l" rtl="0">
              <a:spcAft>
                <a:spcPts val="0"/>
              </a:spcAft>
            </a:pPr>
            <a:r>
              <a:rPr lang="en-US" sz="2700" b="1">
                <a:ea typeface="DejaVu Sans" pitchFamily="2"/>
                <a:cs typeface="DejaVu Sans" pitchFamily="2"/>
              </a:rPr>
              <a:t>Brooklyn College – City University of New York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7"/>
    </mc:Choice>
    <mc:Fallback>
      <p:transition spd="slow" advTm="10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E15E-AC53-41F0-C24F-9C6A274E6D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Add cards (cont’d)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C5A8832-F61E-A53A-5939-5DFC0DE43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4520" y="1371599"/>
            <a:ext cx="454068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5"/>
    </mc:Choice>
    <mc:Fallback>
      <p:transition spd="slow" advTm="40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4702-02E4-9401-8F23-A6B62FB63B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Add cards (cont’d)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9CCA0AE-B48B-4F78-B36C-0C12C703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0560" y="1371599"/>
            <a:ext cx="454464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2"/>
    </mc:Choice>
    <mc:Fallback>
      <p:transition spd="slow" advTm="58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0130-D804-3820-8374-AF7A38E4EC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Add cards (cont’d)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9EB95DE-E5DD-B912-2983-7834FDA5EF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0560" y="1371599"/>
            <a:ext cx="454464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1"/>
    </mc:Choice>
    <mc:Fallback>
      <p:transition spd="slow" advTm="61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0A28-6F5E-E61F-C8CE-055E30C159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Entity Relationship Diagram	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8B8145D-3821-DA98-CFEC-967D504F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7360" y="1371599"/>
            <a:ext cx="681084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8"/>
    </mc:Choice>
    <mc:Fallback>
      <p:transition spd="slow" advTm="57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E6F9-F51B-72CE-F051-4E821A4687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Sitemap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B8F1A04-2F11-C22F-AB11-6C57BAC2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1433520"/>
            <a:ext cx="3526919" cy="364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1"/>
    </mc:Choice>
    <mc:Fallback>
      <p:transition spd="slow" advTm="43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F23-179D-5038-E973-E76A9961A5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User Flow Chart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AC02EE3-8D20-23C6-35C1-788A07ADBEA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599" y="1440000"/>
            <a:ext cx="7536600" cy="3817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0"/>
    </mc:Choice>
    <mc:Fallback>
      <p:transition spd="slow" advTm="48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CE5A-ADF4-DB79-70A2-7397123F4B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Tentative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9D1EBC-F85E-3C2A-C950-21F18633426B}"/>
              </a:ext>
            </a:extLst>
          </p:cNvPr>
          <p:cNvGraphicFramePr>
            <a:graphicFrameLocks noGrp="1"/>
          </p:cNvGraphicFramePr>
          <p:nvPr/>
        </p:nvGraphicFramePr>
        <p:xfrm>
          <a:off x="377640" y="1397519"/>
          <a:ext cx="9360360" cy="4276080"/>
        </p:xfrm>
        <a:graphic>
          <a:graphicData uri="http://schemas.openxmlformats.org/drawingml/2006/table">
            <a:tbl>
              <a:tblPr firstRow="1" bandRow="1">
                <a:tableStyleId>{CA38B2BB-3377-4FD0-B62B-71E8BDAFD553}</a:tableStyleId>
              </a:tblPr>
              <a:tblGrid>
                <a:gridCol w="3041640">
                  <a:extLst>
                    <a:ext uri="{9D8B030D-6E8A-4147-A177-3AD203B41FA5}">
                      <a16:colId xmlns:a16="http://schemas.microsoft.com/office/drawing/2014/main" val="3376173470"/>
                    </a:ext>
                  </a:extLst>
                </a:gridCol>
                <a:gridCol w="5151240">
                  <a:extLst>
                    <a:ext uri="{9D8B030D-6E8A-4147-A177-3AD203B41FA5}">
                      <a16:colId xmlns:a16="http://schemas.microsoft.com/office/drawing/2014/main" val="861572275"/>
                    </a:ext>
                  </a:extLst>
                </a:gridCol>
                <a:gridCol w="1167480">
                  <a:extLst>
                    <a:ext uri="{9D8B030D-6E8A-4147-A177-3AD203B41FA5}">
                      <a16:colId xmlns:a16="http://schemas.microsoft.com/office/drawing/2014/main" val="366787838"/>
                    </a:ext>
                  </a:extLst>
                </a:gridCol>
              </a:tblGrid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1"/>
                      </a:pPr>
                      <a:r>
                        <a:rPr lang="en-US" sz="1400" b="1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1"/>
                      </a:pPr>
                      <a:r>
                        <a:rPr lang="en-US" sz="1400" b="1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1"/>
                      </a:pPr>
                      <a:r>
                        <a:rPr lang="en-US" sz="1400" b="1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918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Research on the type of DB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Debate on whether to go with NoSQL or relational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09/13/23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62096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Refine the existing ERD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Follow up during CTP office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09/13/23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18749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Refine user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Refine the existing version as seen in initial design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09/17/23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1129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Built out the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Using Express, NodeJS,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09/30/23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8914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Built out the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Using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10/15/23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83103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Deliver minimum viable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2200" b="0" i="0" u="none" strike="noStrike" kern="1200">
                        <a:ln>
                          <a:noFill/>
                        </a:ln>
                        <a:latin typeface="Source Sans Pro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10/30/23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97251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Incorporate vFC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Allow site members to share sets from their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11/15/23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77843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Incorporate Deepl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Language translation (tentative)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11/15/23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43438"/>
                  </a:ext>
                </a:extLst>
              </a:tr>
              <a:tr h="27504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Incorporate 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Tentative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11/25/23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27940"/>
                  </a:ext>
                </a:extLst>
              </a:tr>
              <a:tr h="48888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Incorporate internationalization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Tentative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/>
                      </a:pPr>
                      <a:r>
                        <a:rPr lang="en-US" sz="1400" b="0" i="0" u="none" strike="noStrike" kern="1200">
                          <a:ln>
                            <a:noFill/>
                          </a:ln>
                          <a:latin typeface="Source Sans Pro" pitchFamily="2"/>
                          <a:ea typeface="DejaVu Sans" pitchFamily="2"/>
                          <a:cs typeface="DejaVu Sans" pitchFamily="2"/>
                        </a:rPr>
                        <a:t>11/25/23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09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98"/>
    </mc:Choice>
    <mc:Fallback>
      <p:transition spd="slow" advTm="90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83EB54-A63B-16CC-1EEB-3B0ED61F36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2920" y="630720"/>
            <a:ext cx="9071640" cy="4388760"/>
          </a:xfrm>
        </p:spPr>
        <p:txBody>
          <a:bodyPr vert="horz" anchor="ctr"/>
          <a:lstStyle/>
          <a:p>
            <a:pPr lvl="0" algn="ctr" rtl="0"/>
            <a:r>
              <a:rPr lang="en-US" sz="3000" b="1">
                <a:solidFill>
                  <a:srgbClr val="009EDA"/>
                </a:solidFill>
                <a:latin typeface="Source Sans Pro Black" pitchFamily="2"/>
                <a:ea typeface="DejaVu Sans" pitchFamily="2"/>
                <a:cs typeface="DejaVu Sans" pitchFamily="2"/>
              </a:rPr>
              <a:t>End of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F50C-3BC3-E34F-DC9E-5B1C13D0BE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What is vFlashCards?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4096-64A2-10A5-3E6A-BAE0F8F844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" y="1531439"/>
            <a:ext cx="9021960" cy="3497759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ea typeface="DejaVu Sans" pitchFamily="2"/>
                <a:cs typeface="DejaVu Sans" pitchFamily="2"/>
              </a:rPr>
              <a:t>Software application based flashcards.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ea typeface="DejaVu Sans" pitchFamily="2"/>
                <a:cs typeface="DejaVu Sans" pitchFamily="2"/>
              </a:rPr>
              <a:t>Virtual flash cards, if you will.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3"/>
    </mc:Choice>
    <mc:Fallback>
      <p:transition spd="slow" advTm="66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1DB6-6CC7-F670-00E2-E0E89C3534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Why vFlashCards?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46E5-0662-D03D-FC7E-84CC11F5F4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" y="1531439"/>
            <a:ext cx="9021960" cy="3497759"/>
          </a:xfrm>
        </p:spPr>
        <p:txBody>
          <a:bodyPr vert="horz"/>
          <a:lstStyle/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ea typeface="DejaVu Sans" pitchFamily="2"/>
                <a:cs typeface="DejaVu Sans" pitchFamily="2"/>
              </a:rPr>
              <a:t>Convenience of software based flashcards for students on the go.</a:t>
            </a:r>
          </a:p>
          <a:p>
            <a:pPr lvl="0" rtl="0">
              <a:buClr>
                <a:srgbClr val="009EDA"/>
              </a:buClr>
              <a:buSzPct val="45000"/>
              <a:buFont typeface="OpenSymbol"/>
              <a:buChar char="●"/>
            </a:pPr>
            <a:r>
              <a:rPr lang="en-US">
                <a:ea typeface="DejaVu Sans" pitchFamily="2"/>
                <a:cs typeface="DejaVu Sans" pitchFamily="2"/>
              </a:rPr>
              <a:t>Paper flashcards can be cumbersome to carry.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58"/>
    </mc:Choice>
    <mc:Fallback>
      <p:transition spd="slow" advTm="147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9FF5-4D25-2659-3F71-08227E29CD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Home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F2EAD14-DB51-A512-186A-7666DA2561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06600" y="1335600"/>
            <a:ext cx="5486759" cy="411480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0"/>
    </mc:Choice>
    <mc:Fallback>
      <p:transition spd="slow" advTm="70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3429-3673-17EA-0129-7F58370A1C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Sign up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F35DCC5-9FBE-6DC0-DA3E-7AB8399A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0" y="1188360"/>
            <a:ext cx="5425920" cy="406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2"/>
    </mc:Choice>
    <mc:Fallback>
      <p:transition spd="slow" advTm="48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9F9-20FC-42F2-059F-BD6F7CE6B0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Login profile	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06EDC63-0599-2066-E6A5-ED2710B17B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4520" y="1371599"/>
            <a:ext cx="454068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0"/>
    </mc:Choice>
    <mc:Fallback>
      <p:transition spd="slow" advTm="537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720-CC09-3A1D-B13E-CB1D4BDDF1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- Library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7FC2286-6E36-BD67-5AB0-05ED763F3F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0560" y="1371599"/>
            <a:ext cx="454464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14"/>
    </mc:Choice>
    <mc:Fallback>
      <p:transition spd="slow" advTm="107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A99-C1E1-FA0C-4420-DE86E9316B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vFlashCards set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1182566-CB51-4951-4889-9458EC28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0560" y="1371599"/>
            <a:ext cx="454464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4"/>
    </mc:Choice>
    <mc:Fallback>
      <p:transition spd="slow" advTm="128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281C-05AF-F578-FD3D-E37EE16B7D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/>
          <a:p>
            <a:pPr lvl="0" rtl="0"/>
            <a:r>
              <a:rPr lang="en-US">
                <a:ea typeface="DejaVu Sans" pitchFamily="2"/>
                <a:cs typeface="DejaVu Sans" pitchFamily="2"/>
              </a:rPr>
              <a:t>Wireframe – Add cards	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45A567F-7B16-1DD8-2432-F152C4F70B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4800">
            <a:off x="2774169" y="1374765"/>
            <a:ext cx="4538160" cy="41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12"/>
    </mc:Choice>
    <mc:Fallback>
      <p:transition spd="slow" advTm="10912"/>
    </mc:Fallback>
  </mc:AlternateContent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Vivid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../../../../opt/libreoffice7.6/share/template/common/presnt/Vivid.otp</Template>
  <TotalTime>63</TotalTime>
  <Words>279</Words>
  <Application>Microsoft Office PowerPoint</Application>
  <PresentationFormat>Widescreen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Noto Sans Regular</vt:lpstr>
      <vt:lpstr>OpenSymbol</vt:lpstr>
      <vt:lpstr>Source Sans Pro</vt:lpstr>
      <vt:lpstr>Source Sans Pro Black</vt:lpstr>
      <vt:lpstr>Source Sans Pro Light</vt:lpstr>
      <vt:lpstr>Vivid</vt:lpstr>
      <vt:lpstr>Vivid1</vt:lpstr>
      <vt:lpstr>Vivid2</vt:lpstr>
      <vt:lpstr>Vivid1_</vt:lpstr>
      <vt:lpstr>vFlashCards Demo</vt:lpstr>
      <vt:lpstr>What is vFlashCards? </vt:lpstr>
      <vt:lpstr>Why vFlashCards? </vt:lpstr>
      <vt:lpstr>Wireframe – Home</vt:lpstr>
      <vt:lpstr>Wireframe – Sign up</vt:lpstr>
      <vt:lpstr>Wireframe – Login profile </vt:lpstr>
      <vt:lpstr>Wireframe - Library</vt:lpstr>
      <vt:lpstr>Wireframe – vFlashCards set</vt:lpstr>
      <vt:lpstr>Wireframe – Add cards </vt:lpstr>
      <vt:lpstr>Wireframe – Add cards (cont’d)</vt:lpstr>
      <vt:lpstr>Wireframe – Add cards (cont’d)</vt:lpstr>
      <vt:lpstr>Wireframe – Add cards (cont’d)</vt:lpstr>
      <vt:lpstr>Entity Relationship Diagram </vt:lpstr>
      <vt:lpstr>Sitemap</vt:lpstr>
      <vt:lpstr>User Flow Chart</vt:lpstr>
      <vt:lpstr>Tentative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dx</dc:creator>
  <cp:lastModifiedBy>Min-Chun Lo</cp:lastModifiedBy>
  <cp:revision>37</cp:revision>
  <dcterms:created xsi:type="dcterms:W3CDTF">2023-09-16T18:09:42Z</dcterms:created>
  <dcterms:modified xsi:type="dcterms:W3CDTF">2023-09-18T02:06:37Z</dcterms:modified>
</cp:coreProperties>
</file>