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9931400" cy="1436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0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8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1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7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73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3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6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0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4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AE8C-8620-4544-AC91-42F72E6FAB1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C0D32-A1E5-433F-B146-895953690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1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61" y="-18572"/>
            <a:ext cx="5163966" cy="6876572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4621427" y="106326"/>
            <a:ext cx="1519881" cy="486798"/>
          </a:xfrm>
          <a:prstGeom prst="wedgeRectCallout">
            <a:avLst>
              <a:gd name="adj1" fmla="val -59044"/>
              <a:gd name="adj2" fmla="val 10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Virgin East Coast</a:t>
            </a:r>
          </a:p>
          <a:p>
            <a:pPr algn="ctr"/>
            <a:r>
              <a:rPr lang="en-GB" sz="1000" dirty="0"/>
              <a:t>(Craigentinny, EC)</a:t>
            </a:r>
          </a:p>
          <a:p>
            <a:pPr algn="ctr"/>
            <a:r>
              <a:rPr lang="en-GB" sz="1000" dirty="0"/>
              <a:t>XC Trains (6)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527589" y="1105786"/>
            <a:ext cx="1519881" cy="492354"/>
          </a:xfrm>
          <a:prstGeom prst="wedgeRectCallout">
            <a:avLst>
              <a:gd name="adj1" fmla="val -59044"/>
              <a:gd name="adj2" fmla="val 10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Arriva Train Care (ATC)</a:t>
            </a:r>
          </a:p>
          <a:p>
            <a:pPr algn="ctr"/>
            <a:r>
              <a:rPr lang="en-GB" sz="1000" dirty="0"/>
              <a:t>(Tyne Yard, TY)</a:t>
            </a:r>
          </a:p>
          <a:p>
            <a:pPr algn="ctr"/>
            <a:r>
              <a:rPr lang="en-GB" sz="1000" dirty="0"/>
              <a:t>XC Trains (4)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5667633" y="2317898"/>
            <a:ext cx="1519881" cy="482966"/>
          </a:xfrm>
          <a:prstGeom prst="wedgeRectCallout">
            <a:avLst>
              <a:gd name="adj1" fmla="val -59044"/>
              <a:gd name="adj2" fmla="val 10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Bombardier</a:t>
            </a:r>
          </a:p>
          <a:p>
            <a:pPr algn="ctr"/>
            <a:r>
              <a:rPr lang="en-GB" sz="1000" dirty="0"/>
              <a:t>(Crofton, CT)</a:t>
            </a:r>
          </a:p>
          <a:p>
            <a:pPr algn="ctr"/>
            <a:r>
              <a:rPr lang="en-GB" sz="1000" dirty="0"/>
              <a:t>XC Trains (4)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3225115" y="2405448"/>
            <a:ext cx="1519881" cy="395416"/>
          </a:xfrm>
          <a:prstGeom prst="wedgeRectCallout">
            <a:avLst>
              <a:gd name="adj1" fmla="val 50712"/>
              <a:gd name="adj2" fmla="val 12812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Alstom</a:t>
            </a:r>
          </a:p>
          <a:p>
            <a:pPr algn="ctr"/>
            <a:r>
              <a:rPr lang="en-GB" sz="1000" dirty="0"/>
              <a:t>(Longsight, MA)</a:t>
            </a:r>
          </a:p>
          <a:p>
            <a:pPr algn="ctr"/>
            <a:r>
              <a:rPr lang="en-GB" sz="1000" dirty="0"/>
              <a:t>XC Trains (4)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2957385" y="4443302"/>
            <a:ext cx="1519881" cy="395416"/>
          </a:xfrm>
          <a:prstGeom prst="wedgeRectCallout">
            <a:avLst>
              <a:gd name="adj1" fmla="val 50712"/>
              <a:gd name="adj2" fmla="val 12812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Arriva Train Care (ATC)</a:t>
            </a:r>
          </a:p>
          <a:p>
            <a:pPr algn="ctr"/>
            <a:r>
              <a:rPr lang="en-GB" sz="1000" dirty="0"/>
              <a:t>(Barton Hill, BH)</a:t>
            </a:r>
          </a:p>
          <a:p>
            <a:pPr algn="ctr"/>
            <a:r>
              <a:rPr lang="en-GB" sz="1000" dirty="0"/>
              <a:t>XC Trains (4)</a:t>
            </a:r>
          </a:p>
        </p:txBody>
      </p:sp>
      <p:sp>
        <p:nvSpPr>
          <p:cNvPr id="11" name="Speech Bubble: Rectangle 10"/>
          <p:cNvSpPr/>
          <p:nvPr/>
        </p:nvSpPr>
        <p:spPr>
          <a:xfrm>
            <a:off x="5527588" y="5008604"/>
            <a:ext cx="1519881" cy="395416"/>
          </a:xfrm>
          <a:prstGeom prst="wedgeRectCallout">
            <a:avLst>
              <a:gd name="adj1" fmla="val -49288"/>
              <a:gd name="adj2" fmla="val 10312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Arriva Train Care (ATC)</a:t>
            </a:r>
          </a:p>
          <a:p>
            <a:pPr algn="ctr"/>
            <a:r>
              <a:rPr lang="en-GB" sz="1000" dirty="0"/>
              <a:t>(Eastleigh, EH)</a:t>
            </a:r>
          </a:p>
          <a:p>
            <a:pPr algn="ctr"/>
            <a:r>
              <a:rPr lang="en-GB" sz="1000" dirty="0"/>
              <a:t>XC Trains (8)</a:t>
            </a:r>
          </a:p>
        </p:txBody>
      </p:sp>
      <p:sp>
        <p:nvSpPr>
          <p:cNvPr id="12" name="Speech Bubble: Rectangle 11"/>
          <p:cNvSpPr/>
          <p:nvPr/>
        </p:nvSpPr>
        <p:spPr>
          <a:xfrm>
            <a:off x="4306329" y="6211328"/>
            <a:ext cx="1597166" cy="646672"/>
          </a:xfrm>
          <a:prstGeom prst="wedgeRectCallout">
            <a:avLst>
              <a:gd name="adj1" fmla="val -80995"/>
              <a:gd name="adj2" fmla="val -3125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Great Western Railway (GWR)</a:t>
            </a:r>
          </a:p>
          <a:p>
            <a:pPr algn="ctr"/>
            <a:r>
              <a:rPr lang="en-GB" sz="1000" dirty="0"/>
              <a:t>(</a:t>
            </a:r>
            <a:r>
              <a:rPr lang="en-GB" sz="1000" dirty="0" err="1"/>
              <a:t>Laira</a:t>
            </a:r>
            <a:r>
              <a:rPr lang="en-GB" sz="1000" dirty="0"/>
              <a:t>, LA)</a:t>
            </a:r>
          </a:p>
          <a:p>
            <a:pPr algn="ctr"/>
            <a:r>
              <a:rPr lang="en-GB" sz="1000" dirty="0"/>
              <a:t>XC Trains (5)</a:t>
            </a:r>
          </a:p>
        </p:txBody>
      </p:sp>
      <p:sp>
        <p:nvSpPr>
          <p:cNvPr id="13" name="Speech Bubble: Rectangle 12"/>
          <p:cNvSpPr/>
          <p:nvPr/>
        </p:nvSpPr>
        <p:spPr>
          <a:xfrm>
            <a:off x="942368" y="5813564"/>
            <a:ext cx="1597166" cy="646672"/>
          </a:xfrm>
          <a:prstGeom prst="wedgeRectCallout">
            <a:avLst>
              <a:gd name="adj1" fmla="val 69456"/>
              <a:gd name="adj2" fmla="val 3287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Great Western Railway (GWR)</a:t>
            </a:r>
          </a:p>
          <a:p>
            <a:pPr algn="ctr"/>
            <a:r>
              <a:rPr lang="en-GB" sz="1000" dirty="0"/>
              <a:t>(Penzance, PZ)</a:t>
            </a:r>
          </a:p>
          <a:p>
            <a:pPr algn="ctr"/>
            <a:r>
              <a:rPr lang="en-GB" sz="1000" dirty="0"/>
              <a:t>XC Trains (2)</a:t>
            </a:r>
          </a:p>
        </p:txBody>
      </p:sp>
      <p:sp>
        <p:nvSpPr>
          <p:cNvPr id="14" name="Speech Bubble: Rectangle 13"/>
          <p:cNvSpPr/>
          <p:nvPr/>
        </p:nvSpPr>
        <p:spPr>
          <a:xfrm>
            <a:off x="7910125" y="2603156"/>
            <a:ext cx="2356061" cy="646672"/>
          </a:xfrm>
          <a:prstGeom prst="wedgeRectCallout">
            <a:avLst>
              <a:gd name="adj1" fmla="val -166680"/>
              <a:gd name="adj2" fmla="val 157976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Bombardier (BT)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(Central Rivers, CZ)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XC Trains (16 departures, 5 stopped)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WC Trains (7-9 departures, 1-3 stopped)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78726" y="197708"/>
            <a:ext cx="3338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Voyager Class 220, 221</a:t>
            </a:r>
          </a:p>
          <a:p>
            <a:r>
              <a:rPr lang="en-GB" dirty="0"/>
              <a:t>Train Locations</a:t>
            </a:r>
          </a:p>
          <a:p>
            <a:r>
              <a:rPr lang="en-GB" dirty="0"/>
              <a:t>December 2017 time table</a:t>
            </a:r>
          </a:p>
          <a:p>
            <a:r>
              <a:rPr lang="en-GB" dirty="0"/>
              <a:t>WC= 20 trains total (17 to 19 in service)</a:t>
            </a:r>
          </a:p>
          <a:p>
            <a:r>
              <a:rPr lang="en-GB" dirty="0"/>
              <a:t>XC= 58 trains total (52 in service)</a:t>
            </a:r>
          </a:p>
        </p:txBody>
      </p:sp>
      <p:sp>
        <p:nvSpPr>
          <p:cNvPr id="16" name="Speech Bubble: Rectangle 15"/>
          <p:cNvSpPr/>
          <p:nvPr/>
        </p:nvSpPr>
        <p:spPr>
          <a:xfrm>
            <a:off x="1829020" y="197708"/>
            <a:ext cx="1519881" cy="486798"/>
          </a:xfrm>
          <a:prstGeom prst="wedgeRectCallout">
            <a:avLst>
              <a:gd name="adj1" fmla="val 59882"/>
              <a:gd name="adj2" fmla="val 73790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Alstom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(Polmadie, PC)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WC Trains (3)</a:t>
            </a:r>
          </a:p>
        </p:txBody>
      </p:sp>
      <p:sp>
        <p:nvSpPr>
          <p:cNvPr id="17" name="Speech Bubble: Rectangle 16"/>
          <p:cNvSpPr/>
          <p:nvPr/>
        </p:nvSpPr>
        <p:spPr>
          <a:xfrm>
            <a:off x="2957384" y="3775899"/>
            <a:ext cx="1519881" cy="486798"/>
          </a:xfrm>
          <a:prstGeom prst="wedgeRectCallout">
            <a:avLst>
              <a:gd name="adj1" fmla="val 62680"/>
              <a:gd name="adj2" fmla="val -52893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Arriva Train Care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(Crewe, CP)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WC Trains (4)</a:t>
            </a:r>
          </a:p>
        </p:txBody>
      </p:sp>
      <p:sp>
        <p:nvSpPr>
          <p:cNvPr id="18" name="Speech Bubble: Rectangle 17"/>
          <p:cNvSpPr/>
          <p:nvPr/>
        </p:nvSpPr>
        <p:spPr>
          <a:xfrm>
            <a:off x="942368" y="3043280"/>
            <a:ext cx="1519881" cy="486798"/>
          </a:xfrm>
          <a:prstGeom prst="wedgeRectCallout">
            <a:avLst>
              <a:gd name="adj1" fmla="val 103954"/>
              <a:gd name="adj2" fmla="val 27922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Arriva Train Wales (ATW)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(Holyhead, HD)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WC Trains (3)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9417" y="3298961"/>
            <a:ext cx="42025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BartonUN</a:t>
            </a:r>
            <a:r>
              <a:rPr lang="en-GB" dirty="0"/>
              <a:t> = Central Rivers (for XC)</a:t>
            </a:r>
          </a:p>
          <a:p>
            <a:r>
              <a:rPr lang="en-GB" dirty="0" err="1"/>
              <a:t>BrtnUNCmd</a:t>
            </a:r>
            <a:r>
              <a:rPr lang="en-GB" dirty="0"/>
              <a:t> = Central Rivers (for WC)</a:t>
            </a:r>
          </a:p>
          <a:p>
            <a:r>
              <a:rPr lang="en-GB" dirty="0" err="1"/>
              <a:t>LongstCMD</a:t>
            </a:r>
            <a:r>
              <a:rPr lang="en-GB" dirty="0"/>
              <a:t>=Longsight</a:t>
            </a:r>
          </a:p>
          <a:p>
            <a:r>
              <a:rPr lang="en-GB" dirty="0" err="1"/>
              <a:t>Elgh</a:t>
            </a:r>
            <a:r>
              <a:rPr lang="en-GB" dirty="0"/>
              <a:t> Dep=Eastleigh</a:t>
            </a:r>
          </a:p>
          <a:p>
            <a:r>
              <a:rPr lang="en-GB" dirty="0"/>
              <a:t>Craig CS=Craigentinny</a:t>
            </a:r>
          </a:p>
          <a:p>
            <a:r>
              <a:rPr lang="en-GB" dirty="0"/>
              <a:t>Tyne S.S.=Tyne Yard</a:t>
            </a:r>
          </a:p>
          <a:p>
            <a:r>
              <a:rPr lang="en-GB" dirty="0" err="1"/>
              <a:t>CroftnDep</a:t>
            </a:r>
            <a:r>
              <a:rPr lang="en-GB" dirty="0"/>
              <a:t>=Crofton</a:t>
            </a:r>
          </a:p>
          <a:p>
            <a:r>
              <a:rPr lang="en-GB" dirty="0" err="1"/>
              <a:t>LairaTRMD</a:t>
            </a:r>
            <a:r>
              <a:rPr lang="en-GB" dirty="0"/>
              <a:t>=Laira</a:t>
            </a:r>
          </a:p>
          <a:p>
            <a:r>
              <a:rPr lang="en-GB" dirty="0" err="1"/>
              <a:t>Pznce</a:t>
            </a:r>
            <a:r>
              <a:rPr lang="en-GB" dirty="0"/>
              <a:t> TMD=Penzance</a:t>
            </a:r>
          </a:p>
          <a:p>
            <a:r>
              <a:rPr lang="en-GB" dirty="0" err="1"/>
              <a:t>PoldieCMD</a:t>
            </a:r>
            <a:r>
              <a:rPr lang="en-GB" dirty="0"/>
              <a:t> = Polmadie</a:t>
            </a:r>
          </a:p>
          <a:p>
            <a:r>
              <a:rPr lang="en-GB" dirty="0"/>
              <a:t>Crewe CS = Crewe</a:t>
            </a:r>
          </a:p>
          <a:p>
            <a:r>
              <a:rPr lang="en-GB" dirty="0"/>
              <a:t>Holyhead=Holyhead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6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272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Arnaud Dewally</dc:creator>
  <cp:lastModifiedBy>Arnaud Dewally</cp:lastModifiedBy>
  <cp:revision>6</cp:revision>
  <cp:lastPrinted>2017-08-14T10:48:00Z</cp:lastPrinted>
  <dcterms:created xsi:type="dcterms:W3CDTF">2017-08-14T10:25:44Z</dcterms:created>
  <dcterms:modified xsi:type="dcterms:W3CDTF">2017-11-25T08:23:53Z</dcterms:modified>
</cp:coreProperties>
</file>