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0924" y="362637"/>
            <a:ext cx="9403767" cy="2616199"/>
          </a:xfrm>
        </p:spPr>
        <p:txBody>
          <a:bodyPr/>
          <a:lstStyle/>
          <a:p>
            <a:r>
              <a:rPr lang="en-US" dirty="0" smtClean="0"/>
              <a:t>ORIGAMI SPACE RECYCLED</a:t>
            </a:r>
            <a:endParaRPr lang="en-US" dirty="0"/>
          </a:p>
        </p:txBody>
      </p:sp>
      <p:sp>
        <p:nvSpPr>
          <p:cNvPr id="3" name="Subtitle 2"/>
          <p:cNvSpPr>
            <a:spLocks noGrp="1"/>
          </p:cNvSpPr>
          <p:nvPr>
            <p:ph type="subTitle" idx="1"/>
          </p:nvPr>
        </p:nvSpPr>
        <p:spPr/>
        <p:txBody>
          <a:bodyPr/>
          <a:lstStyle/>
          <a:p>
            <a:r>
              <a:rPr lang="en-US" dirty="0" smtClean="0"/>
              <a:t>By &lt;Team&gt;</a:t>
            </a:r>
            <a:endParaRPr lang="en-US" dirty="0"/>
          </a:p>
        </p:txBody>
      </p:sp>
    </p:spTree>
    <p:extLst>
      <p:ext uri="{BB962C8B-B14F-4D97-AF65-F5344CB8AC3E}">
        <p14:creationId xmlns:p14="http://schemas.microsoft.com/office/powerpoint/2010/main" val="985437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340475"/>
            <a:ext cx="10018713" cy="3124201"/>
          </a:xfrm>
        </p:spPr>
        <p:txBody>
          <a:bodyPr/>
          <a:lstStyle/>
          <a:p>
            <a:r>
              <a:rPr lang="en-IN" dirty="0"/>
              <a:t>Researchers say origami could be useful one day in utilizing space solar power for Earth-based purposes. One of the possible products of this school of thought could be an orbiting power plant that wirelessly beams power down to Earth using microwaves. Sending the solar arrays up to space would be easy as they can all be folded and packed into a single rocket launch, with "no astronaut assembly required."</a:t>
            </a:r>
            <a:endParaRPr lang="en-US" dirty="0"/>
          </a:p>
          <a:p>
            <a:endParaRPr lang="en-US" dirty="0"/>
          </a:p>
        </p:txBody>
      </p:sp>
    </p:spTree>
    <p:extLst>
      <p:ext uri="{BB962C8B-B14F-4D97-AF65-F5344CB8AC3E}">
        <p14:creationId xmlns:p14="http://schemas.microsoft.com/office/powerpoint/2010/main" val="63665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7493" y="1417748"/>
            <a:ext cx="10018713" cy="1982275"/>
          </a:xfrm>
        </p:spPr>
        <p:txBody>
          <a:bodyPr>
            <a:normAutofit/>
          </a:bodyPr>
          <a:lstStyle/>
          <a:p>
            <a:pPr lvl="0"/>
            <a:r>
              <a:rPr lang="en-IN" dirty="0"/>
              <a:t>Using techniques of Origami and its sister technique </a:t>
            </a:r>
            <a:r>
              <a:rPr lang="en-IN" dirty="0" err="1"/>
              <a:t>Kirigami</a:t>
            </a:r>
            <a:r>
              <a:rPr lang="en-IN" dirty="0"/>
              <a:t>, a sheet of single carbon atoms-Graphene, has been manipulated into tiny complex structures like springs. </a:t>
            </a:r>
            <a:endParaRPr lang="en-IN"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6997" y="3084598"/>
            <a:ext cx="4201195" cy="3374960"/>
          </a:xfrm>
          <a:prstGeom prst="rect">
            <a:avLst/>
          </a:prstGeom>
        </p:spPr>
      </p:pic>
    </p:spTree>
    <p:extLst>
      <p:ext uri="{BB962C8B-B14F-4D97-AF65-F5344CB8AC3E}">
        <p14:creationId xmlns:p14="http://schemas.microsoft.com/office/powerpoint/2010/main" val="2104998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20" y="1198808"/>
            <a:ext cx="10018713" cy="3124201"/>
          </a:xfrm>
        </p:spPr>
        <p:txBody>
          <a:bodyPr/>
          <a:lstStyle/>
          <a:p>
            <a:pPr lvl="0"/>
            <a:r>
              <a:rPr lang="en-IN" dirty="0"/>
              <a:t>These techniques are increasingly influencing engineering and scientific research. Some mechanical properties of graphene mimicked those of a sheet of paper. The findings could pave the way to better flexible and stretchable electronics.</a:t>
            </a:r>
            <a:endParaRPr lang="en-US" dirty="0"/>
          </a:p>
          <a:p>
            <a:endParaRPr lang="en-US" dirty="0"/>
          </a:p>
        </p:txBody>
      </p:sp>
    </p:spTree>
    <p:extLst>
      <p:ext uri="{BB962C8B-B14F-4D97-AF65-F5344CB8AC3E}">
        <p14:creationId xmlns:p14="http://schemas.microsoft.com/office/powerpoint/2010/main" val="2708497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735" y="438953"/>
            <a:ext cx="10018713" cy="3124201"/>
          </a:xfrm>
        </p:spPr>
        <p:txBody>
          <a:bodyPr/>
          <a:lstStyle/>
          <a:p>
            <a:r>
              <a:rPr lang="en-IN" dirty="0"/>
              <a:t>Inflatable habitats or expandable </a:t>
            </a:r>
            <a:r>
              <a:rPr lang="en-IN" dirty="0" smtClean="0"/>
              <a:t>habitats: These</a:t>
            </a:r>
            <a:r>
              <a:rPr lang="en-IN" dirty="0"/>
              <a:t> are pressurized structures capable of supporting life in outer space whose internal volume increases after </a:t>
            </a:r>
            <a:r>
              <a:rPr lang="en-IN" dirty="0" smtClean="0"/>
              <a:t>launch, solving a major issue of space conservation and efficiency optimisation.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1696" y="3153715"/>
            <a:ext cx="4457700" cy="2971800"/>
          </a:xfrm>
          <a:prstGeom prst="rect">
            <a:avLst/>
          </a:prstGeom>
        </p:spPr>
      </p:pic>
    </p:spTree>
    <p:extLst>
      <p:ext uri="{BB962C8B-B14F-4D97-AF65-F5344CB8AC3E}">
        <p14:creationId xmlns:p14="http://schemas.microsoft.com/office/powerpoint/2010/main" val="587699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20" y="979867"/>
            <a:ext cx="10018713" cy="3124201"/>
          </a:xfrm>
        </p:spPr>
        <p:txBody>
          <a:bodyPr/>
          <a:lstStyle/>
          <a:p>
            <a:r>
              <a:rPr lang="en-IN" dirty="0"/>
              <a:t>They have frequently been proposed for use in space applications to provide a greater volume of living space for a given mass. Because the diameter of the habitat is not strictly constrained by the diameter of the launch vehicle, inflatables can have a greater volume of living space for a given mass. These can be designed to have higher resistance to space debris. </a:t>
            </a:r>
            <a:endParaRPr lang="en-US" dirty="0"/>
          </a:p>
        </p:txBody>
      </p:sp>
    </p:spTree>
    <p:extLst>
      <p:ext uri="{BB962C8B-B14F-4D97-AF65-F5344CB8AC3E}">
        <p14:creationId xmlns:p14="http://schemas.microsoft.com/office/powerpoint/2010/main" val="221543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Foldable Origami Storage Unit</a:t>
            </a:r>
            <a:endParaRPr lang="en-US" dirty="0"/>
          </a:p>
        </p:txBody>
      </p:sp>
      <p:pic>
        <p:nvPicPr>
          <p:cNvPr id="4" name="Picture 3"/>
          <p:cNvPicPr>
            <a:picLocks noChangeAspect="1"/>
          </p:cNvPicPr>
          <p:nvPr/>
        </p:nvPicPr>
        <p:blipFill>
          <a:blip r:embed="rId2"/>
          <a:stretch>
            <a:fillRect/>
          </a:stretch>
        </p:blipFill>
        <p:spPr>
          <a:xfrm>
            <a:off x="4896842" y="2438399"/>
            <a:ext cx="2460643" cy="4101072"/>
          </a:xfrm>
          <a:prstGeom prst="rect">
            <a:avLst/>
          </a:prstGeom>
        </p:spPr>
      </p:pic>
    </p:spTree>
    <p:extLst>
      <p:ext uri="{BB962C8B-B14F-4D97-AF65-F5344CB8AC3E}">
        <p14:creationId xmlns:p14="http://schemas.microsoft.com/office/powerpoint/2010/main" val="2125080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Foldable Origami Storage Unit creates an alternative solution to the storage issues currently being faced.</a:t>
            </a:r>
          </a:p>
          <a:p>
            <a:r>
              <a:rPr lang="en-US" dirty="0" smtClean="0"/>
              <a:t>It can be folded down to an almost 2D object, and be expanded when required.</a:t>
            </a:r>
          </a:p>
          <a:p>
            <a:endParaRPr lang="en-US" dirty="0"/>
          </a:p>
        </p:txBody>
      </p:sp>
    </p:spTree>
    <p:extLst>
      <p:ext uri="{BB962C8B-B14F-4D97-AF65-F5344CB8AC3E}">
        <p14:creationId xmlns:p14="http://schemas.microsoft.com/office/powerpoint/2010/main" val="3120222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380" y="1898229"/>
            <a:ext cx="8002117" cy="1876687"/>
          </a:xfrm>
          <a:prstGeom prst="rect">
            <a:avLst/>
          </a:prstGeom>
        </p:spPr>
      </p:pic>
      <p:sp>
        <p:nvSpPr>
          <p:cNvPr id="5" name="TextBox 4"/>
          <p:cNvSpPr txBox="1"/>
          <p:nvPr/>
        </p:nvSpPr>
        <p:spPr>
          <a:xfrm>
            <a:off x="3099493" y="824248"/>
            <a:ext cx="6817892" cy="523220"/>
          </a:xfrm>
          <a:prstGeom prst="rect">
            <a:avLst/>
          </a:prstGeom>
          <a:noFill/>
        </p:spPr>
        <p:txBody>
          <a:bodyPr wrap="none" rtlCol="0">
            <a:spAutoFit/>
          </a:bodyPr>
          <a:lstStyle/>
          <a:p>
            <a:r>
              <a:rPr lang="en-US" sz="2800" dirty="0" smtClean="0"/>
              <a:t>Different kinds of designable origami models</a:t>
            </a:r>
            <a:endParaRPr lang="en-US" sz="2800" dirty="0"/>
          </a:p>
        </p:txBody>
      </p:sp>
    </p:spTree>
    <p:extLst>
      <p:ext uri="{BB962C8B-B14F-4D97-AF65-F5344CB8AC3E}">
        <p14:creationId xmlns:p14="http://schemas.microsoft.com/office/powerpoint/2010/main" val="2283783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513" y="3303722"/>
            <a:ext cx="5426158" cy="1371600"/>
          </a:xfrm>
        </p:spPr>
        <p:txBody>
          <a:bodyPr/>
          <a:lstStyle/>
          <a:p>
            <a:r>
              <a:rPr lang="en-US" dirty="0" smtClean="0"/>
              <a:t>On expanding, it takes a cylindrical shape.</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8200" b="8200"/>
          <a:stretch>
            <a:fillRect/>
          </a:stretch>
        </p:blipFill>
        <p:spPr>
          <a:xfrm>
            <a:off x="7710591" y="734679"/>
            <a:ext cx="3687211" cy="5138087"/>
          </a:xfrm>
        </p:spPr>
      </p:pic>
    </p:spTree>
    <p:extLst>
      <p:ext uri="{BB962C8B-B14F-4D97-AF65-F5344CB8AC3E}">
        <p14:creationId xmlns:p14="http://schemas.microsoft.com/office/powerpoint/2010/main" val="81864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Introduction to the Problem</a:t>
            </a:r>
            <a:endParaRPr lang="en-US" dirty="0"/>
          </a:p>
        </p:txBody>
      </p:sp>
      <p:sp>
        <p:nvSpPr>
          <p:cNvPr id="3" name="Content Placeholder 2"/>
          <p:cNvSpPr>
            <a:spLocks noGrp="1"/>
          </p:cNvSpPr>
          <p:nvPr>
            <p:ph idx="1"/>
          </p:nvPr>
        </p:nvSpPr>
        <p:spPr/>
        <p:txBody>
          <a:bodyPr/>
          <a:lstStyle/>
          <a:p>
            <a:r>
              <a:rPr lang="en-IN" dirty="0"/>
              <a:t>There is only so much volume a rocket can carry into space. </a:t>
            </a:r>
            <a:endParaRPr lang="en-IN" dirty="0" smtClean="0"/>
          </a:p>
          <a:p>
            <a:r>
              <a:rPr lang="en-IN" dirty="0" smtClean="0"/>
              <a:t>Solar </a:t>
            </a:r>
            <a:r>
              <a:rPr lang="en-IN" dirty="0"/>
              <a:t>Arrays, parachutes, habitats, storage tanks, inflatable </a:t>
            </a:r>
            <a:r>
              <a:rPr lang="en-IN" dirty="0" smtClean="0"/>
              <a:t>aero-shells </a:t>
            </a:r>
            <a:r>
              <a:rPr lang="en-IN" dirty="0"/>
              <a:t>all could be packaged more effectively to enable more cargo on any given launch, or perhaps even reduce the number of launches needed to deliver goods to space. </a:t>
            </a:r>
            <a:endParaRPr lang="en-IN" dirty="0" smtClean="0"/>
          </a:p>
          <a:p>
            <a:r>
              <a:rPr lang="en-IN" dirty="0" smtClean="0"/>
              <a:t>Reducing </a:t>
            </a:r>
            <a:r>
              <a:rPr lang="en-IN" dirty="0"/>
              <a:t>weight and volume of storage components on a spacecraft is imperative in improving the efficiency and productivity of a space mission.</a:t>
            </a:r>
            <a:endParaRPr lang="en-US" dirty="0"/>
          </a:p>
          <a:p>
            <a:endParaRPr lang="en-US" dirty="0"/>
          </a:p>
        </p:txBody>
      </p:sp>
    </p:spTree>
    <p:extLst>
      <p:ext uri="{BB962C8B-B14F-4D97-AF65-F5344CB8AC3E}">
        <p14:creationId xmlns:p14="http://schemas.microsoft.com/office/powerpoint/2010/main" val="341738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4462" y="618186"/>
            <a:ext cx="10018713" cy="3215425"/>
          </a:xfrm>
        </p:spPr>
        <p:txBody>
          <a:bodyPr/>
          <a:lstStyle/>
          <a:p>
            <a:r>
              <a:rPr lang="en-IN" dirty="0"/>
              <a:t>These principles of increasing packing and storage efficiency can be applied to various spaceship components such as solar sails, storage equipment and </a:t>
            </a:r>
            <a:r>
              <a:rPr lang="en-IN" dirty="0" smtClean="0"/>
              <a:t>CUBESATS </a:t>
            </a:r>
            <a:r>
              <a:rPr lang="en-IN" dirty="0"/>
              <a:t>etc. Current principles can be improved upon and size constraints can be improved upon.</a:t>
            </a:r>
            <a:endParaRPr lang="en-US" dirty="0"/>
          </a:p>
          <a:p>
            <a:endParaRPr lang="en-US" dirty="0"/>
          </a:p>
        </p:txBody>
      </p:sp>
    </p:spTree>
    <p:extLst>
      <p:ext uri="{BB962C8B-B14F-4D97-AF65-F5344CB8AC3E}">
        <p14:creationId xmlns:p14="http://schemas.microsoft.com/office/powerpoint/2010/main" val="3555715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Existing Solutions</a:t>
            </a:r>
            <a:endParaRPr lang="en-US" dirty="0"/>
          </a:p>
        </p:txBody>
      </p:sp>
      <p:sp>
        <p:nvSpPr>
          <p:cNvPr id="3" name="Content Placeholder 2"/>
          <p:cNvSpPr>
            <a:spLocks noGrp="1"/>
          </p:cNvSpPr>
          <p:nvPr>
            <p:ph idx="1"/>
          </p:nvPr>
        </p:nvSpPr>
        <p:spPr/>
        <p:txBody>
          <a:bodyPr>
            <a:normAutofit/>
          </a:bodyPr>
          <a:lstStyle/>
          <a:p>
            <a:r>
              <a:rPr lang="en-US" dirty="0" smtClean="0"/>
              <a:t>The Origami Flasher: Researchers </a:t>
            </a:r>
            <a:r>
              <a:rPr lang="en-US" dirty="0"/>
              <a:t>at Brigham Young University, National Science Foundation, NASA's Jet Propulsion Laboratory, and origami expert Robert Lang designed a space array which can be folded compactly and then deployed while in outer space. When opened, the proposed disk-like array is 25 meters in diameter (82 feet) but when folded origami-style, it is only 2.7 meter (8.8 feet). </a:t>
            </a:r>
            <a:r>
              <a:rPr lang="en-US" dirty="0" smtClean="0"/>
              <a:t> This solves the problem of large arrays in narrow rockets.</a:t>
            </a:r>
          </a:p>
          <a:p>
            <a:endParaRPr lang="en-US" dirty="0"/>
          </a:p>
        </p:txBody>
      </p:sp>
    </p:spTree>
    <p:extLst>
      <p:ext uri="{BB962C8B-B14F-4D97-AF65-F5344CB8AC3E}">
        <p14:creationId xmlns:p14="http://schemas.microsoft.com/office/powerpoint/2010/main" val="2340163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329" y="2679878"/>
            <a:ext cx="5426158" cy="1371600"/>
          </a:xfrm>
        </p:spPr>
        <p:txBody>
          <a:bodyPr/>
          <a:lstStyle/>
          <a:p>
            <a:r>
              <a:rPr lang="en-US" dirty="0" smtClean="0"/>
              <a:t>The Origami Flasher designed by Jeremy Shafer</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3086" r="23086"/>
          <a:stretch>
            <a:fillRect/>
          </a:stretch>
        </p:blipFill>
        <p:spPr>
          <a:xfrm>
            <a:off x="7276563" y="798490"/>
            <a:ext cx="4329481" cy="4681600"/>
          </a:xfrm>
        </p:spPr>
      </p:pic>
    </p:spTree>
    <p:extLst>
      <p:ext uri="{BB962C8B-B14F-4D97-AF65-F5344CB8AC3E}">
        <p14:creationId xmlns:p14="http://schemas.microsoft.com/office/powerpoint/2010/main" val="82658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1583" y="1379111"/>
            <a:ext cx="10018713" cy="3124201"/>
          </a:xfrm>
        </p:spPr>
        <p:txBody>
          <a:bodyPr/>
          <a:lstStyle/>
          <a:p>
            <a:r>
              <a:rPr lang="en-IN" dirty="0" smtClean="0"/>
              <a:t>Leonardo Permanent Multipurpose Module: A </a:t>
            </a:r>
            <a:r>
              <a:rPr lang="en-IN" dirty="0"/>
              <a:t>21ft supply cupboard packed with goods and a humanoid robot were added to the International Space Station as its 13</a:t>
            </a:r>
            <a:r>
              <a:rPr lang="en-IN" baseline="30000" dirty="0"/>
              <a:t>th</a:t>
            </a:r>
            <a:r>
              <a:rPr lang="en-IN" dirty="0"/>
              <a:t> room, used as a storage room. Named “Leonardo”, it provides much needed storage space and is expected to do so for the next decade.</a:t>
            </a:r>
            <a:endParaRPr lang="en-US" dirty="0"/>
          </a:p>
          <a:p>
            <a:endParaRPr lang="en-US" dirty="0"/>
          </a:p>
        </p:txBody>
      </p:sp>
    </p:spTree>
    <p:extLst>
      <p:ext uri="{BB962C8B-B14F-4D97-AF65-F5344CB8AC3E}">
        <p14:creationId xmlns:p14="http://schemas.microsoft.com/office/powerpoint/2010/main" val="282555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2876" y="2911698"/>
            <a:ext cx="5426158" cy="1371600"/>
          </a:xfrm>
        </p:spPr>
        <p:txBody>
          <a:bodyPr/>
          <a:lstStyle/>
          <a:p>
            <a:r>
              <a:rPr lang="en-US" dirty="0" smtClean="0"/>
              <a:t>The Leonardo Permanent Multipurpose Module</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8507" r="8507"/>
          <a:stretch>
            <a:fillRect/>
          </a:stretch>
        </p:blipFill>
        <p:spPr/>
      </p:pic>
    </p:spTree>
    <p:extLst>
      <p:ext uri="{BB962C8B-B14F-4D97-AF65-F5344CB8AC3E}">
        <p14:creationId xmlns:p14="http://schemas.microsoft.com/office/powerpoint/2010/main" val="285495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14" y="531254"/>
            <a:ext cx="10018713" cy="1752599"/>
          </a:xfrm>
        </p:spPr>
        <p:txBody>
          <a:bodyPr/>
          <a:lstStyle/>
          <a:p>
            <a:r>
              <a:rPr lang="en-US" dirty="0" smtClean="0"/>
              <a:t>OUR SOLUTIONS</a:t>
            </a:r>
            <a:endParaRPr lang="en-US" dirty="0"/>
          </a:p>
        </p:txBody>
      </p:sp>
      <p:sp>
        <p:nvSpPr>
          <p:cNvPr id="3" name="Content Placeholder 2"/>
          <p:cNvSpPr>
            <a:spLocks noGrp="1"/>
          </p:cNvSpPr>
          <p:nvPr>
            <p:ph idx="1"/>
          </p:nvPr>
        </p:nvSpPr>
        <p:spPr/>
        <p:txBody>
          <a:bodyPr/>
          <a:lstStyle/>
          <a:p>
            <a:r>
              <a:rPr lang="en-IN" dirty="0"/>
              <a:t>The basic principle used to find solutions to said problem, is to maximise storage capacity while minimising volume and weight of the object in question. </a:t>
            </a:r>
            <a:endParaRPr lang="en-IN" dirty="0" smtClean="0"/>
          </a:p>
          <a:p>
            <a:r>
              <a:rPr lang="en-IN" dirty="0" smtClean="0"/>
              <a:t>Methods </a:t>
            </a:r>
            <a:r>
              <a:rPr lang="en-IN" dirty="0"/>
              <a:t>such as using low density and low weight materials for construction purposes has brought a lot of changes in the packing and storage scenario in space stations, but there are other, more space efficient solutions possible.</a:t>
            </a:r>
            <a:endParaRPr lang="en-US" dirty="0"/>
          </a:p>
          <a:p>
            <a:endParaRPr lang="en-US" dirty="0"/>
          </a:p>
        </p:txBody>
      </p:sp>
    </p:spTree>
    <p:extLst>
      <p:ext uri="{BB962C8B-B14F-4D97-AF65-F5344CB8AC3E}">
        <p14:creationId xmlns:p14="http://schemas.microsoft.com/office/powerpoint/2010/main" val="2599084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98491"/>
            <a:ext cx="10018713" cy="2021982"/>
          </a:xfrm>
        </p:spPr>
        <p:txBody>
          <a:bodyPr/>
          <a:lstStyle/>
          <a:p>
            <a:pPr lvl="0"/>
            <a:r>
              <a:rPr lang="en-IN"/>
              <a:t>Origami is the art of paper folding, often associated with the Japanese culture, though not exclusively anymore. The goal in origami is to use sculpting and folding techniques to transform a square sheet of paper into a finished sculpture. </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5518" y="2968579"/>
            <a:ext cx="4576295" cy="3432221"/>
          </a:xfrm>
          <a:prstGeom prst="rect">
            <a:avLst/>
          </a:prstGeom>
        </p:spPr>
      </p:pic>
    </p:spTree>
    <p:extLst>
      <p:ext uri="{BB962C8B-B14F-4D97-AF65-F5344CB8AC3E}">
        <p14:creationId xmlns:p14="http://schemas.microsoft.com/office/powerpoint/2010/main" val="4101191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107</TotalTime>
  <Words>640</Words>
  <Application>Microsoft Office PowerPoint</Application>
  <PresentationFormat>Widescreen</PresentationFormat>
  <Paragraphs>26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Corbel</vt:lpstr>
      <vt:lpstr>Parallax</vt:lpstr>
      <vt:lpstr>ORIGAMI SPACE RECYCLED</vt:lpstr>
      <vt:lpstr>A Brief Introduction to the Problem</vt:lpstr>
      <vt:lpstr>PowerPoint Presentation</vt:lpstr>
      <vt:lpstr>Some Existing Solutions</vt:lpstr>
      <vt:lpstr>The Origami Flasher designed by Jeremy Shafer</vt:lpstr>
      <vt:lpstr>PowerPoint Presentation</vt:lpstr>
      <vt:lpstr>The Leonardo Permanent Multipurpose Module</vt:lpstr>
      <vt:lpstr>OUR SOLUTIONS</vt:lpstr>
      <vt:lpstr>PowerPoint Presentation</vt:lpstr>
      <vt:lpstr>PowerPoint Presentation</vt:lpstr>
      <vt:lpstr>PowerPoint Presentation</vt:lpstr>
      <vt:lpstr>PowerPoint Presentation</vt:lpstr>
      <vt:lpstr>PowerPoint Presentation</vt:lpstr>
      <vt:lpstr>PowerPoint Presentation</vt:lpstr>
      <vt:lpstr>Foldable Origami Storage Unit</vt:lpstr>
      <vt:lpstr>PowerPoint Presentation</vt:lpstr>
      <vt:lpstr>PowerPoint Presentation</vt:lpstr>
      <vt:lpstr>On expanding, it takes a cylindrical shape.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ORIGAMI SPACE RECYCLED</dc:title>
  <dc:creator>admin</dc:creator>
  <cp:lastModifiedBy>admin</cp:lastModifiedBy>
  <cp:revision>9</cp:revision>
  <dcterms:created xsi:type="dcterms:W3CDTF">2016-04-24T02:18:47Z</dcterms:created>
  <dcterms:modified xsi:type="dcterms:W3CDTF">2016-04-24T04:06:47Z</dcterms:modified>
</cp:coreProperties>
</file>