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2803763" cy="30275213"/>
  <p:notesSz cx="6858000" cy="9144000"/>
  <p:defaultTextStyle>
    <a:defPPr>
      <a:defRPr lang="en-US"/>
    </a:defPPr>
    <a:lvl1pPr marL="0" algn="l" defTabSz="3507680" rtl="0" eaLnBrk="1" latinLnBrk="0" hangingPunct="1">
      <a:defRPr sz="6905" kern="1200">
        <a:solidFill>
          <a:schemeClr val="tx1"/>
        </a:solidFill>
        <a:latin typeface="+mn-lt"/>
        <a:ea typeface="+mn-ea"/>
        <a:cs typeface="+mn-cs"/>
      </a:defRPr>
    </a:lvl1pPr>
    <a:lvl2pPr marL="1753839" algn="l" defTabSz="3507680" rtl="0" eaLnBrk="1" latinLnBrk="0" hangingPunct="1">
      <a:defRPr sz="6905" kern="1200">
        <a:solidFill>
          <a:schemeClr val="tx1"/>
        </a:solidFill>
        <a:latin typeface="+mn-lt"/>
        <a:ea typeface="+mn-ea"/>
        <a:cs typeface="+mn-cs"/>
      </a:defRPr>
    </a:lvl2pPr>
    <a:lvl3pPr marL="3507680" algn="l" defTabSz="3507680" rtl="0" eaLnBrk="1" latinLnBrk="0" hangingPunct="1">
      <a:defRPr sz="6905" kern="1200">
        <a:solidFill>
          <a:schemeClr val="tx1"/>
        </a:solidFill>
        <a:latin typeface="+mn-lt"/>
        <a:ea typeface="+mn-ea"/>
        <a:cs typeface="+mn-cs"/>
      </a:defRPr>
    </a:lvl3pPr>
    <a:lvl4pPr marL="5261519" algn="l" defTabSz="3507680" rtl="0" eaLnBrk="1" latinLnBrk="0" hangingPunct="1">
      <a:defRPr sz="6905" kern="1200">
        <a:solidFill>
          <a:schemeClr val="tx1"/>
        </a:solidFill>
        <a:latin typeface="+mn-lt"/>
        <a:ea typeface="+mn-ea"/>
        <a:cs typeface="+mn-cs"/>
      </a:defRPr>
    </a:lvl4pPr>
    <a:lvl5pPr marL="7015359" algn="l" defTabSz="3507680" rtl="0" eaLnBrk="1" latinLnBrk="0" hangingPunct="1">
      <a:defRPr sz="6905" kern="1200">
        <a:solidFill>
          <a:schemeClr val="tx1"/>
        </a:solidFill>
        <a:latin typeface="+mn-lt"/>
        <a:ea typeface="+mn-ea"/>
        <a:cs typeface="+mn-cs"/>
      </a:defRPr>
    </a:lvl5pPr>
    <a:lvl6pPr marL="8769198" algn="l" defTabSz="3507680" rtl="0" eaLnBrk="1" latinLnBrk="0" hangingPunct="1">
      <a:defRPr sz="6905" kern="1200">
        <a:solidFill>
          <a:schemeClr val="tx1"/>
        </a:solidFill>
        <a:latin typeface="+mn-lt"/>
        <a:ea typeface="+mn-ea"/>
        <a:cs typeface="+mn-cs"/>
      </a:defRPr>
    </a:lvl6pPr>
    <a:lvl7pPr marL="10523038" algn="l" defTabSz="3507680" rtl="0" eaLnBrk="1" latinLnBrk="0" hangingPunct="1">
      <a:defRPr sz="6905" kern="1200">
        <a:solidFill>
          <a:schemeClr val="tx1"/>
        </a:solidFill>
        <a:latin typeface="+mn-lt"/>
        <a:ea typeface="+mn-ea"/>
        <a:cs typeface="+mn-cs"/>
      </a:defRPr>
    </a:lvl7pPr>
    <a:lvl8pPr marL="12276878" algn="l" defTabSz="3507680" rtl="0" eaLnBrk="1" latinLnBrk="0" hangingPunct="1">
      <a:defRPr sz="6905" kern="1200">
        <a:solidFill>
          <a:schemeClr val="tx1"/>
        </a:solidFill>
        <a:latin typeface="+mn-lt"/>
        <a:ea typeface="+mn-ea"/>
        <a:cs typeface="+mn-cs"/>
      </a:defRPr>
    </a:lvl8pPr>
    <a:lvl9pPr marL="14030717" algn="l" defTabSz="350768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2065" autoAdjust="0"/>
  </p:normalViewPr>
  <p:slideViewPr>
    <p:cSldViewPr snapToGrid="0">
      <p:cViewPr>
        <p:scale>
          <a:sx n="40" d="100"/>
          <a:sy n="40" d="100"/>
        </p:scale>
        <p:origin x="-3206" y="-159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t>CIFAR-10</a:t>
          </a:r>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a:t>3 Color Channels</a:t>
          </a: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a:t>Fashion MNIST</a:t>
          </a:r>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10 Classes</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ED9AADA0-74C9-459E-9BF7-2E8C295F45E5}">
      <dgm:prSet phldrT="[Texte]" custT="1"/>
      <dgm:spPr/>
      <dgm:t>
        <a:bodyPr/>
        <a:lstStyle/>
        <a:p>
          <a:r>
            <a:rPr lang="en-US" sz="2800" dirty="0"/>
            <a:t>10 Classes</a:t>
          </a:r>
        </a:p>
      </dgm:t>
    </dgm:pt>
    <dgm:pt modelId="{4995CD5F-A269-4903-95B3-17009A7AC60E}" type="parTrans" cxnId="{32F14B5F-4686-4DA9-923D-A34AA1113D87}">
      <dgm:prSet/>
      <dgm:spPr/>
      <dgm:t>
        <a:bodyPr/>
        <a:lstStyle/>
        <a:p>
          <a:endParaRPr lang="en-CA"/>
        </a:p>
      </dgm:t>
    </dgm:pt>
    <dgm:pt modelId="{DD86FE1C-248D-4B17-9A81-8DD12195AE1D}" type="sibTrans" cxnId="{32F14B5F-4686-4DA9-923D-A34AA1113D87}">
      <dgm:prSet/>
      <dgm:spPr/>
      <dgm:t>
        <a:bodyPr/>
        <a:lstStyle/>
        <a:p>
          <a:endParaRPr lang="en-CA"/>
        </a:p>
      </dgm:t>
    </dgm:pt>
    <dgm:pt modelId="{A18535E9-722C-4593-9851-5B1E41582CA9}">
      <dgm:prSet phldrT="[Texte]" custT="1"/>
      <dgm:spPr/>
      <dgm:t>
        <a:bodyPr/>
        <a:lstStyle/>
        <a:p>
          <a:r>
            <a:rPr lang="en-US" sz="2800" dirty="0"/>
            <a:t>32x32 Image Size</a:t>
          </a:r>
        </a:p>
      </dgm:t>
    </dgm:pt>
    <dgm:pt modelId="{609581D9-FF1F-4628-93F0-8575EE99E264}" type="parTrans" cxnId="{3A21C4DD-09EC-47B1-AA48-E56C3406D146}">
      <dgm:prSet/>
      <dgm:spPr/>
      <dgm:t>
        <a:bodyPr/>
        <a:lstStyle/>
        <a:p>
          <a:endParaRPr lang="en-CA"/>
        </a:p>
      </dgm:t>
    </dgm:pt>
    <dgm:pt modelId="{7672C11B-85DE-4408-A610-5BBD606BDAFC}" type="sibTrans" cxnId="{3A21C4DD-09EC-47B1-AA48-E56C3406D146}">
      <dgm:prSet/>
      <dgm:spPr/>
      <dgm:t>
        <a:bodyPr/>
        <a:lstStyle/>
        <a:p>
          <a:endParaRPr lang="en-CA"/>
        </a:p>
      </dgm:t>
    </dgm:pt>
    <dgm:pt modelId="{5EA64748-DF8E-48F1-AEA7-45B1EB7D06F4}">
      <dgm:prSet phldrT="[Texte]" custT="1"/>
      <dgm:spPr/>
      <dgm:t>
        <a:bodyPr/>
        <a:lstStyle/>
        <a:p>
          <a:r>
            <a:rPr lang="en-US" sz="2800" dirty="0"/>
            <a:t>60,000 images</a:t>
          </a:r>
        </a:p>
      </dgm:t>
    </dgm:pt>
    <dgm:pt modelId="{D19C40C1-B9E9-4D3E-8E17-5F7F43DA5513}" type="parTrans" cxnId="{CB10D320-6EB7-4D71-AD68-F6F23F47AC58}">
      <dgm:prSet/>
      <dgm:spPr/>
      <dgm:t>
        <a:bodyPr/>
        <a:lstStyle/>
        <a:p>
          <a:endParaRPr lang="en-CA"/>
        </a:p>
      </dgm:t>
    </dgm:pt>
    <dgm:pt modelId="{CC686377-5022-49C2-9CE6-C713D69FD4F3}" type="sibTrans" cxnId="{CB10D320-6EB7-4D71-AD68-F6F23F47AC58}">
      <dgm:prSet/>
      <dgm:spPr/>
      <dgm:t>
        <a:bodyPr/>
        <a:lstStyle/>
        <a:p>
          <a:endParaRPr lang="en-CA"/>
        </a:p>
      </dgm:t>
    </dgm:pt>
    <dgm:pt modelId="{4A92E418-6BA6-4F82-B4EA-C0768F2BE40C}">
      <dgm:prSet phldrT="[Texte]" custT="1"/>
      <dgm:spPr/>
      <dgm:t>
        <a:bodyPr/>
        <a:lstStyle/>
        <a:p>
          <a:r>
            <a:rPr lang="en-US" sz="2800" dirty="0"/>
            <a:t>28x28 Image Size</a:t>
          </a:r>
        </a:p>
      </dgm:t>
    </dgm:pt>
    <dgm:pt modelId="{C0CE3C21-631C-4099-B515-E835002B9AD7}" type="parTrans" cxnId="{D2C17471-9174-4369-9903-B5D452841AD1}">
      <dgm:prSet/>
      <dgm:spPr/>
      <dgm:t>
        <a:bodyPr/>
        <a:lstStyle/>
        <a:p>
          <a:endParaRPr lang="en-CA"/>
        </a:p>
      </dgm:t>
    </dgm:pt>
    <dgm:pt modelId="{366885B3-DDCE-4C6A-B701-4BE906DB25E9}" type="sibTrans" cxnId="{D2C17471-9174-4369-9903-B5D452841AD1}">
      <dgm:prSet/>
      <dgm:spPr/>
      <dgm:t>
        <a:bodyPr/>
        <a:lstStyle/>
        <a:p>
          <a:endParaRPr lang="en-CA"/>
        </a:p>
      </dgm:t>
    </dgm:pt>
    <dgm:pt modelId="{818FD2DA-99FE-42F1-A37F-8E2491D2CBB7}">
      <dgm:prSet phldrT="[Texte]" custT="1"/>
      <dgm:spPr/>
      <dgm:t>
        <a:bodyPr/>
        <a:lstStyle/>
        <a:p>
          <a:r>
            <a:rPr lang="en-US" sz="2800" dirty="0"/>
            <a:t>Grayscale (1-Channel)</a:t>
          </a:r>
        </a:p>
      </dgm:t>
    </dgm:pt>
    <dgm:pt modelId="{FFE55858-2A9A-43B3-8303-950845A7B8B4}" type="parTrans" cxnId="{B045746A-257A-446C-BCE3-129EF39448DA}">
      <dgm:prSet/>
      <dgm:spPr/>
      <dgm:t>
        <a:bodyPr/>
        <a:lstStyle/>
        <a:p>
          <a:endParaRPr lang="en-CA"/>
        </a:p>
      </dgm:t>
    </dgm:pt>
    <dgm:pt modelId="{4E1D8E63-FBD0-4B94-8241-931E52E2605B}" type="sibTrans" cxnId="{B045746A-257A-446C-BCE3-129EF39448DA}">
      <dgm:prSet/>
      <dgm:spPr/>
      <dgm:t>
        <a:bodyPr/>
        <a:lstStyle/>
        <a:p>
          <a:endParaRPr lang="en-CA"/>
        </a:p>
      </dgm:t>
    </dgm:pt>
    <dgm:pt modelId="{D3A4884D-563A-44CD-B565-AAA20971951B}">
      <dgm:prSet phldrT="[Texte]" custT="1"/>
      <dgm:spPr/>
      <dgm:t>
        <a:bodyPr/>
        <a:lstStyle/>
        <a:p>
          <a:r>
            <a:rPr lang="en-US" sz="2800" dirty="0"/>
            <a:t>70,000 Images</a:t>
          </a:r>
        </a:p>
      </dgm:t>
    </dgm:pt>
    <dgm:pt modelId="{352EECD1-09D4-43B7-B087-9B1C427436C3}" type="parTrans" cxnId="{61FB3AA5-A643-493B-84E3-28E61DB36E0A}">
      <dgm:prSet/>
      <dgm:spPr/>
      <dgm:t>
        <a:bodyPr/>
        <a:lstStyle/>
        <a:p>
          <a:endParaRPr lang="en-CA"/>
        </a:p>
      </dgm:t>
    </dgm:pt>
    <dgm:pt modelId="{6F91B588-AFD3-4684-9513-7D3CAEEB45BD}" type="sibTrans" cxnId="{61FB3AA5-A643-493B-84E3-28E61DB36E0A}">
      <dgm:prSet/>
      <dgm:spPr/>
      <dgm:t>
        <a:bodyPr/>
        <a:lstStyle/>
        <a:p>
          <a:endParaRPr lang="en-CA"/>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2" custLinFactNeighborY="-529">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2">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2">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2">
        <dgm:presLayoutVars>
          <dgm:bulletEnabled val="1"/>
        </dgm:presLayoutVars>
      </dgm:prSet>
      <dgm:spPr/>
    </dgm:pt>
  </dgm:ptLst>
  <dgm:cxnLst>
    <dgm:cxn modelId="{17347A1E-13A1-43CB-83F1-E8A63B7BD097}" type="presOf" srcId="{5EA64748-DF8E-48F1-AEA7-45B1EB7D06F4}" destId="{DE65B54D-BB89-4898-B770-68834B90CB27}" srcOrd="0" destOrd="3" presId="urn:microsoft.com/office/officeart/2005/8/layout/hList1"/>
    <dgm:cxn modelId="{CB10D320-6EB7-4D71-AD68-F6F23F47AC58}" srcId="{06F1FE2A-97BA-4B52-B3A6-E44D1F20CB28}" destId="{5EA64748-DF8E-48F1-AEA7-45B1EB7D06F4}" srcOrd="3" destOrd="0" parTransId="{D19C40C1-B9E9-4D3E-8E17-5F7F43DA5513}" sibTransId="{CC686377-5022-49C2-9CE6-C713D69FD4F3}"/>
    <dgm:cxn modelId="{A3D2592B-F723-4BFC-8D2A-28A02D24AA0A}" type="presOf" srcId="{D3A4884D-563A-44CD-B565-AAA20971951B}" destId="{6EC96761-7A7E-46B1-9A31-B92F49834D5A}" srcOrd="0" destOrd="3" presId="urn:microsoft.com/office/officeart/2005/8/layout/hList1"/>
    <dgm:cxn modelId="{32F14B5F-4686-4DA9-923D-A34AA1113D87}" srcId="{06F1FE2A-97BA-4B52-B3A6-E44D1F20CB28}" destId="{ED9AADA0-74C9-459E-9BF7-2E8C295F45E5}" srcOrd="0" destOrd="0" parTransId="{4995CD5F-A269-4903-95B3-17009A7AC60E}" sibTransId="{DD86FE1C-248D-4B17-9A81-8DD12195AE1D}"/>
    <dgm:cxn modelId="{B045746A-257A-446C-BCE3-129EF39448DA}" srcId="{184B56DA-A66C-4DD0-AE11-0A7EBA387E48}" destId="{818FD2DA-99FE-42F1-A37F-8E2491D2CBB7}" srcOrd="2" destOrd="0" parTransId="{FFE55858-2A9A-43B3-8303-950845A7B8B4}" sibTransId="{4E1D8E63-FBD0-4B94-8241-931E52E2605B}"/>
    <dgm:cxn modelId="{6FFF1750-5F37-488A-A3CD-B096E0E3A7A1}" type="presOf" srcId="{4A92E418-6BA6-4F82-B4EA-C0768F2BE40C}" destId="{6EC96761-7A7E-46B1-9A31-B92F49834D5A}" srcOrd="0" destOrd="1" presId="urn:microsoft.com/office/officeart/2005/8/layout/hList1"/>
    <dgm:cxn modelId="{D2C17471-9174-4369-9903-B5D452841AD1}" srcId="{184B56DA-A66C-4DD0-AE11-0A7EBA387E48}" destId="{4A92E418-6BA6-4F82-B4EA-C0768F2BE40C}" srcOrd="1" destOrd="0" parTransId="{C0CE3C21-631C-4099-B515-E835002B9AD7}" sibTransId="{366885B3-DDCE-4C6A-B701-4BE906DB25E9}"/>
    <dgm:cxn modelId="{9C3D3653-8462-4AAD-A961-3717216B9CF2}" type="presOf" srcId="{06F1FE2A-97BA-4B52-B3A6-E44D1F20CB28}" destId="{B8C15370-9E21-4343-A577-4985C41A0B6E}"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406CF47B-DFC3-49CD-A6DA-760364D524CA}" type="presOf" srcId="{818FD2DA-99FE-42F1-A37F-8E2491D2CBB7}" destId="{6EC96761-7A7E-46B1-9A31-B92F49834D5A}" srcOrd="0" destOrd="2"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E4DEEDA0-5869-4A09-A85F-F2E3FD0B04F1}" type="presOf" srcId="{A18535E9-722C-4593-9851-5B1E41582CA9}" destId="{DE65B54D-BB89-4898-B770-68834B90CB27}" srcOrd="0" destOrd="1" presId="urn:microsoft.com/office/officeart/2005/8/layout/hList1"/>
    <dgm:cxn modelId="{61FB3AA5-A643-493B-84E3-28E61DB36E0A}" srcId="{184B56DA-A66C-4DD0-AE11-0A7EBA387E48}" destId="{D3A4884D-563A-44CD-B565-AAA20971951B}" srcOrd="3" destOrd="0" parTransId="{352EECD1-09D4-43B7-B087-9B1C427436C3}" sibTransId="{6F91B588-AFD3-4684-9513-7D3CAEEB45BD}"/>
    <dgm:cxn modelId="{913323B4-1F88-4AC5-8C9E-BE0572C8023B}" type="presOf" srcId="{4640F6E6-EF32-4372-9B3B-2FFD48F9CB5C}" destId="{DE65B54D-BB89-4898-B770-68834B90CB27}" srcOrd="0" destOrd="2" presId="urn:microsoft.com/office/officeart/2005/8/layout/hList1"/>
    <dgm:cxn modelId="{ACB965C6-1ACF-483C-9C29-8A17C949C706}" srcId="{06F1FE2A-97BA-4B52-B3A6-E44D1F20CB28}" destId="{4640F6E6-EF32-4372-9B3B-2FFD48F9CB5C}" srcOrd="2" destOrd="0" parTransId="{DB4F8E23-BBE6-4AB5-9D82-74F5115D7455}" sibTransId="{55E32D54-3DF3-4F3F-B3B8-1AEE5606EC62}"/>
    <dgm:cxn modelId="{3A21C4DD-09EC-47B1-AA48-E56C3406D146}" srcId="{06F1FE2A-97BA-4B52-B3A6-E44D1F20CB28}" destId="{A18535E9-722C-4593-9851-5B1E41582CA9}" srcOrd="1" destOrd="0" parTransId="{609581D9-FF1F-4628-93F0-8575EE99E264}" sibTransId="{7672C11B-85DE-4408-A610-5BBD606BDAFC}"/>
    <dgm:cxn modelId="{12E1A9E1-0E2B-4599-8D03-2A69A1547115}" type="presOf" srcId="{425AB2E9-3568-4939-AD20-F42726F09D02}" destId="{4351CFC8-37EC-494B-A841-287649776134}" srcOrd="0" destOrd="0" presId="urn:microsoft.com/office/officeart/2005/8/layout/hList1"/>
    <dgm:cxn modelId="{574E07EC-2D2A-4AAA-8C83-494AC0F259E9}" type="presOf" srcId="{ED9AADA0-74C9-459E-9BF7-2E8C295F45E5}" destId="{DE65B54D-BB89-4898-B770-68834B90CB27}" srcOrd="0" destOrd="0" presId="urn:microsoft.com/office/officeart/2005/8/layout/hList1"/>
    <dgm:cxn modelId="{51EFA3EF-F9E3-4B84-BA84-84A3BBF4D4D3}" type="presOf" srcId="{17AF0C1B-AB46-4643-AAAB-C00D253E5731}" destId="{6EC96761-7A7E-46B1-9A31-B92F49834D5A}" srcOrd="0" destOrd="0" presId="urn:microsoft.com/office/officeart/2005/8/layout/hList1"/>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t>Convolutional Neural Network</a:t>
          </a:r>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184B56DA-A66C-4DD0-AE11-0A7EBA387E48}">
      <dgm:prSet phldrT="[Text]" custT="1"/>
      <dgm:spPr/>
      <dgm:t>
        <a:bodyPr/>
        <a:lstStyle/>
        <a:p>
          <a:r>
            <a:rPr lang="en-US" sz="2800" dirty="0"/>
            <a:t>Neural Network</a:t>
          </a:r>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2F8ECEAC-FAA3-4503-A169-57F41A503807}">
      <dgm:prSet phldrT="[Text]" custT="1"/>
      <dgm:spPr/>
      <dgm:t>
        <a:bodyPr/>
        <a:lstStyle/>
        <a:p>
          <a:r>
            <a:rPr lang="en-US" sz="2800" dirty="0"/>
            <a:t>SVM with Linear Kernel</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a:t>Regularization alpha = 0.01</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83980684-15F0-4D31-854D-30D7AD45D5D3}">
      <dgm:prSet phldrT="[Texte]" custT="1"/>
      <dgm:spPr/>
      <dgm:t>
        <a:bodyPr/>
        <a:lstStyle/>
        <a:p>
          <a:r>
            <a:rPr lang="en-US" sz="2800" dirty="0"/>
            <a:t>Batch Normalization</a:t>
          </a:r>
        </a:p>
      </dgm:t>
    </dgm:pt>
    <dgm:pt modelId="{1CF92530-0FCF-49B8-9145-7119BB628289}" type="parTrans" cxnId="{12105796-923F-417B-96DA-60591EDAEFF1}">
      <dgm:prSet/>
      <dgm:spPr/>
      <dgm:t>
        <a:bodyPr/>
        <a:lstStyle/>
        <a:p>
          <a:endParaRPr lang="en-CA"/>
        </a:p>
      </dgm:t>
    </dgm:pt>
    <dgm:pt modelId="{A6776B8F-54D9-423A-9152-F594FBCF2456}" type="sibTrans" cxnId="{12105796-923F-417B-96DA-60591EDAEFF1}">
      <dgm:prSet/>
      <dgm:spPr/>
      <dgm:t>
        <a:bodyPr/>
        <a:lstStyle/>
        <a:p>
          <a:endParaRPr lang="en-CA"/>
        </a:p>
      </dgm:t>
    </dgm:pt>
    <dgm:pt modelId="{8CA4B6C2-3ACD-4BA9-9448-6AE6D3FF0E8B}">
      <dgm:prSet phldrT="[Texte]" custT="1"/>
      <dgm:spPr/>
      <dgm:t>
        <a:bodyPr/>
        <a:lstStyle/>
        <a:p>
          <a:r>
            <a:rPr lang="en-US" sz="2800" dirty="0"/>
            <a:t>Batch Normalization</a:t>
          </a:r>
        </a:p>
      </dgm:t>
    </dgm:pt>
    <dgm:pt modelId="{E19FA738-148D-4989-A5ED-C5988BAEF2BE}" type="parTrans" cxnId="{E56C1AD9-4B09-429C-A1C5-D45181FB9063}">
      <dgm:prSet/>
      <dgm:spPr/>
      <dgm:t>
        <a:bodyPr/>
        <a:lstStyle/>
        <a:p>
          <a:endParaRPr lang="en-CA"/>
        </a:p>
      </dgm:t>
    </dgm:pt>
    <dgm:pt modelId="{B9E6D7BC-74EC-418B-9AD2-95D47DB3939E}" type="sibTrans" cxnId="{E56C1AD9-4B09-429C-A1C5-D45181FB9063}">
      <dgm:prSet/>
      <dgm:spPr/>
      <dgm:t>
        <a:bodyPr/>
        <a:lstStyle/>
        <a:p>
          <a:endParaRPr lang="en-CA"/>
        </a:p>
      </dgm:t>
    </dgm:pt>
    <dgm:pt modelId="{5C7A5210-4894-483F-8E4C-0F8DFF2A45D1}">
      <dgm:prSet phldrT="[Texte]" custT="1"/>
      <dgm:spPr/>
      <dgm:t>
        <a:bodyPr/>
        <a:lstStyle/>
        <a:p>
          <a:r>
            <a:rPr lang="en-US" sz="2800" dirty="0"/>
            <a:t>4 Convolutional Layers:</a:t>
          </a:r>
        </a:p>
      </dgm:t>
    </dgm:pt>
    <dgm:pt modelId="{031C035E-4981-4CD5-A182-EF6C6B02AD90}" type="parTrans" cxnId="{F970147A-2B8E-490C-B7A3-11CE290F0E68}">
      <dgm:prSet/>
      <dgm:spPr/>
      <dgm:t>
        <a:bodyPr/>
        <a:lstStyle/>
        <a:p>
          <a:endParaRPr lang="en-CA"/>
        </a:p>
      </dgm:t>
    </dgm:pt>
    <dgm:pt modelId="{69D0E3DF-4512-476D-BFF4-DEDC20884284}" type="sibTrans" cxnId="{F970147A-2B8E-490C-B7A3-11CE290F0E68}">
      <dgm:prSet/>
      <dgm:spPr/>
      <dgm:t>
        <a:bodyPr/>
        <a:lstStyle/>
        <a:p>
          <a:endParaRPr lang="en-CA"/>
        </a:p>
      </dgm:t>
    </dgm:pt>
    <dgm:pt modelId="{3D9C00E4-5F23-49B2-9323-D818900F3BC1}">
      <dgm:prSet phldrT="[Texte]" custT="1"/>
      <dgm:spPr/>
      <dgm:t>
        <a:bodyPr/>
        <a:lstStyle/>
        <a:p>
          <a:r>
            <a:rPr lang="en-US" sz="2800" dirty="0"/>
            <a:t>(3x3) Kernel</a:t>
          </a:r>
        </a:p>
      </dgm:t>
    </dgm:pt>
    <dgm:pt modelId="{50A42FFD-03BA-475B-94AC-CDCD5A4B5B50}" type="parTrans" cxnId="{85318BBE-A8AE-440A-A052-B06A0F16C619}">
      <dgm:prSet/>
      <dgm:spPr/>
      <dgm:t>
        <a:bodyPr/>
        <a:lstStyle/>
        <a:p>
          <a:endParaRPr lang="en-CA"/>
        </a:p>
      </dgm:t>
    </dgm:pt>
    <dgm:pt modelId="{6007D9BF-B35A-4C74-9639-E7993968E55C}" type="sibTrans" cxnId="{85318BBE-A8AE-440A-A052-B06A0F16C619}">
      <dgm:prSet/>
      <dgm:spPr/>
      <dgm:t>
        <a:bodyPr/>
        <a:lstStyle/>
        <a:p>
          <a:endParaRPr lang="en-CA"/>
        </a:p>
      </dgm:t>
    </dgm:pt>
    <dgm:pt modelId="{F2D6ED6C-B8F9-4847-801E-5AF6BA8243F9}">
      <dgm:prSet phldrT="[Texte]" custT="1"/>
      <dgm:spPr/>
      <dgm:t>
        <a:bodyPr/>
        <a:lstStyle/>
        <a:p>
          <a:r>
            <a:rPr lang="en-US" sz="2800" dirty="0"/>
            <a:t>32,32,64,64 Feature Maps</a:t>
          </a:r>
        </a:p>
      </dgm:t>
    </dgm:pt>
    <dgm:pt modelId="{6620547C-3D91-47BE-8704-916032428CC8}" type="parTrans" cxnId="{220E6D1B-1BA2-411F-A6E9-CE3151BFF14E}">
      <dgm:prSet/>
      <dgm:spPr/>
      <dgm:t>
        <a:bodyPr/>
        <a:lstStyle/>
        <a:p>
          <a:endParaRPr lang="en-CA"/>
        </a:p>
      </dgm:t>
    </dgm:pt>
    <dgm:pt modelId="{F4C5B0F2-560A-42AB-BA85-87EBD860056E}" type="sibTrans" cxnId="{220E6D1B-1BA2-411F-A6E9-CE3151BFF14E}">
      <dgm:prSet/>
      <dgm:spPr/>
      <dgm:t>
        <a:bodyPr/>
        <a:lstStyle/>
        <a:p>
          <a:endParaRPr lang="en-CA"/>
        </a:p>
      </dgm:t>
    </dgm:pt>
    <dgm:pt modelId="{FDD1F901-B0F1-47D8-AD69-BAC7C261C556}">
      <dgm:prSet phldrT="[Texte]" custT="1"/>
      <dgm:spPr/>
      <dgm:t>
        <a:bodyPr/>
        <a:lstStyle/>
        <a:p>
          <a:r>
            <a:rPr lang="en-US" sz="2800" dirty="0"/>
            <a:t>Two FC Layers</a:t>
          </a:r>
        </a:p>
      </dgm:t>
    </dgm:pt>
    <dgm:pt modelId="{6EC34BE5-0DE7-4E8C-A860-3527343A4A78}" type="parTrans" cxnId="{BF1D75AD-C7AD-40B3-B2B1-0A07B7DAED7E}">
      <dgm:prSet/>
      <dgm:spPr/>
      <dgm:t>
        <a:bodyPr/>
        <a:lstStyle/>
        <a:p>
          <a:endParaRPr lang="en-CA"/>
        </a:p>
      </dgm:t>
    </dgm:pt>
    <dgm:pt modelId="{0D995419-BA3A-4B45-B336-1825A4764C16}" type="sibTrans" cxnId="{BF1D75AD-C7AD-40B3-B2B1-0A07B7DAED7E}">
      <dgm:prSet/>
      <dgm:spPr/>
      <dgm:t>
        <a:bodyPr/>
        <a:lstStyle/>
        <a:p>
          <a:endParaRPr lang="en-CA"/>
        </a:p>
      </dgm:t>
    </dgm:pt>
    <dgm:pt modelId="{7B90878E-D7D9-4002-A4D5-382B34973E18}">
      <dgm:prSet phldrT="[Texte]" custT="1"/>
      <dgm:spPr/>
      <dgm:t>
        <a:bodyPr/>
        <a:lstStyle/>
        <a:p>
          <a:r>
            <a:rPr lang="en-US" sz="2800" dirty="0"/>
            <a:t>490 Nodes per hidden layer</a:t>
          </a:r>
        </a:p>
      </dgm:t>
    </dgm:pt>
    <dgm:pt modelId="{159E5E0A-F184-492F-9199-8BFACA794979}" type="parTrans" cxnId="{2755C0BB-93DA-4EA6-8337-D86DC55423D4}">
      <dgm:prSet/>
      <dgm:spPr/>
      <dgm:t>
        <a:bodyPr/>
        <a:lstStyle/>
        <a:p>
          <a:endParaRPr lang="en-CA"/>
        </a:p>
      </dgm:t>
    </dgm:pt>
    <dgm:pt modelId="{207FD995-6B72-4ADD-85A1-692599A58899}" type="sibTrans" cxnId="{2755C0BB-93DA-4EA6-8337-D86DC55423D4}">
      <dgm:prSet/>
      <dgm:spPr/>
      <dgm:t>
        <a:bodyPr/>
        <a:lstStyle/>
        <a:p>
          <a:endParaRPr lang="en-CA"/>
        </a:p>
      </dgm:t>
    </dgm:pt>
    <dgm:pt modelId="{790D6A95-595B-4DB4-8B08-3D7AEBB0DDC7}">
      <dgm:prSet phldrT="[Texte]" custT="1"/>
      <dgm:spPr/>
      <dgm:t>
        <a:bodyPr/>
        <a:lstStyle/>
        <a:p>
          <a:r>
            <a:rPr lang="en-US" sz="2800" b="1" dirty="0"/>
            <a:t>Equal</a:t>
          </a:r>
          <a:r>
            <a:rPr lang="en-US" sz="2800" dirty="0"/>
            <a:t> number of </a:t>
          </a:r>
          <a:r>
            <a:rPr lang="en-US" sz="2800" b="1" dirty="0"/>
            <a:t>parameters </a:t>
          </a:r>
          <a:r>
            <a:rPr lang="en-US" sz="2800" dirty="0"/>
            <a:t>as CNN baseline</a:t>
          </a:r>
        </a:p>
      </dgm:t>
    </dgm:pt>
    <dgm:pt modelId="{FAD0A604-2F81-455F-A670-33D32B917D21}" type="parTrans" cxnId="{F05EDFEE-DDB3-43DE-A81E-E3A08EA4F1C9}">
      <dgm:prSet/>
      <dgm:spPr/>
      <dgm:t>
        <a:bodyPr/>
        <a:lstStyle/>
        <a:p>
          <a:endParaRPr lang="en-CA"/>
        </a:p>
      </dgm:t>
    </dgm:pt>
    <dgm:pt modelId="{D030066E-A07C-405D-9026-33252DC1C4F0}" type="sibTrans" cxnId="{F05EDFEE-DDB3-43DE-A81E-E3A08EA4F1C9}">
      <dgm:prSet/>
      <dgm:spPr/>
      <dgm:t>
        <a:bodyPr/>
        <a:lstStyle/>
        <a:p>
          <a:endParaRPr lang="en-CA"/>
        </a:p>
      </dgm:t>
    </dgm:pt>
    <dgm:pt modelId="{A7C0848B-606E-4702-937A-0695939A5548}">
      <dgm:prSet phldrT="[Texte]" custT="1"/>
      <dgm:spPr/>
      <dgm:t>
        <a:bodyPr/>
        <a:lstStyle/>
        <a:p>
          <a:r>
            <a:rPr lang="en-US" sz="2800" dirty="0"/>
            <a:t>3 Layers</a:t>
          </a:r>
        </a:p>
      </dgm:t>
    </dgm:pt>
    <dgm:pt modelId="{2D6E8AD6-3893-4DCC-8111-CAE2B3208445}" type="parTrans" cxnId="{166F8641-288D-4668-8DF8-09B79EF740B5}">
      <dgm:prSet/>
      <dgm:spPr/>
      <dgm:t>
        <a:bodyPr/>
        <a:lstStyle/>
        <a:p>
          <a:endParaRPr lang="en-CA"/>
        </a:p>
      </dgm:t>
    </dgm:pt>
    <dgm:pt modelId="{D248490C-20C2-41F0-9801-2FE5905747DE}" type="sibTrans" cxnId="{166F8641-288D-4668-8DF8-09B79EF740B5}">
      <dgm:prSet/>
      <dgm:spPr/>
      <dgm:t>
        <a:bodyPr/>
        <a:lstStyle/>
        <a:p>
          <a:endParaRPr lang="en-CA"/>
        </a:p>
      </dgm:t>
    </dgm:pt>
    <dgm:pt modelId="{E7A75238-1459-47DB-9F97-2529B963697E}">
      <dgm:prSet phldrT="[Texte]" custT="1"/>
      <dgm:spPr/>
      <dgm:t>
        <a:bodyPr/>
        <a:lstStyle/>
        <a:p>
          <a:r>
            <a:rPr lang="en-US" sz="2800" dirty="0"/>
            <a:t>Max Pooling x2</a:t>
          </a:r>
        </a:p>
      </dgm:t>
    </dgm:pt>
    <dgm:pt modelId="{16E6CBC3-7AD0-4C91-BF96-EF294462F94F}" type="parTrans" cxnId="{28020B0D-C614-47D7-951D-B846FAAD3D6E}">
      <dgm:prSet/>
      <dgm:spPr/>
      <dgm:t>
        <a:bodyPr/>
        <a:lstStyle/>
        <a:p>
          <a:endParaRPr lang="en-CA"/>
        </a:p>
      </dgm:t>
    </dgm:pt>
    <dgm:pt modelId="{D3727A4E-6B87-4F8D-855D-85E6BC49B725}" type="sibTrans" cxnId="{28020B0D-C614-47D7-951D-B846FAAD3D6E}">
      <dgm:prSet/>
      <dgm:spPr/>
      <dgm:t>
        <a:bodyPr/>
        <a:lstStyle/>
        <a:p>
          <a:endParaRPr lang="en-CA"/>
        </a:p>
      </dgm:t>
    </dgm:pt>
    <dgm:pt modelId="{7BB021B4-BA30-4766-A9FA-7B8C2DB059C4}">
      <dgm:prSet phldrT="[Texte]" custT="1"/>
      <dgm:spPr/>
      <dgm:t>
        <a:bodyPr/>
        <a:lstStyle/>
        <a:p>
          <a:r>
            <a:rPr lang="en-US" sz="2800" dirty="0"/>
            <a:t>Gradient Descent Optimizer</a:t>
          </a:r>
        </a:p>
      </dgm:t>
    </dgm:pt>
    <dgm:pt modelId="{B78D0BFE-E8FD-4AF2-BBCA-78D26D2F8E1E}" type="parTrans" cxnId="{C84A30D6-F6D5-4DF1-90B9-96F0895E9866}">
      <dgm:prSet/>
      <dgm:spPr/>
      <dgm:t>
        <a:bodyPr/>
        <a:lstStyle/>
        <a:p>
          <a:endParaRPr lang="en-CA"/>
        </a:p>
      </dgm:t>
    </dgm:pt>
    <dgm:pt modelId="{3DBF6C3C-7A09-4C0C-A078-329FE56DF4E0}" type="sibTrans" cxnId="{C84A30D6-F6D5-4DF1-90B9-96F0895E9866}">
      <dgm:prSet/>
      <dgm:spPr/>
      <dgm:t>
        <a:bodyPr/>
        <a:lstStyle/>
        <a:p>
          <a:endParaRPr lang="en-CA"/>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dgm:presLayoutVars>
          <dgm:bulletEnabled val="1"/>
        </dgm:presLayoutVars>
      </dgm:prSet>
      <dgm:spPr/>
    </dgm:pt>
  </dgm:ptLst>
  <dgm:cxnLst>
    <dgm:cxn modelId="{28020B0D-C614-47D7-951D-B846FAAD3D6E}" srcId="{06F1FE2A-97BA-4B52-B3A6-E44D1F20CB28}" destId="{E7A75238-1459-47DB-9F97-2529B963697E}" srcOrd="2" destOrd="0" parTransId="{16E6CBC3-7AD0-4C91-BF96-EF294462F94F}" sibTransId="{D3727A4E-6B87-4F8D-855D-85E6BC49B725}"/>
    <dgm:cxn modelId="{1C3BBA15-1F46-45E3-9080-1DBA4A0988E4}" type="presOf" srcId="{F2D6ED6C-B8F9-4847-801E-5AF6BA8243F9}" destId="{DE65B54D-BB89-4898-B770-68834B90CB27}" srcOrd="0" destOrd="3" presId="urn:microsoft.com/office/officeart/2005/8/layout/hList1"/>
    <dgm:cxn modelId="{220E6D1B-1BA2-411F-A6E9-CE3151BFF14E}" srcId="{5C7A5210-4894-483F-8E4C-0F8DFF2A45D1}" destId="{F2D6ED6C-B8F9-4847-801E-5AF6BA8243F9}" srcOrd="1" destOrd="0" parTransId="{6620547C-3D91-47BE-8704-916032428CC8}" sibTransId="{F4C5B0F2-560A-42AB-BA85-87EBD860056E}"/>
    <dgm:cxn modelId="{166F8641-288D-4668-8DF8-09B79EF740B5}" srcId="{184B56DA-A66C-4DD0-AE11-0A7EBA387E48}" destId="{A7C0848B-606E-4702-937A-0695939A5548}" srcOrd="1" destOrd="0" parTransId="{2D6E8AD6-3893-4DCC-8111-CAE2B3208445}" sibTransId="{D248490C-20C2-41F0-9801-2FE5905747DE}"/>
    <dgm:cxn modelId="{D9C7B347-04B0-4BBC-99E3-7209B4B54AB2}" type="presOf" srcId="{5C7A5210-4894-483F-8E4C-0F8DFF2A45D1}" destId="{DE65B54D-BB89-4898-B770-68834B90CB27}" srcOrd="0" destOrd="1"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24836079-9FDA-4F84-9291-518671EE6E30}" srcId="{425AB2E9-3568-4939-AD20-F42726F09D02}" destId="{2F8ECEAC-FAA3-4503-A169-57F41A503807}" srcOrd="2" destOrd="0" parTransId="{ACAA3BC8-2CDA-42A5-8DD6-5A948ACC6FCF}" sibTransId="{61A568BF-D1AB-4345-9CA7-878468CAA9E0}"/>
    <dgm:cxn modelId="{F970147A-2B8E-490C-B7A3-11CE290F0E68}" srcId="{06F1FE2A-97BA-4B52-B3A6-E44D1F20CB28}" destId="{5C7A5210-4894-483F-8E4C-0F8DFF2A45D1}" srcOrd="1" destOrd="0" parTransId="{031C035E-4981-4CD5-A182-EF6C6B02AD90}" sibTransId="{69D0E3DF-4512-476D-BFF4-DEDC20884284}"/>
    <dgm:cxn modelId="{01AD485A-0916-4A80-9CBA-29870F4D202A}" srcId="{425AB2E9-3568-4939-AD20-F42726F09D02}" destId="{184B56DA-A66C-4DD0-AE11-0A7EBA387E48}" srcOrd="1" destOrd="0" parTransId="{3C1C544F-4C0C-4E19-A3D2-C3E5175D7B4B}" sibTransId="{8EE144C8-20EA-43DA-B048-41CEE06807BC}"/>
    <dgm:cxn modelId="{E9371A85-171D-44E2-935D-12E53BE8C4EF}" type="presOf" srcId="{7B90878E-D7D9-4002-A4D5-382B34973E18}" destId="{6EC96761-7A7E-46B1-9A31-B92F49834D5A}" srcOrd="0" destOrd="2" presId="urn:microsoft.com/office/officeart/2005/8/layout/hList1"/>
    <dgm:cxn modelId="{0EC65892-F554-411D-B371-D9FCD09CF508}" type="presOf" srcId="{790D6A95-595B-4DB4-8B08-3D7AEBB0DDC7}" destId="{6EC96761-7A7E-46B1-9A31-B92F49834D5A}" srcOrd="0" destOrd="3" presId="urn:microsoft.com/office/officeart/2005/8/layout/hList1"/>
    <dgm:cxn modelId="{12105796-923F-417B-96DA-60591EDAEFF1}" srcId="{06F1FE2A-97BA-4B52-B3A6-E44D1F20CB28}" destId="{83980684-15F0-4D31-854D-30D7AD45D5D3}" srcOrd="0" destOrd="0" parTransId="{1CF92530-0FCF-49B8-9145-7119BB628289}" sibTransId="{A6776B8F-54D9-423A-9152-F594FBCF2456}"/>
    <dgm:cxn modelId="{082CA097-A106-46C8-BFF3-F5834A133E95}" type="presOf" srcId="{83980684-15F0-4D31-854D-30D7AD45D5D3}" destId="{DE65B54D-BB89-4898-B770-68834B90CB27}" srcOrd="0" destOrd="0" presId="urn:microsoft.com/office/officeart/2005/8/layout/hList1"/>
    <dgm:cxn modelId="{4E9DAB99-5AD3-4AE4-A963-7F4EE252EB5C}" type="presOf" srcId="{A7C0848B-606E-4702-937A-0695939A5548}" destId="{6EC96761-7A7E-46B1-9A31-B92F49834D5A}" srcOrd="0" destOrd="1"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BF1D75AD-C7AD-40B3-B2B1-0A07B7DAED7E}" srcId="{06F1FE2A-97BA-4B52-B3A6-E44D1F20CB28}" destId="{FDD1F901-B0F1-47D8-AD69-BAC7C261C556}" srcOrd="3" destOrd="0" parTransId="{6EC34BE5-0DE7-4E8C-A860-3527343A4A78}" sibTransId="{0D995419-BA3A-4B45-B336-1825A4764C16}"/>
    <dgm:cxn modelId="{EC2E4FB5-5FDC-4599-9B69-1C5A310B587D}" type="presOf" srcId="{7BB021B4-BA30-4766-A9FA-7B8C2DB059C4}" destId="{98860936-C475-4184-9A9D-2F4B5D8B0BC7}" srcOrd="0" destOrd="1" presId="urn:microsoft.com/office/officeart/2005/8/layout/hList1"/>
    <dgm:cxn modelId="{2755C0BB-93DA-4EA6-8337-D86DC55423D4}" srcId="{184B56DA-A66C-4DD0-AE11-0A7EBA387E48}" destId="{7B90878E-D7D9-4002-A4D5-382B34973E18}" srcOrd="2" destOrd="0" parTransId="{159E5E0A-F184-492F-9199-8BFACA794979}" sibTransId="{207FD995-6B72-4ADD-85A1-692599A58899}"/>
    <dgm:cxn modelId="{85318BBE-A8AE-440A-A052-B06A0F16C619}" srcId="{5C7A5210-4894-483F-8E4C-0F8DFF2A45D1}" destId="{3D9C00E4-5F23-49B2-9323-D818900F3BC1}" srcOrd="0" destOrd="0" parTransId="{50A42FFD-03BA-475B-94AC-CDCD5A4B5B50}" sibTransId="{6007D9BF-B35A-4C74-9639-E7993968E55C}"/>
    <dgm:cxn modelId="{C84A30D6-F6D5-4DF1-90B9-96F0895E9866}" srcId="{2F8ECEAC-FAA3-4503-A169-57F41A503807}" destId="{7BB021B4-BA30-4766-A9FA-7B8C2DB059C4}" srcOrd="1" destOrd="0" parTransId="{B78D0BFE-E8FD-4AF2-BBCA-78D26D2F8E1E}" sibTransId="{3DBF6C3C-7A09-4C0C-A078-329FE56DF4E0}"/>
    <dgm:cxn modelId="{5C888CD6-0C5A-4EF1-AB6A-42C95448A63E}" type="presOf" srcId="{3D9C00E4-5F23-49B2-9323-D818900F3BC1}" destId="{DE65B54D-BB89-4898-B770-68834B90CB27}" srcOrd="0" destOrd="2" presId="urn:microsoft.com/office/officeart/2005/8/layout/hList1"/>
    <dgm:cxn modelId="{E56C1AD9-4B09-429C-A1C5-D45181FB9063}" srcId="{184B56DA-A66C-4DD0-AE11-0A7EBA387E48}" destId="{8CA4B6C2-3ACD-4BA9-9448-6AE6D3FF0E8B}" srcOrd="0" destOrd="0" parTransId="{E19FA738-148D-4989-A5ED-C5988BAEF2BE}" sibTransId="{B9E6D7BC-74EC-418B-9AD2-95D47DB3939E}"/>
    <dgm:cxn modelId="{12E1A9E1-0E2B-4599-8D03-2A69A1547115}" type="presOf" srcId="{425AB2E9-3568-4939-AD20-F42726F09D02}" destId="{4351CFC8-37EC-494B-A841-287649776134}" srcOrd="0" destOrd="0" presId="urn:microsoft.com/office/officeart/2005/8/layout/hList1"/>
    <dgm:cxn modelId="{E823FBEB-6E17-431F-9A5A-6F0E6807E6D4}" type="presOf" srcId="{E7A75238-1459-47DB-9F97-2529B963697E}" destId="{DE65B54D-BB89-4898-B770-68834B90CB27}" srcOrd="0" destOrd="4" presId="urn:microsoft.com/office/officeart/2005/8/layout/hList1"/>
    <dgm:cxn modelId="{F05EDFEE-DDB3-43DE-A81E-E3A08EA4F1C9}" srcId="{184B56DA-A66C-4DD0-AE11-0A7EBA387E48}" destId="{790D6A95-595B-4DB4-8B08-3D7AEBB0DDC7}" srcOrd="3" destOrd="0" parTransId="{FAD0A604-2F81-455F-A670-33D32B917D21}" sibTransId="{D030066E-A07C-405D-9026-33252DC1C4F0}"/>
    <dgm:cxn modelId="{643B23F0-2C1E-4D6F-8F3E-38C110613E5B}" type="presOf" srcId="{FDD1F901-B0F1-47D8-AD69-BAC7C261C556}" destId="{DE65B54D-BB89-4898-B770-68834B90CB27}" srcOrd="0" destOrd="5" presId="urn:microsoft.com/office/officeart/2005/8/layout/hList1"/>
    <dgm:cxn modelId="{7FD88FF9-53A7-4C08-9686-37472D3C5F90}" type="presOf" srcId="{184B56DA-A66C-4DD0-AE11-0A7EBA387E48}" destId="{E01B3154-0666-4584-9FC4-432DE00CC402}" srcOrd="0" destOrd="0" presId="urn:microsoft.com/office/officeart/2005/8/layout/hList1"/>
    <dgm:cxn modelId="{9AF53BFE-F19F-4CEC-A4FE-1977FAB41048}" type="presOf" srcId="{8CA4B6C2-3ACD-4BA9-9448-6AE6D3FF0E8B}" destId="{6EC96761-7A7E-46B1-9A31-B92F49834D5A}" srcOrd="0" destOrd="0" presId="urn:microsoft.com/office/officeart/2005/8/layout/hList1"/>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57" y="982579"/>
          <a:ext cx="5501672" cy="187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CIFAR-10</a:t>
          </a:r>
        </a:p>
      </dsp:txBody>
      <dsp:txXfrm>
        <a:off x="57" y="982579"/>
        <a:ext cx="5501672" cy="1872000"/>
      </dsp:txXfrm>
    </dsp:sp>
    <dsp:sp modelId="{DE65B54D-BB89-4898-B770-68834B90CB27}">
      <dsp:nvSpPr>
        <dsp:cNvPr id="0" name=""/>
        <dsp:cNvSpPr/>
      </dsp:nvSpPr>
      <dsp:spPr>
        <a:xfrm>
          <a:off x="57" y="2864482"/>
          <a:ext cx="5501672"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10 Classes</a:t>
          </a:r>
        </a:p>
        <a:p>
          <a:pPr marL="285750" lvl="1" indent="-285750" algn="l" defTabSz="1244600">
            <a:lnSpc>
              <a:spcPct val="90000"/>
            </a:lnSpc>
            <a:spcBef>
              <a:spcPct val="0"/>
            </a:spcBef>
            <a:spcAft>
              <a:spcPct val="15000"/>
            </a:spcAft>
            <a:buChar char="•"/>
          </a:pPr>
          <a:r>
            <a:rPr lang="en-US" sz="2800" kern="1200" dirty="0"/>
            <a:t>32x32 Image Size</a:t>
          </a:r>
        </a:p>
        <a:p>
          <a:pPr marL="285750" lvl="1" indent="-285750" algn="l" defTabSz="1244600">
            <a:lnSpc>
              <a:spcPct val="90000"/>
            </a:lnSpc>
            <a:spcBef>
              <a:spcPct val="0"/>
            </a:spcBef>
            <a:spcAft>
              <a:spcPct val="15000"/>
            </a:spcAft>
            <a:buChar char="•"/>
          </a:pPr>
          <a:r>
            <a:rPr lang="en-US" sz="2800" kern="1200" dirty="0"/>
            <a:t>3 Color Channels</a:t>
          </a:r>
        </a:p>
        <a:p>
          <a:pPr marL="285750" lvl="1" indent="-285750" algn="l" defTabSz="1244600">
            <a:lnSpc>
              <a:spcPct val="90000"/>
            </a:lnSpc>
            <a:spcBef>
              <a:spcPct val="0"/>
            </a:spcBef>
            <a:spcAft>
              <a:spcPct val="15000"/>
            </a:spcAft>
            <a:buChar char="•"/>
          </a:pPr>
          <a:r>
            <a:rPr lang="en-US" sz="2800" kern="1200" dirty="0"/>
            <a:t>60,000 images</a:t>
          </a:r>
        </a:p>
      </dsp:txBody>
      <dsp:txXfrm>
        <a:off x="57" y="2864482"/>
        <a:ext cx="5501672" cy="2854800"/>
      </dsp:txXfrm>
    </dsp:sp>
    <dsp:sp modelId="{E01B3154-0666-4584-9FC4-432DE00CC402}">
      <dsp:nvSpPr>
        <dsp:cNvPr id="0" name=""/>
        <dsp:cNvSpPr/>
      </dsp:nvSpPr>
      <dsp:spPr>
        <a:xfrm>
          <a:off x="6271964" y="992481"/>
          <a:ext cx="5501672" cy="187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Fashion MNIST</a:t>
          </a:r>
        </a:p>
      </dsp:txBody>
      <dsp:txXfrm>
        <a:off x="6271964" y="992481"/>
        <a:ext cx="5501672" cy="1872000"/>
      </dsp:txXfrm>
    </dsp:sp>
    <dsp:sp modelId="{6EC96761-7A7E-46B1-9A31-B92F49834D5A}">
      <dsp:nvSpPr>
        <dsp:cNvPr id="0" name=""/>
        <dsp:cNvSpPr/>
      </dsp:nvSpPr>
      <dsp:spPr>
        <a:xfrm>
          <a:off x="6271964" y="2864482"/>
          <a:ext cx="5501672"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10 Classes</a:t>
          </a:r>
        </a:p>
        <a:p>
          <a:pPr marL="285750" lvl="1" indent="-285750" algn="l" defTabSz="1244600">
            <a:lnSpc>
              <a:spcPct val="90000"/>
            </a:lnSpc>
            <a:spcBef>
              <a:spcPct val="0"/>
            </a:spcBef>
            <a:spcAft>
              <a:spcPct val="15000"/>
            </a:spcAft>
            <a:buChar char="•"/>
          </a:pPr>
          <a:r>
            <a:rPr lang="en-US" sz="2800" kern="1200" dirty="0"/>
            <a:t>28x28 Image Size</a:t>
          </a:r>
        </a:p>
        <a:p>
          <a:pPr marL="285750" lvl="1" indent="-285750" algn="l" defTabSz="1244600">
            <a:lnSpc>
              <a:spcPct val="90000"/>
            </a:lnSpc>
            <a:spcBef>
              <a:spcPct val="0"/>
            </a:spcBef>
            <a:spcAft>
              <a:spcPct val="15000"/>
            </a:spcAft>
            <a:buChar char="•"/>
          </a:pPr>
          <a:r>
            <a:rPr lang="en-US" sz="2800" kern="1200" dirty="0"/>
            <a:t>Grayscale (1-Channel)</a:t>
          </a:r>
        </a:p>
        <a:p>
          <a:pPr marL="285750" lvl="1" indent="-285750" algn="l" defTabSz="1244600">
            <a:lnSpc>
              <a:spcPct val="90000"/>
            </a:lnSpc>
            <a:spcBef>
              <a:spcPct val="0"/>
            </a:spcBef>
            <a:spcAft>
              <a:spcPct val="15000"/>
            </a:spcAft>
            <a:buChar char="•"/>
          </a:pPr>
          <a:r>
            <a:rPr lang="en-US" sz="2800" kern="1200" dirty="0"/>
            <a:t>70,000 Images</a:t>
          </a:r>
        </a:p>
      </dsp:txBody>
      <dsp:txXfrm>
        <a:off x="6271964" y="2864482"/>
        <a:ext cx="5501672"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3901" y="595881"/>
          <a:ext cx="3803749" cy="152149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Convolutional Neural Network</a:t>
          </a:r>
        </a:p>
      </dsp:txBody>
      <dsp:txXfrm>
        <a:off x="3901" y="595881"/>
        <a:ext cx="3803749" cy="1521499"/>
      </dsp:txXfrm>
    </dsp:sp>
    <dsp:sp modelId="{DE65B54D-BB89-4898-B770-68834B90CB27}">
      <dsp:nvSpPr>
        <dsp:cNvPr id="0" name=""/>
        <dsp:cNvSpPr/>
      </dsp:nvSpPr>
      <dsp:spPr>
        <a:xfrm>
          <a:off x="3901" y="2117381"/>
          <a:ext cx="3803749" cy="40145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Batch Normalization</a:t>
          </a:r>
        </a:p>
        <a:p>
          <a:pPr marL="285750" lvl="1" indent="-285750" algn="l" defTabSz="1244600">
            <a:lnSpc>
              <a:spcPct val="90000"/>
            </a:lnSpc>
            <a:spcBef>
              <a:spcPct val="0"/>
            </a:spcBef>
            <a:spcAft>
              <a:spcPct val="15000"/>
            </a:spcAft>
            <a:buChar char="•"/>
          </a:pPr>
          <a:r>
            <a:rPr lang="en-US" sz="2800" kern="1200" dirty="0"/>
            <a:t>4 Convolutional Layers:</a:t>
          </a:r>
        </a:p>
        <a:p>
          <a:pPr marL="571500" lvl="2" indent="-285750" algn="l" defTabSz="1244600">
            <a:lnSpc>
              <a:spcPct val="90000"/>
            </a:lnSpc>
            <a:spcBef>
              <a:spcPct val="0"/>
            </a:spcBef>
            <a:spcAft>
              <a:spcPct val="15000"/>
            </a:spcAft>
            <a:buChar char="•"/>
          </a:pPr>
          <a:r>
            <a:rPr lang="en-US" sz="2800" kern="1200" dirty="0"/>
            <a:t>(3x3) Kernel</a:t>
          </a:r>
        </a:p>
        <a:p>
          <a:pPr marL="571500" lvl="2" indent="-285750" algn="l" defTabSz="1244600">
            <a:lnSpc>
              <a:spcPct val="90000"/>
            </a:lnSpc>
            <a:spcBef>
              <a:spcPct val="0"/>
            </a:spcBef>
            <a:spcAft>
              <a:spcPct val="15000"/>
            </a:spcAft>
            <a:buChar char="•"/>
          </a:pPr>
          <a:r>
            <a:rPr lang="en-US" sz="2800" kern="1200" dirty="0"/>
            <a:t>32,32,64,64 Feature Maps</a:t>
          </a:r>
        </a:p>
        <a:p>
          <a:pPr marL="285750" lvl="1" indent="-285750" algn="l" defTabSz="1244600">
            <a:lnSpc>
              <a:spcPct val="90000"/>
            </a:lnSpc>
            <a:spcBef>
              <a:spcPct val="0"/>
            </a:spcBef>
            <a:spcAft>
              <a:spcPct val="15000"/>
            </a:spcAft>
            <a:buChar char="•"/>
          </a:pPr>
          <a:r>
            <a:rPr lang="en-US" sz="2800" kern="1200" dirty="0"/>
            <a:t>Max Pooling x2</a:t>
          </a:r>
        </a:p>
        <a:p>
          <a:pPr marL="285750" lvl="1" indent="-285750" algn="l" defTabSz="1244600">
            <a:lnSpc>
              <a:spcPct val="90000"/>
            </a:lnSpc>
            <a:spcBef>
              <a:spcPct val="0"/>
            </a:spcBef>
            <a:spcAft>
              <a:spcPct val="15000"/>
            </a:spcAft>
            <a:buChar char="•"/>
          </a:pPr>
          <a:r>
            <a:rPr lang="en-US" sz="2800" kern="1200" dirty="0"/>
            <a:t>Two FC Layers</a:t>
          </a:r>
        </a:p>
      </dsp:txBody>
      <dsp:txXfrm>
        <a:off x="3901" y="2117381"/>
        <a:ext cx="3803749" cy="4014562"/>
      </dsp:txXfrm>
    </dsp:sp>
    <dsp:sp modelId="{E01B3154-0666-4584-9FC4-432DE00CC402}">
      <dsp:nvSpPr>
        <dsp:cNvPr id="0" name=""/>
        <dsp:cNvSpPr/>
      </dsp:nvSpPr>
      <dsp:spPr>
        <a:xfrm>
          <a:off x="4340175" y="595881"/>
          <a:ext cx="3803749" cy="152149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Neural Network</a:t>
          </a:r>
        </a:p>
      </dsp:txBody>
      <dsp:txXfrm>
        <a:off x="4340175" y="595881"/>
        <a:ext cx="3803749" cy="1521499"/>
      </dsp:txXfrm>
    </dsp:sp>
    <dsp:sp modelId="{6EC96761-7A7E-46B1-9A31-B92F49834D5A}">
      <dsp:nvSpPr>
        <dsp:cNvPr id="0" name=""/>
        <dsp:cNvSpPr/>
      </dsp:nvSpPr>
      <dsp:spPr>
        <a:xfrm>
          <a:off x="4340175" y="2117381"/>
          <a:ext cx="3803749" cy="40145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Batch Normalization</a:t>
          </a:r>
        </a:p>
        <a:p>
          <a:pPr marL="285750" lvl="1" indent="-285750" algn="l" defTabSz="1244600">
            <a:lnSpc>
              <a:spcPct val="90000"/>
            </a:lnSpc>
            <a:spcBef>
              <a:spcPct val="0"/>
            </a:spcBef>
            <a:spcAft>
              <a:spcPct val="15000"/>
            </a:spcAft>
            <a:buChar char="•"/>
          </a:pPr>
          <a:r>
            <a:rPr lang="en-US" sz="2800" kern="1200" dirty="0"/>
            <a:t>3 Layers</a:t>
          </a:r>
        </a:p>
        <a:p>
          <a:pPr marL="285750" lvl="1" indent="-285750" algn="l" defTabSz="1244600">
            <a:lnSpc>
              <a:spcPct val="90000"/>
            </a:lnSpc>
            <a:spcBef>
              <a:spcPct val="0"/>
            </a:spcBef>
            <a:spcAft>
              <a:spcPct val="15000"/>
            </a:spcAft>
            <a:buChar char="•"/>
          </a:pPr>
          <a:r>
            <a:rPr lang="en-US" sz="2800" kern="1200" dirty="0"/>
            <a:t>490 Nodes per hidden layer</a:t>
          </a:r>
        </a:p>
        <a:p>
          <a:pPr marL="285750" lvl="1" indent="-285750" algn="l" defTabSz="1244600">
            <a:lnSpc>
              <a:spcPct val="90000"/>
            </a:lnSpc>
            <a:spcBef>
              <a:spcPct val="0"/>
            </a:spcBef>
            <a:spcAft>
              <a:spcPct val="15000"/>
            </a:spcAft>
            <a:buChar char="•"/>
          </a:pPr>
          <a:r>
            <a:rPr lang="en-US" sz="2800" b="1" kern="1200" dirty="0"/>
            <a:t>Equal</a:t>
          </a:r>
          <a:r>
            <a:rPr lang="en-US" sz="2800" kern="1200" dirty="0"/>
            <a:t> number of </a:t>
          </a:r>
          <a:r>
            <a:rPr lang="en-US" sz="2800" b="1" kern="1200" dirty="0"/>
            <a:t>parameters </a:t>
          </a:r>
          <a:r>
            <a:rPr lang="en-US" sz="2800" kern="1200" dirty="0"/>
            <a:t>as CNN baseline</a:t>
          </a:r>
        </a:p>
      </dsp:txBody>
      <dsp:txXfrm>
        <a:off x="4340175" y="2117381"/>
        <a:ext cx="3803749" cy="4014562"/>
      </dsp:txXfrm>
    </dsp:sp>
    <dsp:sp modelId="{64DD6D48-227C-4434-BED8-F49C9D4F4F7E}">
      <dsp:nvSpPr>
        <dsp:cNvPr id="0" name=""/>
        <dsp:cNvSpPr/>
      </dsp:nvSpPr>
      <dsp:spPr>
        <a:xfrm>
          <a:off x="8676449" y="595881"/>
          <a:ext cx="3803749" cy="152149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SVM with Linear Kernel</a:t>
          </a:r>
        </a:p>
      </dsp:txBody>
      <dsp:txXfrm>
        <a:off x="8676449" y="595881"/>
        <a:ext cx="3803749" cy="1521499"/>
      </dsp:txXfrm>
    </dsp:sp>
    <dsp:sp modelId="{98860936-C475-4184-9A9D-2F4B5D8B0BC7}">
      <dsp:nvSpPr>
        <dsp:cNvPr id="0" name=""/>
        <dsp:cNvSpPr/>
      </dsp:nvSpPr>
      <dsp:spPr>
        <a:xfrm>
          <a:off x="8676449" y="2117381"/>
          <a:ext cx="3803749" cy="40145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Regularization alpha = 0.01</a:t>
          </a:r>
        </a:p>
        <a:p>
          <a:pPr marL="285750" lvl="1" indent="-285750" algn="l" defTabSz="1244600">
            <a:lnSpc>
              <a:spcPct val="90000"/>
            </a:lnSpc>
            <a:spcBef>
              <a:spcPct val="0"/>
            </a:spcBef>
            <a:spcAft>
              <a:spcPct val="15000"/>
            </a:spcAft>
            <a:buChar char="•"/>
          </a:pPr>
          <a:r>
            <a:rPr lang="en-US" sz="2800" kern="1200" dirty="0"/>
            <a:t>Gradient Descent Optimizer</a:t>
          </a:r>
        </a:p>
      </dsp:txBody>
      <dsp:txXfrm>
        <a:off x="8676449" y="2117381"/>
        <a:ext cx="3803749" cy="40145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‹N°›</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12/17/2019</a:t>
            </a:fld>
            <a:endParaRPr lang="en-US"/>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‹N°›</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869960" rtl="0" eaLnBrk="1" latinLnBrk="0" hangingPunct="1">
      <a:defRPr sz="1142" kern="1200">
        <a:solidFill>
          <a:schemeClr val="tx1"/>
        </a:solidFill>
        <a:latin typeface="+mn-lt"/>
        <a:ea typeface="+mn-ea"/>
        <a:cs typeface="+mn-cs"/>
      </a:defRPr>
    </a:lvl1pPr>
    <a:lvl2pPr marL="434980" algn="l" defTabSz="869960" rtl="0" eaLnBrk="1" latinLnBrk="0" hangingPunct="1">
      <a:defRPr sz="1142" kern="1200">
        <a:solidFill>
          <a:schemeClr val="tx1"/>
        </a:solidFill>
        <a:latin typeface="+mn-lt"/>
        <a:ea typeface="+mn-ea"/>
        <a:cs typeface="+mn-cs"/>
      </a:defRPr>
    </a:lvl2pPr>
    <a:lvl3pPr marL="869960" algn="l" defTabSz="869960" rtl="0" eaLnBrk="1" latinLnBrk="0" hangingPunct="1">
      <a:defRPr sz="1142" kern="1200">
        <a:solidFill>
          <a:schemeClr val="tx1"/>
        </a:solidFill>
        <a:latin typeface="+mn-lt"/>
        <a:ea typeface="+mn-ea"/>
        <a:cs typeface="+mn-cs"/>
      </a:defRPr>
    </a:lvl3pPr>
    <a:lvl4pPr marL="1304940" algn="l" defTabSz="869960" rtl="0" eaLnBrk="1" latinLnBrk="0" hangingPunct="1">
      <a:defRPr sz="1142" kern="1200">
        <a:solidFill>
          <a:schemeClr val="tx1"/>
        </a:solidFill>
        <a:latin typeface="+mn-lt"/>
        <a:ea typeface="+mn-ea"/>
        <a:cs typeface="+mn-cs"/>
      </a:defRPr>
    </a:lvl4pPr>
    <a:lvl5pPr marL="1739920" algn="l" defTabSz="869960" rtl="0" eaLnBrk="1" latinLnBrk="0" hangingPunct="1">
      <a:defRPr sz="1142" kern="1200">
        <a:solidFill>
          <a:schemeClr val="tx1"/>
        </a:solidFill>
        <a:latin typeface="+mn-lt"/>
        <a:ea typeface="+mn-ea"/>
        <a:cs typeface="+mn-cs"/>
      </a:defRPr>
    </a:lvl5pPr>
    <a:lvl6pPr marL="2174900" algn="l" defTabSz="869960" rtl="0" eaLnBrk="1" latinLnBrk="0" hangingPunct="1">
      <a:defRPr sz="1142" kern="1200">
        <a:solidFill>
          <a:schemeClr val="tx1"/>
        </a:solidFill>
        <a:latin typeface="+mn-lt"/>
        <a:ea typeface="+mn-ea"/>
        <a:cs typeface="+mn-cs"/>
      </a:defRPr>
    </a:lvl6pPr>
    <a:lvl7pPr marL="2609880" algn="l" defTabSz="869960" rtl="0" eaLnBrk="1" latinLnBrk="0" hangingPunct="1">
      <a:defRPr sz="1142" kern="1200">
        <a:solidFill>
          <a:schemeClr val="tx1"/>
        </a:solidFill>
        <a:latin typeface="+mn-lt"/>
        <a:ea typeface="+mn-ea"/>
        <a:cs typeface="+mn-cs"/>
      </a:defRPr>
    </a:lvl7pPr>
    <a:lvl8pPr marL="3044861" algn="l" defTabSz="869960" rtl="0" eaLnBrk="1" latinLnBrk="0" hangingPunct="1">
      <a:defRPr sz="1142" kern="1200">
        <a:solidFill>
          <a:schemeClr val="tx1"/>
        </a:solidFill>
        <a:latin typeface="+mn-lt"/>
        <a:ea typeface="+mn-ea"/>
        <a:cs typeface="+mn-cs"/>
      </a:defRPr>
    </a:lvl8pPr>
    <a:lvl9pPr marL="3479841" algn="l" defTabSz="869960" rtl="0" eaLnBrk="1" latinLnBrk="0" hangingPunct="1">
      <a:defRPr sz="114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143000"/>
            <a:ext cx="4362450" cy="3086100"/>
          </a:xfrm>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29544" y="3765185"/>
            <a:ext cx="29426819" cy="594434"/>
          </a:xfrm>
        </p:spPr>
        <p:txBody>
          <a:bodyPr anchor="ctr">
            <a:noAutofit/>
          </a:bodyPr>
          <a:lstStyle>
            <a:lvl1pPr marL="0" indent="0">
              <a:spcBef>
                <a:spcPts val="0"/>
              </a:spcBef>
              <a:buNone/>
              <a:defRPr sz="3311">
                <a:solidFill>
                  <a:schemeClr val="bg1">
                    <a:lumMod val="75000"/>
                  </a:schemeClr>
                </a:solidFill>
              </a:defRPr>
            </a:lvl1pPr>
            <a:lvl2pPr marL="0" indent="0">
              <a:spcBef>
                <a:spcPts val="0"/>
              </a:spcBef>
              <a:buNone/>
              <a:defRPr sz="2207">
                <a:solidFill>
                  <a:schemeClr val="bg1"/>
                </a:solidFill>
              </a:defRPr>
            </a:lvl2pPr>
            <a:lvl3pPr marL="0" indent="0">
              <a:spcBef>
                <a:spcPts val="0"/>
              </a:spcBef>
              <a:buNone/>
              <a:defRPr sz="2207">
                <a:solidFill>
                  <a:schemeClr val="bg1"/>
                </a:solidFill>
              </a:defRPr>
            </a:lvl3pPr>
            <a:lvl4pPr marL="0" indent="0">
              <a:spcBef>
                <a:spcPts val="0"/>
              </a:spcBef>
              <a:buNone/>
              <a:defRPr sz="2207">
                <a:solidFill>
                  <a:schemeClr val="bg1"/>
                </a:solidFill>
              </a:defRPr>
            </a:lvl4pPr>
            <a:lvl5pPr marL="0" indent="0">
              <a:spcBef>
                <a:spcPts val="0"/>
              </a:spcBef>
              <a:buNone/>
              <a:defRPr sz="2207">
                <a:solidFill>
                  <a:schemeClr val="bg1"/>
                </a:solidFill>
              </a:defRPr>
            </a:lvl5pPr>
            <a:lvl6pPr marL="0" indent="0">
              <a:spcBef>
                <a:spcPts val="0"/>
              </a:spcBef>
              <a:buNone/>
              <a:defRPr sz="2207">
                <a:solidFill>
                  <a:schemeClr val="bg1"/>
                </a:solidFill>
              </a:defRPr>
            </a:lvl6pPr>
            <a:lvl7pPr marL="0" indent="0">
              <a:spcBef>
                <a:spcPts val="0"/>
              </a:spcBef>
              <a:buNone/>
              <a:defRPr sz="2207">
                <a:solidFill>
                  <a:schemeClr val="bg1"/>
                </a:solidFill>
              </a:defRPr>
            </a:lvl7pPr>
            <a:lvl8pPr marL="0" indent="0">
              <a:spcBef>
                <a:spcPts val="0"/>
              </a:spcBef>
              <a:buNone/>
              <a:defRPr sz="2207">
                <a:solidFill>
                  <a:schemeClr val="bg1"/>
                </a:solidFill>
              </a:defRPr>
            </a:lvl8pPr>
            <a:lvl9pPr marL="0" indent="0">
              <a:spcBef>
                <a:spcPts val="0"/>
              </a:spcBef>
              <a:buNone/>
              <a:defRPr sz="2207">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14681" y="5214065"/>
            <a:ext cx="12484431" cy="1177369"/>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14681" y="6542810"/>
            <a:ext cx="12484431" cy="2513162"/>
          </a:xfrm>
          <a:solidFill>
            <a:schemeClr val="tx2">
              <a:lumMod val="10000"/>
              <a:lumOff val="90000"/>
            </a:schemeClr>
          </a:solidFill>
        </p:spPr>
        <p:txBody>
          <a:bodyPr lIns="365760" rIns="365760" anchor="ctr">
            <a:noAutofit/>
          </a:bodyPr>
          <a:lstStyle>
            <a:lvl1pPr marL="0" indent="0">
              <a:spcBef>
                <a:spcPts val="1104"/>
              </a:spcBef>
              <a:buFont typeface="Arial" panose="020B0604020202020204" pitchFamily="34" charset="0"/>
              <a:buNone/>
              <a:defRPr sz="4047" baseline="0"/>
            </a:lvl1pPr>
            <a:lvl2pPr marL="525609" indent="-525609">
              <a:spcBef>
                <a:spcPts val="1104"/>
              </a:spcBef>
              <a:buFont typeface="Arial" panose="020B0604020202020204" pitchFamily="34" charset="0"/>
              <a:buChar char="•"/>
              <a:defRPr sz="4047"/>
            </a:lvl2pPr>
            <a:lvl3pPr marL="525609" indent="-525609">
              <a:spcBef>
                <a:spcPts val="1104"/>
              </a:spcBef>
              <a:buFont typeface="Arial" panose="020B0604020202020204" pitchFamily="34" charset="0"/>
              <a:buChar char="•"/>
              <a:defRPr sz="4047"/>
            </a:lvl3pPr>
            <a:lvl4pPr marL="0" indent="0">
              <a:spcBef>
                <a:spcPts val="1104"/>
              </a:spcBef>
              <a:buNone/>
              <a:defRPr sz="4047"/>
            </a:lvl4pPr>
            <a:lvl5pPr marL="0" indent="0">
              <a:spcBef>
                <a:spcPts val="1104"/>
              </a:spcBef>
              <a:buNone/>
              <a:defRPr sz="4047"/>
            </a:lvl5pPr>
            <a:lvl6pPr marL="0" indent="0">
              <a:spcBef>
                <a:spcPts val="1104"/>
              </a:spcBef>
              <a:buNone/>
              <a:defRPr sz="4047"/>
            </a:lvl6pPr>
            <a:lvl7pPr marL="0" indent="0">
              <a:spcBef>
                <a:spcPts val="1104"/>
              </a:spcBef>
              <a:buNone/>
              <a:defRPr sz="4047"/>
            </a:lvl7pPr>
            <a:lvl8pPr marL="0" indent="0">
              <a:spcBef>
                <a:spcPts val="1104"/>
              </a:spcBef>
              <a:buNone/>
              <a:defRPr sz="4047"/>
            </a:lvl8pPr>
            <a:lvl9pPr marL="0" indent="0">
              <a:spcBef>
                <a:spcPts val="1104"/>
              </a:spcBef>
              <a:buNone/>
              <a:defRPr sz="4047"/>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14681" y="9654429"/>
            <a:ext cx="12484431" cy="1177369"/>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14681" y="10915896"/>
            <a:ext cx="12484431" cy="2582077"/>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14681" y="13749993"/>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14681" y="15120788"/>
            <a:ext cx="12484431" cy="5543485"/>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14681" y="21049683"/>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14681" y="22378428"/>
            <a:ext cx="12484431" cy="6711006"/>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159666" y="5214065"/>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159666" y="6542810"/>
            <a:ext cx="12484431" cy="6249906"/>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159666" y="13178128"/>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159666" y="14506873"/>
            <a:ext cx="12484431" cy="6157399"/>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159666" y="21049683"/>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159666" y="22378428"/>
            <a:ext cx="12484431" cy="6711006"/>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160063" y="5214065"/>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160063" y="6542810"/>
            <a:ext cx="12484431" cy="6727825"/>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160063" y="13717245"/>
            <a:ext cx="12484431" cy="4174182"/>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160063" y="18180355"/>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160063" y="19509100"/>
            <a:ext cx="12484431" cy="3995921"/>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160063" y="23656715"/>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966" cap="none" baseline="0">
                <a:solidFill>
                  <a:schemeClr val="bg1"/>
                </a:solidFill>
                <a:latin typeface="+mj-lt"/>
              </a:defRPr>
            </a:lvl1pPr>
            <a:lvl2pPr marL="0" indent="0">
              <a:spcBef>
                <a:spcPts val="0"/>
              </a:spcBef>
              <a:buNone/>
              <a:defRPr sz="5518" cap="all" baseline="0">
                <a:solidFill>
                  <a:schemeClr val="bg1"/>
                </a:solidFill>
                <a:latin typeface="+mj-lt"/>
              </a:defRPr>
            </a:lvl2pPr>
            <a:lvl3pPr marL="0" indent="0">
              <a:spcBef>
                <a:spcPts val="0"/>
              </a:spcBef>
              <a:buNone/>
              <a:defRPr sz="5518" cap="all" baseline="0">
                <a:solidFill>
                  <a:schemeClr val="bg1"/>
                </a:solidFill>
                <a:latin typeface="+mj-lt"/>
              </a:defRPr>
            </a:lvl3pPr>
            <a:lvl4pPr marL="0" indent="0">
              <a:spcBef>
                <a:spcPts val="0"/>
              </a:spcBef>
              <a:buNone/>
              <a:defRPr sz="5518" cap="all" baseline="0">
                <a:solidFill>
                  <a:schemeClr val="bg1"/>
                </a:solidFill>
                <a:latin typeface="+mj-lt"/>
              </a:defRPr>
            </a:lvl4pPr>
            <a:lvl5pPr marL="0" indent="0">
              <a:spcBef>
                <a:spcPts val="0"/>
              </a:spcBef>
              <a:buNone/>
              <a:defRPr sz="5518" cap="all" baseline="0">
                <a:solidFill>
                  <a:schemeClr val="bg1"/>
                </a:solidFill>
                <a:latin typeface="+mj-lt"/>
              </a:defRPr>
            </a:lvl5pPr>
            <a:lvl6pPr marL="0" indent="0">
              <a:spcBef>
                <a:spcPts val="0"/>
              </a:spcBef>
              <a:buNone/>
              <a:defRPr sz="5518" cap="all" baseline="0">
                <a:solidFill>
                  <a:schemeClr val="bg1"/>
                </a:solidFill>
                <a:latin typeface="+mj-lt"/>
              </a:defRPr>
            </a:lvl6pPr>
            <a:lvl7pPr marL="0" indent="0">
              <a:spcBef>
                <a:spcPts val="0"/>
              </a:spcBef>
              <a:buNone/>
              <a:defRPr sz="5518" cap="all" baseline="0">
                <a:solidFill>
                  <a:schemeClr val="bg1"/>
                </a:solidFill>
                <a:latin typeface="+mj-lt"/>
              </a:defRPr>
            </a:lvl7pPr>
            <a:lvl8pPr marL="0" indent="0">
              <a:spcBef>
                <a:spcPts val="0"/>
              </a:spcBef>
              <a:buNone/>
              <a:defRPr sz="5518" cap="all" baseline="0">
                <a:solidFill>
                  <a:schemeClr val="bg1"/>
                </a:solidFill>
                <a:latin typeface="+mj-lt"/>
              </a:defRPr>
            </a:lvl8pPr>
            <a:lvl9pPr marL="0" indent="0">
              <a:spcBef>
                <a:spcPts val="0"/>
              </a:spcBef>
              <a:buNone/>
              <a:defRPr sz="5518"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160063" y="24985461"/>
            <a:ext cx="12484431" cy="4103973"/>
          </a:xfrm>
        </p:spPr>
        <p:txBody>
          <a:bodyPr lIns="91440" tIns="182880"/>
          <a:lstStyle>
            <a:lvl1pPr>
              <a:defRPr sz="2943" baseline="0"/>
            </a:lvl1pPr>
            <a:lvl2pPr>
              <a:defRPr sz="2575"/>
            </a:lvl2pPr>
            <a:lvl3pPr>
              <a:defRPr sz="2575"/>
            </a:lvl3pPr>
            <a:lvl4pPr>
              <a:defRPr sz="2575"/>
            </a:lvl4pPr>
            <a:lvl5pPr>
              <a:defRPr sz="2575"/>
            </a:lvl5pPr>
            <a:lvl6pPr>
              <a:defRPr sz="2575"/>
            </a:lvl6pPr>
            <a:lvl7pPr>
              <a:defRPr sz="2575"/>
            </a:lvl7pPr>
            <a:lvl8pPr>
              <a:defRPr sz="2575"/>
            </a:lvl8pPr>
            <a:lvl9pPr>
              <a:defRPr sz="2575"/>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‹N°›</a:t>
            </a:fld>
            <a:endParaRPr lang="en-US"/>
          </a:p>
        </p:txBody>
      </p:sp>
      <p:sp>
        <p:nvSpPr>
          <p:cNvPr id="8" name="Picture Placeholder 7"/>
          <p:cNvSpPr>
            <a:spLocks noGrp="1"/>
          </p:cNvSpPr>
          <p:nvPr>
            <p:ph type="pic" sz="quarter" idx="43"/>
          </p:nvPr>
        </p:nvSpPr>
        <p:spPr>
          <a:xfrm>
            <a:off x="31471169" y="1"/>
            <a:ext cx="11332594" cy="353391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8941" userDrawn="1">
          <p15:clr>
            <a:srgbClr val="A4A3A4"/>
          </p15:clr>
        </p15:guide>
        <p15:guide id="2" pos="18022"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2803763" cy="46253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51"/>
          </a:p>
        </p:txBody>
      </p:sp>
      <p:sp>
        <p:nvSpPr>
          <p:cNvPr id="2" name="Title Placeholder 1"/>
          <p:cNvSpPr>
            <a:spLocks noGrp="1"/>
          </p:cNvSpPr>
          <p:nvPr>
            <p:ph type="title"/>
          </p:nvPr>
        </p:nvSpPr>
        <p:spPr bwMode="auto">
          <a:xfrm>
            <a:off x="1129544" y="630789"/>
            <a:ext cx="29427587" cy="27331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29544" y="5536439"/>
            <a:ext cx="40559538" cy="217322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4681" y="29536044"/>
            <a:ext cx="9630847" cy="420489"/>
          </a:xfrm>
          <a:prstGeom prst="rect">
            <a:avLst/>
          </a:prstGeom>
        </p:spPr>
        <p:txBody>
          <a:bodyPr vert="horz" lIns="91440" tIns="45720" rIns="91440" bIns="45720" rtlCol="0" anchor="ctr"/>
          <a:lstStyle>
            <a:lvl1pPr algn="l">
              <a:defRPr sz="1472">
                <a:solidFill>
                  <a:schemeClr val="tx1">
                    <a:tint val="75000"/>
                  </a:schemeClr>
                </a:solidFill>
              </a:defRPr>
            </a:lvl1pPr>
          </a:lstStyle>
          <a:p>
            <a:fld id="{ECAA57DF-1C19-4726-AB84-014692BAD8F5}" type="datetimeFigureOut">
              <a:rPr lang="en-US" smtClean="0"/>
              <a:pPr/>
              <a:t>12/17/2019</a:t>
            </a:fld>
            <a:endParaRPr lang="en-US"/>
          </a:p>
        </p:txBody>
      </p:sp>
      <p:sp>
        <p:nvSpPr>
          <p:cNvPr id="5" name="Footer Placeholder 4"/>
          <p:cNvSpPr>
            <a:spLocks noGrp="1"/>
          </p:cNvSpPr>
          <p:nvPr>
            <p:ph type="ftr" sz="quarter" idx="3"/>
          </p:nvPr>
        </p:nvSpPr>
        <p:spPr>
          <a:xfrm>
            <a:off x="10745528" y="29536044"/>
            <a:ext cx="21312707" cy="420489"/>
          </a:xfrm>
          <a:prstGeom prst="rect">
            <a:avLst/>
          </a:prstGeom>
        </p:spPr>
        <p:txBody>
          <a:bodyPr vert="horz" lIns="91440" tIns="45720" rIns="91440" bIns="45720" rtlCol="0" anchor="ctr"/>
          <a:lstStyle>
            <a:lvl1pPr algn="ctr">
              <a:defRPr sz="147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058235" y="29536044"/>
            <a:ext cx="9630847" cy="420489"/>
          </a:xfrm>
          <a:prstGeom prst="rect">
            <a:avLst/>
          </a:prstGeom>
        </p:spPr>
        <p:txBody>
          <a:bodyPr vert="horz" lIns="91440" tIns="45720" rIns="91440" bIns="45720" rtlCol="0" anchor="ctr"/>
          <a:lstStyle>
            <a:lvl1pPr algn="r">
              <a:defRPr sz="1472">
                <a:solidFill>
                  <a:schemeClr val="tx1">
                    <a:tint val="75000"/>
                  </a:schemeClr>
                </a:solidFill>
              </a:defRPr>
            </a:lvl1pPr>
          </a:lstStyle>
          <a:p>
            <a:fld id="{91B4C631-C489-4C11-812F-2172FBEAE82B}" type="slidenum">
              <a:rPr lang="en-US" smtClean="0"/>
              <a:pPr/>
              <a:t>‹N°›</a:t>
            </a:fld>
            <a:endParaRPr lang="en-US"/>
          </a:p>
        </p:txBody>
      </p:sp>
      <p:sp>
        <p:nvSpPr>
          <p:cNvPr id="8" name="Rectangle 7"/>
          <p:cNvSpPr/>
          <p:nvPr userDrawn="1"/>
        </p:nvSpPr>
        <p:spPr bwMode="gray">
          <a:xfrm>
            <a:off x="0" y="3574157"/>
            <a:ext cx="42803763" cy="105122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51"/>
          </a:p>
        </p:txBody>
      </p:sp>
      <p:cxnSp>
        <p:nvCxnSpPr>
          <p:cNvPr id="9" name="Straight Connector 8"/>
          <p:cNvCxnSpPr/>
          <p:nvPr userDrawn="1"/>
        </p:nvCxnSpPr>
        <p:spPr>
          <a:xfrm>
            <a:off x="0" y="3574157"/>
            <a:ext cx="42803763"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036674" rtl="0" eaLnBrk="1" latinLnBrk="0" hangingPunct="1">
        <a:lnSpc>
          <a:spcPct val="90000"/>
        </a:lnSpc>
        <a:spcBef>
          <a:spcPct val="0"/>
        </a:spcBef>
        <a:buNone/>
        <a:defRPr sz="10577" b="0" kern="1200">
          <a:solidFill>
            <a:schemeClr val="bg1"/>
          </a:solidFill>
          <a:latin typeface="+mj-lt"/>
          <a:ea typeface="+mj-ea"/>
          <a:cs typeface="+mj-cs"/>
        </a:defRPr>
      </a:lvl1pPr>
    </p:titleStyle>
    <p:bodyStyle>
      <a:lvl1pPr marL="420487"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575" kern="1200">
          <a:solidFill>
            <a:schemeClr val="tx1"/>
          </a:solidFill>
          <a:latin typeface="+mn-lt"/>
          <a:ea typeface="+mn-ea"/>
          <a:cs typeface="+mn-cs"/>
        </a:defRPr>
      </a:lvl1pPr>
      <a:lvl2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2pPr>
      <a:lvl3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3pPr>
      <a:lvl4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4pPr>
      <a:lvl5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5pPr>
      <a:lvl6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6pPr>
      <a:lvl7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7pPr>
      <a:lvl8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8pPr>
      <a:lvl9pPr marL="1009168" indent="-420487" algn="l" defTabSz="4036674" rtl="0" eaLnBrk="1" latinLnBrk="0" hangingPunct="1">
        <a:lnSpc>
          <a:spcPct val="100000"/>
        </a:lnSpc>
        <a:spcBef>
          <a:spcPts val="1104"/>
        </a:spcBef>
        <a:buClr>
          <a:schemeClr val="bg1">
            <a:lumMod val="65000"/>
          </a:schemeClr>
        </a:buClr>
        <a:buFont typeface="Arial" panose="020B0604020202020204" pitchFamily="34" charset="0"/>
        <a:buChar char="•"/>
        <a:defRPr sz="2207" kern="1200">
          <a:solidFill>
            <a:schemeClr val="tx1"/>
          </a:solidFill>
          <a:latin typeface="+mn-lt"/>
          <a:ea typeface="+mn-ea"/>
          <a:cs typeface="+mn-cs"/>
        </a:defRPr>
      </a:lvl9pPr>
    </p:bodyStyle>
    <p:otherStyle>
      <a:defPPr>
        <a:defRPr lang="en-US"/>
      </a:defPPr>
      <a:lvl1pPr marL="0" algn="l" defTabSz="4036674" rtl="0" eaLnBrk="1" latinLnBrk="0" hangingPunct="1">
        <a:defRPr sz="7946" kern="1200">
          <a:solidFill>
            <a:schemeClr val="tx1"/>
          </a:solidFill>
          <a:latin typeface="+mn-lt"/>
          <a:ea typeface="+mn-ea"/>
          <a:cs typeface="+mn-cs"/>
        </a:defRPr>
      </a:lvl1pPr>
      <a:lvl2pPr marL="2018337" algn="l" defTabSz="4036674" rtl="0" eaLnBrk="1" latinLnBrk="0" hangingPunct="1">
        <a:defRPr sz="7946" kern="1200">
          <a:solidFill>
            <a:schemeClr val="tx1"/>
          </a:solidFill>
          <a:latin typeface="+mn-lt"/>
          <a:ea typeface="+mn-ea"/>
          <a:cs typeface="+mn-cs"/>
        </a:defRPr>
      </a:lvl2pPr>
      <a:lvl3pPr marL="4036674" algn="l" defTabSz="4036674" rtl="0" eaLnBrk="1" latinLnBrk="0" hangingPunct="1">
        <a:defRPr sz="7946" kern="1200">
          <a:solidFill>
            <a:schemeClr val="tx1"/>
          </a:solidFill>
          <a:latin typeface="+mn-lt"/>
          <a:ea typeface="+mn-ea"/>
          <a:cs typeface="+mn-cs"/>
        </a:defRPr>
      </a:lvl3pPr>
      <a:lvl4pPr marL="6055010" algn="l" defTabSz="4036674" rtl="0" eaLnBrk="1" latinLnBrk="0" hangingPunct="1">
        <a:defRPr sz="7946" kern="1200">
          <a:solidFill>
            <a:schemeClr val="tx1"/>
          </a:solidFill>
          <a:latin typeface="+mn-lt"/>
          <a:ea typeface="+mn-ea"/>
          <a:cs typeface="+mn-cs"/>
        </a:defRPr>
      </a:lvl4pPr>
      <a:lvl5pPr marL="8073347" algn="l" defTabSz="4036674" rtl="0" eaLnBrk="1" latinLnBrk="0" hangingPunct="1">
        <a:defRPr sz="7946" kern="1200">
          <a:solidFill>
            <a:schemeClr val="tx1"/>
          </a:solidFill>
          <a:latin typeface="+mn-lt"/>
          <a:ea typeface="+mn-ea"/>
          <a:cs typeface="+mn-cs"/>
        </a:defRPr>
      </a:lvl5pPr>
      <a:lvl6pPr marL="10091684" algn="l" defTabSz="4036674" rtl="0" eaLnBrk="1" latinLnBrk="0" hangingPunct="1">
        <a:defRPr sz="7946" kern="1200">
          <a:solidFill>
            <a:schemeClr val="tx1"/>
          </a:solidFill>
          <a:latin typeface="+mn-lt"/>
          <a:ea typeface="+mn-ea"/>
          <a:cs typeface="+mn-cs"/>
        </a:defRPr>
      </a:lvl6pPr>
      <a:lvl7pPr marL="12110021" algn="l" defTabSz="4036674" rtl="0" eaLnBrk="1" latinLnBrk="0" hangingPunct="1">
        <a:defRPr sz="7946" kern="1200">
          <a:solidFill>
            <a:schemeClr val="tx1"/>
          </a:solidFill>
          <a:latin typeface="+mn-lt"/>
          <a:ea typeface="+mn-ea"/>
          <a:cs typeface="+mn-cs"/>
        </a:defRPr>
      </a:lvl7pPr>
      <a:lvl8pPr marL="14128358" algn="l" defTabSz="4036674" rtl="0" eaLnBrk="1" latinLnBrk="0" hangingPunct="1">
        <a:defRPr sz="7946" kern="1200">
          <a:solidFill>
            <a:schemeClr val="tx1"/>
          </a:solidFill>
          <a:latin typeface="+mn-lt"/>
          <a:ea typeface="+mn-ea"/>
          <a:cs typeface="+mn-cs"/>
        </a:defRPr>
      </a:lvl8pPr>
      <a:lvl9pPr marL="16146695" algn="l" defTabSz="4036674" rtl="0" eaLnBrk="1" latinLnBrk="0" hangingPunct="1">
        <a:defRPr sz="794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9536" userDrawn="1">
          <p15:clr>
            <a:srgbClr val="A4A3A4"/>
          </p15:clr>
        </p15:guide>
        <p15:guide id="2" pos="702" userDrawn="1">
          <p15:clr>
            <a:srgbClr val="A4A3A4"/>
          </p15:clr>
        </p15:guide>
        <p15:guide id="3" pos="26261" userDrawn="1">
          <p15:clr>
            <a:srgbClr val="A4A3A4"/>
          </p15:clr>
        </p15:guide>
        <p15:guide id="4" pos="13482"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diagramColors" Target="../diagrams/colors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QuickStyle" Target="../diagrams/quickStyle2.xml"/><Relationship Id="rId2" Type="http://schemas.openxmlformats.org/officeDocument/2006/relationships/notesSlide" Target="../notesSlides/notesSlide1.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Layout" Target="../diagrams/layout2.xml"/><Relationship Id="rId5" Type="http://schemas.openxmlformats.org/officeDocument/2006/relationships/diagramQuickStyle" Target="../diagrams/quickStyle1.xml"/><Relationship Id="rId15" Type="http://schemas.openxmlformats.org/officeDocument/2006/relationships/image" Target="../media/image3.png"/><Relationship Id="rId10" Type="http://schemas.openxmlformats.org/officeDocument/2006/relationships/diagramData" Target="../diagrams/data2.xml"/><Relationship Id="rId4" Type="http://schemas.openxmlformats.org/officeDocument/2006/relationships/diagramLayout" Target="../diagrams/layout1.xml"/><Relationship Id="rId9" Type="http://schemas.openxmlformats.org/officeDocument/2006/relationships/image" Target="../media/image2.png"/><Relationship Id="rId14"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Impact of Hyperparameters on Model Performance</a:t>
            </a:r>
          </a:p>
        </p:txBody>
      </p:sp>
      <p:sp>
        <p:nvSpPr>
          <p:cNvPr id="23" name="Text Placeholder 22"/>
          <p:cNvSpPr>
            <a:spLocks noGrp="1"/>
          </p:cNvSpPr>
          <p:nvPr>
            <p:ph type="body" sz="quarter" idx="36"/>
          </p:nvPr>
        </p:nvSpPr>
        <p:spPr/>
        <p:txBody>
          <a:bodyPr/>
          <a:lstStyle/>
          <a:p>
            <a:r>
              <a:rPr lang="en-US" dirty="0"/>
              <a:t>Your name | Teacher’s name | School</a:t>
            </a:r>
          </a:p>
        </p:txBody>
      </p:sp>
      <p:sp>
        <p:nvSpPr>
          <p:cNvPr id="67" name="Text Placeholder 66"/>
          <p:cNvSpPr>
            <a:spLocks noGrp="1"/>
          </p:cNvSpPr>
          <p:nvPr>
            <p:ph type="body" sz="quarter" idx="13"/>
          </p:nvPr>
        </p:nvSpPr>
        <p:spPr/>
        <p:txBody>
          <a:bodyPr/>
          <a:lstStyle/>
          <a:p>
            <a:r>
              <a:rPr lang="en-US" dirty="0"/>
              <a:t>Objectives</a:t>
            </a:r>
          </a:p>
        </p:txBody>
      </p:sp>
      <p:sp>
        <p:nvSpPr>
          <p:cNvPr id="69" name="Text Placeholder 68"/>
          <p:cNvSpPr>
            <a:spLocks noGrp="1"/>
          </p:cNvSpPr>
          <p:nvPr>
            <p:ph type="body" sz="quarter" idx="39"/>
          </p:nvPr>
        </p:nvSpPr>
        <p:spPr>
          <a:xfrm>
            <a:off x="1114019" y="6757374"/>
            <a:ext cx="12484431" cy="4179663"/>
          </a:xfrm>
        </p:spPr>
        <p:txBody>
          <a:bodyPr/>
          <a:lstStyle/>
          <a:p>
            <a:r>
              <a:rPr lang="en-US" dirty="0"/>
              <a:t>Evaluate:</a:t>
            </a:r>
          </a:p>
          <a:p>
            <a:pPr marL="742950" lvl="1" indent="-742950">
              <a:buFont typeface="+mj-lt"/>
              <a:buAutoNum type="arabicPeriod"/>
            </a:pPr>
            <a:r>
              <a:rPr lang="en-US" dirty="0"/>
              <a:t>Network </a:t>
            </a:r>
            <a:r>
              <a:rPr lang="en-US" b="1" dirty="0"/>
              <a:t>Shape </a:t>
            </a:r>
            <a:r>
              <a:rPr lang="en-US" dirty="0"/>
              <a:t>vs Performance</a:t>
            </a:r>
          </a:p>
          <a:p>
            <a:pPr marL="742950" lvl="1" indent="-742950">
              <a:buFont typeface="+mj-lt"/>
              <a:buAutoNum type="arabicPeriod"/>
            </a:pPr>
            <a:r>
              <a:rPr lang="en-US" dirty="0"/>
              <a:t>Data </a:t>
            </a:r>
            <a:r>
              <a:rPr lang="en-US" b="1" dirty="0"/>
              <a:t>Availability</a:t>
            </a:r>
            <a:r>
              <a:rPr lang="en-US" dirty="0"/>
              <a:t> vs Performance</a:t>
            </a:r>
          </a:p>
          <a:p>
            <a:pPr marL="742950" lvl="1" indent="-742950">
              <a:buFont typeface="+mj-lt"/>
              <a:buAutoNum type="arabicPeriod"/>
            </a:pPr>
            <a:r>
              <a:rPr lang="en-US" dirty="0"/>
              <a:t>Network </a:t>
            </a:r>
            <a:r>
              <a:rPr lang="en-US" b="1" dirty="0"/>
              <a:t>Node Count </a:t>
            </a:r>
            <a:r>
              <a:rPr lang="en-US" dirty="0"/>
              <a:t>vs Performance</a:t>
            </a:r>
          </a:p>
          <a:p>
            <a:pPr marL="742950" lvl="1" indent="-742950">
              <a:buFont typeface="+mj-lt"/>
              <a:buAutoNum type="arabicPeriod"/>
            </a:pPr>
            <a:r>
              <a:rPr lang="en-US" dirty="0"/>
              <a:t>Target Algorithm vs </a:t>
            </a:r>
            <a:r>
              <a:rPr lang="en-US" b="1" dirty="0"/>
              <a:t>Convergence Time</a:t>
            </a:r>
          </a:p>
        </p:txBody>
      </p:sp>
      <p:sp>
        <p:nvSpPr>
          <p:cNvPr id="7" name="Text Placeholder 6"/>
          <p:cNvSpPr>
            <a:spLocks noGrp="1"/>
          </p:cNvSpPr>
          <p:nvPr>
            <p:ph type="body" sz="quarter" idx="17"/>
          </p:nvPr>
        </p:nvSpPr>
        <p:spPr>
          <a:xfrm>
            <a:off x="1114681" y="12056824"/>
            <a:ext cx="12484431" cy="1121304"/>
          </a:xfrm>
        </p:spPr>
        <p:txBody>
          <a:bodyPr/>
          <a:lstStyle/>
          <a:p>
            <a:r>
              <a:rPr lang="en-US" dirty="0"/>
              <a:t>Baseline Algorithms Used</a:t>
            </a:r>
          </a:p>
        </p:txBody>
      </p:sp>
      <p:sp>
        <p:nvSpPr>
          <p:cNvPr id="8" name="Text Placeholder 7"/>
          <p:cNvSpPr>
            <a:spLocks noGrp="1"/>
          </p:cNvSpPr>
          <p:nvPr>
            <p:ph type="body" sz="quarter" idx="19"/>
          </p:nvPr>
        </p:nvSpPr>
        <p:spPr/>
        <p:txBody>
          <a:bodyPr/>
          <a:lstStyle/>
          <a:p>
            <a:r>
              <a:rPr lang="en-US" dirty="0"/>
              <a:t>Data Sets Used</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4211940053"/>
              </p:ext>
            </p:extLst>
          </p:nvPr>
        </p:nvGraphicFramePr>
        <p:xfrm>
          <a:off x="1492344" y="22590842"/>
          <a:ext cx="11773694" cy="6711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a:t>Procedure</a:t>
            </a:r>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1112236472"/>
              </p:ext>
            </p:extLst>
          </p:nvPr>
        </p:nvGraphicFramePr>
        <p:xfrm>
          <a:off x="15515034" y="7210231"/>
          <a:ext cx="11773694" cy="2518760"/>
        </p:xfrm>
        <a:graphic>
          <a:graphicData uri="http://schemas.openxmlformats.org/drawingml/2006/table">
            <a:tbl>
              <a:tblPr firstRow="1" bandRow="1">
                <a:tableStyleId>{69012ECD-51FC-41F1-AA8D-1B2483CD663E}</a:tableStyleId>
              </a:tblPr>
              <a:tblGrid>
                <a:gridCol w="3249216">
                  <a:extLst>
                    <a:ext uri="{9D8B030D-6E8A-4147-A177-3AD203B41FA5}">
                      <a16:colId xmlns:a16="http://schemas.microsoft.com/office/drawing/2014/main" val="20000"/>
                    </a:ext>
                  </a:extLst>
                </a:gridCol>
                <a:gridCol w="8524478">
                  <a:extLst>
                    <a:ext uri="{9D8B030D-6E8A-4147-A177-3AD203B41FA5}">
                      <a16:colId xmlns:a16="http://schemas.microsoft.com/office/drawing/2014/main" val="20001"/>
                    </a:ext>
                  </a:extLst>
                </a:gridCol>
              </a:tblGrid>
              <a:tr h="765604">
                <a:tc>
                  <a:txBody>
                    <a:bodyPr/>
                    <a:lstStyle/>
                    <a:p>
                      <a:pPr algn="ctr"/>
                      <a:r>
                        <a:rPr lang="en-US" sz="2600" dirty="0"/>
                        <a:t>Step</a:t>
                      </a:r>
                    </a:p>
                  </a:txBody>
                  <a:tcPr marL="84098" marR="84098" marT="42049" marB="42049" anchor="ctr"/>
                </a:tc>
                <a:tc>
                  <a:txBody>
                    <a:bodyPr/>
                    <a:lstStyle/>
                    <a:p>
                      <a:pPr algn="ctr"/>
                      <a:r>
                        <a:rPr lang="en-US" sz="2600" dirty="0"/>
                        <a:t>Description</a:t>
                      </a:r>
                    </a:p>
                  </a:txBody>
                  <a:tcPr marL="84098" marR="84098" marT="42049" marB="42049" anchor="ctr"/>
                </a:tc>
                <a:extLst>
                  <a:ext uri="{0D108BD9-81ED-4DB2-BD59-A6C34878D82A}">
                    <a16:rowId xmlns:a16="http://schemas.microsoft.com/office/drawing/2014/main" val="10000"/>
                  </a:ext>
                </a:extLst>
              </a:tr>
              <a:tr h="765604">
                <a:tc>
                  <a:txBody>
                    <a:bodyPr/>
                    <a:lstStyle/>
                    <a:p>
                      <a:pPr algn="ctr"/>
                      <a:r>
                        <a:rPr lang="en-US" sz="2600" dirty="0"/>
                        <a:t>Define Models</a:t>
                      </a:r>
                    </a:p>
                  </a:txBody>
                  <a:tcPr marL="84098" marR="84098" marT="42049" marB="42049" anchor="ctr"/>
                </a:tc>
                <a:tc>
                  <a:txBody>
                    <a:bodyPr/>
                    <a:lstStyle/>
                    <a:p>
                      <a:pPr algn="ctr"/>
                      <a:r>
                        <a:rPr lang="en-US" sz="2600" dirty="0"/>
                        <a:t>Generate models with equal parameter count for MLP </a:t>
                      </a:r>
                      <a:r>
                        <a:rPr lang="en-US" sz="2600" b="1" dirty="0"/>
                        <a:t>depths </a:t>
                      </a:r>
                      <a:r>
                        <a:rPr lang="en-US" sz="2600" dirty="0"/>
                        <a:t>from1 to 8</a:t>
                      </a:r>
                    </a:p>
                  </a:txBody>
                  <a:tcPr marL="84098" marR="84098" marT="42049" marB="42049" anchor="ctr"/>
                </a:tc>
                <a:extLst>
                  <a:ext uri="{0D108BD9-81ED-4DB2-BD59-A6C34878D82A}">
                    <a16:rowId xmlns:a16="http://schemas.microsoft.com/office/drawing/2014/main" val="10001"/>
                  </a:ext>
                </a:extLst>
              </a:tr>
              <a:tr h="765604">
                <a:tc>
                  <a:txBody>
                    <a:bodyPr/>
                    <a:lstStyle/>
                    <a:p>
                      <a:pPr algn="ctr"/>
                      <a:r>
                        <a:rPr lang="en-US" sz="2600" dirty="0"/>
                        <a:t>Run Experiment</a:t>
                      </a:r>
                    </a:p>
                  </a:txBody>
                  <a:tcPr marL="84098" marR="84098" marT="42049" marB="42049" anchor="ctr"/>
                </a:tc>
                <a:tc>
                  <a:txBody>
                    <a:bodyPr/>
                    <a:lstStyle/>
                    <a:p>
                      <a:pPr algn="ctr"/>
                      <a:r>
                        <a:rPr lang="en-US" sz="2600" dirty="0"/>
                        <a:t>Evaluate validation loss, test accuracy using CIFAR-10 for CNN and F-MNIST for NN</a:t>
                      </a:r>
                    </a:p>
                  </a:txBody>
                  <a:tcPr marL="84098" marR="84098" marT="42049" marB="42049" anchor="ctr"/>
                </a:tc>
                <a:extLst>
                  <a:ext uri="{0D108BD9-81ED-4DB2-BD59-A6C34878D82A}">
                    <a16:rowId xmlns:a16="http://schemas.microsoft.com/office/drawing/2014/main" val="10002"/>
                  </a:ext>
                </a:extLst>
              </a:tr>
            </a:tbl>
          </a:graphicData>
        </a:graphic>
      </p:graphicFrame>
      <p:sp>
        <p:nvSpPr>
          <p:cNvPr id="18" name="Text Placeholder 17"/>
          <p:cNvSpPr>
            <a:spLocks noGrp="1"/>
          </p:cNvSpPr>
          <p:nvPr>
            <p:ph type="body" sz="quarter" idx="31"/>
          </p:nvPr>
        </p:nvSpPr>
        <p:spPr/>
        <p:txBody>
          <a:bodyPr/>
          <a:lstStyle/>
          <a:p>
            <a:r>
              <a:rPr lang="en-US"/>
              <a:t>Results</a:t>
            </a:r>
            <a:endParaRPr lang="en-US" dirty="0"/>
          </a:p>
        </p:txBody>
      </p:sp>
      <p:sp>
        <p:nvSpPr>
          <p:cNvPr id="71" name="Text Placeholder 70"/>
          <p:cNvSpPr>
            <a:spLocks noGrp="1"/>
          </p:cNvSpPr>
          <p:nvPr>
            <p:ph type="body" sz="quarter" idx="41"/>
          </p:nvPr>
        </p:nvSpPr>
        <p:spPr/>
        <p:txBody>
          <a:bodyPr/>
          <a:lstStyle/>
          <a:p>
            <a:r>
              <a:rPr lang="en-US"/>
              <a:t>Conclusion</a:t>
            </a:r>
            <a:endParaRPr lang="en-US" dirty="0"/>
          </a:p>
        </p:txBody>
      </p:sp>
      <p:sp>
        <p:nvSpPr>
          <p:cNvPr id="15" name="Content Placeholder 14"/>
          <p:cNvSpPr>
            <a:spLocks noGrp="1"/>
          </p:cNvSpPr>
          <p:nvPr>
            <p:ph sz="quarter" idx="42"/>
          </p:nvPr>
        </p:nvSpPr>
        <p:spPr/>
        <p:txBody>
          <a:bodyPr/>
          <a:lstStyle/>
          <a:p>
            <a:r>
              <a:rPr lang="en-US" dirty="0"/>
              <a:t>Brief summary of what you discovered based on results</a:t>
            </a:r>
          </a:p>
          <a:p>
            <a:r>
              <a:rPr lang="en-US" dirty="0"/>
              <a:t>Indicate and explain whether or not the data supports your hypothesis</a:t>
            </a:r>
          </a:p>
        </p:txBody>
      </p:sp>
      <p:pic>
        <p:nvPicPr>
          <p:cNvPr id="105" name="Picture Placeholder 104" descr="Closeup of glass beakers" title="Sample Picture"/>
          <p:cNvPicPr>
            <a:picLocks noGrp="1" noChangeAspect="1"/>
          </p:cNvPicPr>
          <p:nvPr>
            <p:ph type="pic" sz="quarter" idx="43"/>
          </p:nvPr>
        </p:nvPicPr>
        <p:blipFill rotWithShape="1">
          <a:blip r:embed="rId8" cstate="print">
            <a:extLst>
              <a:ext uri="{28A0092B-C50C-407E-A947-70E740481C1C}">
                <a14:useLocalDpi xmlns:a14="http://schemas.microsoft.com/office/drawing/2010/main" val="0"/>
              </a:ext>
            </a:extLst>
          </a:blip>
          <a:srcRect/>
          <a:stretch/>
        </p:blipFill>
        <p:spPr/>
      </p:pic>
      <p:pic>
        <p:nvPicPr>
          <p:cNvPr id="1028" name="Picture 4" descr="Image result for mila logo">
            <a:extLst>
              <a:ext uri="{FF2B5EF4-FFF2-40B4-BE49-F238E27FC236}">
                <a16:creationId xmlns:a16="http://schemas.microsoft.com/office/drawing/2014/main" id="{76095A68-E6E3-4612-9C87-C02B43D85F0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342057" y="27432000"/>
            <a:ext cx="3302437" cy="165743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5" name="Content Placeholder 71" descr="Horizontal Bullet List" title="SmartArt">
            <a:extLst>
              <a:ext uri="{FF2B5EF4-FFF2-40B4-BE49-F238E27FC236}">
                <a16:creationId xmlns:a16="http://schemas.microsoft.com/office/drawing/2014/main" id="{6D5AD587-AD5B-4186-9510-FC483D493BEE}"/>
              </a:ext>
            </a:extLst>
          </p:cNvPr>
          <p:cNvGraphicFramePr>
            <a:graphicFrameLocks noGrp="1"/>
          </p:cNvGraphicFramePr>
          <p:nvPr>
            <p:ph sz="quarter" idx="25"/>
            <p:extLst>
              <p:ext uri="{D42A27DB-BD31-4B8C-83A1-F6EECF244321}">
                <p14:modId xmlns:p14="http://schemas.microsoft.com/office/powerpoint/2010/main" val="1297340343"/>
              </p:ext>
            </p:extLst>
          </p:nvPr>
        </p:nvGraphicFramePr>
        <p:xfrm>
          <a:off x="1114350" y="13334792"/>
          <a:ext cx="12484100" cy="672782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38" name="Content Placeholder 1" descr="Sample table with 2 columns, 8 rows" title="Table">
            <a:extLst>
              <a:ext uri="{FF2B5EF4-FFF2-40B4-BE49-F238E27FC236}">
                <a16:creationId xmlns:a16="http://schemas.microsoft.com/office/drawing/2014/main" id="{FC6652E3-D4F7-443E-A6C1-0B6A4FFF4D45}"/>
              </a:ext>
            </a:extLst>
          </p:cNvPr>
          <p:cNvGraphicFramePr>
            <a:graphicFrameLocks/>
          </p:cNvGraphicFramePr>
          <p:nvPr>
            <p:extLst>
              <p:ext uri="{D42A27DB-BD31-4B8C-83A1-F6EECF244321}">
                <p14:modId xmlns:p14="http://schemas.microsoft.com/office/powerpoint/2010/main" val="1934176157"/>
              </p:ext>
            </p:extLst>
          </p:nvPr>
        </p:nvGraphicFramePr>
        <p:xfrm>
          <a:off x="15515034" y="10757971"/>
          <a:ext cx="11773694" cy="3173390"/>
        </p:xfrm>
        <a:graphic>
          <a:graphicData uri="http://schemas.openxmlformats.org/drawingml/2006/table">
            <a:tbl>
              <a:tblPr firstRow="1" bandRow="1">
                <a:tableStyleId>{69012ECD-51FC-41F1-AA8D-1B2483CD663E}</a:tableStyleId>
              </a:tblPr>
              <a:tblGrid>
                <a:gridCol w="3249216">
                  <a:extLst>
                    <a:ext uri="{9D8B030D-6E8A-4147-A177-3AD203B41FA5}">
                      <a16:colId xmlns:a16="http://schemas.microsoft.com/office/drawing/2014/main" val="20000"/>
                    </a:ext>
                  </a:extLst>
                </a:gridCol>
                <a:gridCol w="8524478">
                  <a:extLst>
                    <a:ext uri="{9D8B030D-6E8A-4147-A177-3AD203B41FA5}">
                      <a16:colId xmlns:a16="http://schemas.microsoft.com/office/drawing/2014/main" val="20001"/>
                    </a:ext>
                  </a:extLst>
                </a:gridCol>
              </a:tblGrid>
              <a:tr h="765604">
                <a:tc>
                  <a:txBody>
                    <a:bodyPr/>
                    <a:lstStyle/>
                    <a:p>
                      <a:pPr algn="ctr"/>
                      <a:r>
                        <a:rPr lang="en-US" sz="2600" dirty="0"/>
                        <a:t>Step</a:t>
                      </a:r>
                    </a:p>
                  </a:txBody>
                  <a:tcPr marL="84098" marR="84098" marT="42049" marB="42049" anchor="ctr"/>
                </a:tc>
                <a:tc>
                  <a:txBody>
                    <a:bodyPr/>
                    <a:lstStyle/>
                    <a:p>
                      <a:pPr algn="ctr"/>
                      <a:r>
                        <a:rPr lang="en-US" sz="2600" dirty="0"/>
                        <a:t>Description</a:t>
                      </a:r>
                    </a:p>
                  </a:txBody>
                  <a:tcPr marL="84098" marR="84098" marT="42049" marB="42049" anchor="ctr"/>
                </a:tc>
                <a:extLst>
                  <a:ext uri="{0D108BD9-81ED-4DB2-BD59-A6C34878D82A}">
                    <a16:rowId xmlns:a16="http://schemas.microsoft.com/office/drawing/2014/main" val="10000"/>
                  </a:ext>
                </a:extLst>
              </a:tr>
              <a:tr h="765604">
                <a:tc>
                  <a:txBody>
                    <a:bodyPr/>
                    <a:lstStyle/>
                    <a:p>
                      <a:pPr algn="ctr"/>
                      <a:r>
                        <a:rPr lang="en-US" sz="2600" dirty="0"/>
                        <a:t>Split Training Set</a:t>
                      </a:r>
                    </a:p>
                  </a:txBody>
                  <a:tcPr marL="84098" marR="84098" marT="42049" marB="42049" anchor="ctr"/>
                </a:tc>
                <a:tc>
                  <a:txBody>
                    <a:bodyPr/>
                    <a:lstStyle/>
                    <a:p>
                      <a:pPr algn="ctr"/>
                      <a:r>
                        <a:rPr lang="en-US" sz="2600" dirty="0"/>
                        <a:t>Generate </a:t>
                      </a:r>
                      <a:r>
                        <a:rPr lang="en-US" sz="2600" b="1" dirty="0"/>
                        <a:t>smaller stratified sets </a:t>
                      </a:r>
                      <a:r>
                        <a:rPr lang="en-US" sz="2600" dirty="0"/>
                        <a:t>sampled from CIFAR-10 and F-MNIST</a:t>
                      </a:r>
                    </a:p>
                  </a:txBody>
                  <a:tcPr marL="84098" marR="84098" marT="42049" marB="42049" anchor="ctr"/>
                </a:tc>
                <a:extLst>
                  <a:ext uri="{0D108BD9-81ED-4DB2-BD59-A6C34878D82A}">
                    <a16:rowId xmlns:a16="http://schemas.microsoft.com/office/drawing/2014/main" val="10001"/>
                  </a:ext>
                </a:extLst>
              </a:tr>
              <a:tr h="765604">
                <a:tc>
                  <a:txBody>
                    <a:bodyPr/>
                    <a:lstStyle/>
                    <a:p>
                      <a:pPr algn="ctr"/>
                      <a:r>
                        <a:rPr lang="en-US" sz="2600" dirty="0"/>
                        <a:t>Data Augmentation</a:t>
                      </a:r>
                    </a:p>
                  </a:txBody>
                  <a:tcPr marL="84098" marR="84098" marT="42049" marB="42049" anchor="ctr"/>
                </a:tc>
                <a:tc>
                  <a:txBody>
                    <a:bodyPr/>
                    <a:lstStyle/>
                    <a:p>
                      <a:pPr algn="ctr"/>
                      <a:r>
                        <a:rPr lang="en-US" sz="2600" dirty="0"/>
                        <a:t>Reflect images horizontally to double data set size</a:t>
                      </a:r>
                    </a:p>
                  </a:txBody>
                  <a:tcPr marL="84098" marR="84098" marT="42049" marB="42049" anchor="ctr"/>
                </a:tc>
                <a:extLst>
                  <a:ext uri="{0D108BD9-81ED-4DB2-BD59-A6C34878D82A}">
                    <a16:rowId xmlns:a16="http://schemas.microsoft.com/office/drawing/2014/main" val="10002"/>
                  </a:ext>
                </a:extLst>
              </a:tr>
              <a:tr h="765604">
                <a:tc>
                  <a:txBody>
                    <a:bodyPr/>
                    <a:lstStyle/>
                    <a:p>
                      <a:pPr algn="ctr"/>
                      <a:r>
                        <a:rPr lang="en-US" sz="2600" dirty="0"/>
                        <a:t>Run Experiment</a:t>
                      </a:r>
                    </a:p>
                  </a:txBody>
                  <a:tcPr marL="84098" marR="84098" marT="42049" marB="42049" anchor="ctr"/>
                </a:tc>
                <a:tc>
                  <a:txBody>
                    <a:bodyPr/>
                    <a:lstStyle/>
                    <a:p>
                      <a:pPr algn="ctr"/>
                      <a:r>
                        <a:rPr lang="en-US" sz="2600" dirty="0"/>
                        <a:t>Evaluate test set accuracy using above sets</a:t>
                      </a:r>
                    </a:p>
                  </a:txBody>
                  <a:tcPr marL="84098" marR="84098" marT="42049" marB="42049" anchor="ctr"/>
                </a:tc>
                <a:extLst>
                  <a:ext uri="{0D108BD9-81ED-4DB2-BD59-A6C34878D82A}">
                    <a16:rowId xmlns:a16="http://schemas.microsoft.com/office/drawing/2014/main" val="10003"/>
                  </a:ext>
                </a:extLst>
              </a:tr>
            </a:tbl>
          </a:graphicData>
        </a:graphic>
      </p:graphicFrame>
      <p:graphicFrame>
        <p:nvGraphicFramePr>
          <p:cNvPr id="48" name="Content Placeholder 1" descr="Sample table with 2 columns, 8 rows" title="Table">
            <a:extLst>
              <a:ext uri="{FF2B5EF4-FFF2-40B4-BE49-F238E27FC236}">
                <a16:creationId xmlns:a16="http://schemas.microsoft.com/office/drawing/2014/main" id="{B373DD30-94AE-4801-8F02-2D8579CC8F4D}"/>
              </a:ext>
            </a:extLst>
          </p:cNvPr>
          <p:cNvGraphicFramePr>
            <a:graphicFrameLocks/>
          </p:cNvGraphicFramePr>
          <p:nvPr>
            <p:extLst>
              <p:ext uri="{D42A27DB-BD31-4B8C-83A1-F6EECF244321}">
                <p14:modId xmlns:p14="http://schemas.microsoft.com/office/powerpoint/2010/main" val="2983616595"/>
              </p:ext>
            </p:extLst>
          </p:nvPr>
        </p:nvGraphicFramePr>
        <p:xfrm>
          <a:off x="15515034" y="15094637"/>
          <a:ext cx="11773694" cy="2518760"/>
        </p:xfrm>
        <a:graphic>
          <a:graphicData uri="http://schemas.openxmlformats.org/drawingml/2006/table">
            <a:tbl>
              <a:tblPr firstRow="1" bandRow="1">
                <a:tableStyleId>{69012ECD-51FC-41F1-AA8D-1B2483CD663E}</a:tableStyleId>
              </a:tblPr>
              <a:tblGrid>
                <a:gridCol w="3249216">
                  <a:extLst>
                    <a:ext uri="{9D8B030D-6E8A-4147-A177-3AD203B41FA5}">
                      <a16:colId xmlns:a16="http://schemas.microsoft.com/office/drawing/2014/main" val="20000"/>
                    </a:ext>
                  </a:extLst>
                </a:gridCol>
                <a:gridCol w="8524478">
                  <a:extLst>
                    <a:ext uri="{9D8B030D-6E8A-4147-A177-3AD203B41FA5}">
                      <a16:colId xmlns:a16="http://schemas.microsoft.com/office/drawing/2014/main" val="20001"/>
                    </a:ext>
                  </a:extLst>
                </a:gridCol>
              </a:tblGrid>
              <a:tr h="765604">
                <a:tc>
                  <a:txBody>
                    <a:bodyPr/>
                    <a:lstStyle/>
                    <a:p>
                      <a:pPr algn="ctr"/>
                      <a:r>
                        <a:rPr lang="en-US" sz="2600" dirty="0"/>
                        <a:t>Step</a:t>
                      </a:r>
                    </a:p>
                  </a:txBody>
                  <a:tcPr marL="84098" marR="84098" marT="42049" marB="42049" anchor="ctr"/>
                </a:tc>
                <a:tc>
                  <a:txBody>
                    <a:bodyPr/>
                    <a:lstStyle/>
                    <a:p>
                      <a:pPr algn="ctr"/>
                      <a:r>
                        <a:rPr lang="en-US" sz="2600" dirty="0"/>
                        <a:t>Description</a:t>
                      </a:r>
                    </a:p>
                  </a:txBody>
                  <a:tcPr marL="84098" marR="84098" marT="42049" marB="42049" anchor="ctr"/>
                </a:tc>
                <a:extLst>
                  <a:ext uri="{0D108BD9-81ED-4DB2-BD59-A6C34878D82A}">
                    <a16:rowId xmlns:a16="http://schemas.microsoft.com/office/drawing/2014/main" val="10000"/>
                  </a:ext>
                </a:extLst>
              </a:tr>
              <a:tr h="765604">
                <a:tc>
                  <a:txBody>
                    <a:bodyPr/>
                    <a:lstStyle/>
                    <a:p>
                      <a:pPr algn="ctr"/>
                      <a:r>
                        <a:rPr lang="en-US" sz="2600" dirty="0"/>
                        <a:t>Define Models</a:t>
                      </a:r>
                    </a:p>
                  </a:txBody>
                  <a:tcPr marL="84098" marR="84098" marT="42049" marB="42049" anchor="ctr"/>
                </a:tc>
                <a:tc>
                  <a:txBody>
                    <a:bodyPr/>
                    <a:lstStyle/>
                    <a:p>
                      <a:pPr algn="ctr"/>
                      <a:r>
                        <a:rPr lang="en-US" sz="2600" dirty="0"/>
                        <a:t>Generate models with equal depth and </a:t>
                      </a:r>
                      <a:r>
                        <a:rPr lang="en-US" sz="2600" b="1" dirty="0"/>
                        <a:t>variable number of neurons</a:t>
                      </a:r>
                    </a:p>
                  </a:txBody>
                  <a:tcPr marL="84098" marR="84098" marT="42049" marB="42049" anchor="ctr"/>
                </a:tc>
                <a:extLst>
                  <a:ext uri="{0D108BD9-81ED-4DB2-BD59-A6C34878D82A}">
                    <a16:rowId xmlns:a16="http://schemas.microsoft.com/office/drawing/2014/main" val="10001"/>
                  </a:ext>
                </a:extLst>
              </a:tr>
              <a:tr h="765604">
                <a:tc>
                  <a:txBody>
                    <a:bodyPr/>
                    <a:lstStyle/>
                    <a:p>
                      <a:pPr algn="ctr"/>
                      <a:r>
                        <a:rPr lang="en-US" sz="2600" dirty="0"/>
                        <a:t>Run Experiment</a:t>
                      </a:r>
                    </a:p>
                  </a:txBody>
                  <a:tcPr marL="84098" marR="84098" marT="42049" marB="42049" anchor="ctr"/>
                </a:tc>
                <a:tc>
                  <a:txBody>
                    <a:bodyPr/>
                    <a:lstStyle/>
                    <a:p>
                      <a:pPr algn="ctr"/>
                      <a:r>
                        <a:rPr lang="en-US" sz="2600" dirty="0"/>
                        <a:t>Evaluate validation loss, test accuracy using CIFAR-10 and F-MNIST</a:t>
                      </a:r>
                    </a:p>
                  </a:txBody>
                  <a:tcPr marL="84098" marR="84098" marT="42049" marB="42049" anchor="ctr"/>
                </a:tc>
                <a:extLst>
                  <a:ext uri="{0D108BD9-81ED-4DB2-BD59-A6C34878D82A}">
                    <a16:rowId xmlns:a16="http://schemas.microsoft.com/office/drawing/2014/main" val="10002"/>
                  </a:ext>
                </a:extLst>
              </a:tr>
            </a:tbl>
          </a:graphicData>
        </a:graphic>
      </p:graphicFrame>
      <p:graphicFrame>
        <p:nvGraphicFramePr>
          <p:cNvPr id="50" name="Content Placeholder 1" descr="Sample table with 2 columns, 8 rows" title="Table">
            <a:extLst>
              <a:ext uri="{FF2B5EF4-FFF2-40B4-BE49-F238E27FC236}">
                <a16:creationId xmlns:a16="http://schemas.microsoft.com/office/drawing/2014/main" id="{B2EA0F32-A461-4144-8578-FF9654D0506C}"/>
              </a:ext>
            </a:extLst>
          </p:cNvPr>
          <p:cNvGraphicFramePr>
            <a:graphicFrameLocks/>
          </p:cNvGraphicFramePr>
          <p:nvPr>
            <p:extLst>
              <p:ext uri="{D42A27DB-BD31-4B8C-83A1-F6EECF244321}">
                <p14:modId xmlns:p14="http://schemas.microsoft.com/office/powerpoint/2010/main" val="2909998835"/>
              </p:ext>
            </p:extLst>
          </p:nvPr>
        </p:nvGraphicFramePr>
        <p:xfrm>
          <a:off x="15515034" y="18776673"/>
          <a:ext cx="11773694" cy="2518760"/>
        </p:xfrm>
        <a:graphic>
          <a:graphicData uri="http://schemas.openxmlformats.org/drawingml/2006/table">
            <a:tbl>
              <a:tblPr firstRow="1" bandRow="1">
                <a:tableStyleId>{69012ECD-51FC-41F1-AA8D-1B2483CD663E}</a:tableStyleId>
              </a:tblPr>
              <a:tblGrid>
                <a:gridCol w="3249216">
                  <a:extLst>
                    <a:ext uri="{9D8B030D-6E8A-4147-A177-3AD203B41FA5}">
                      <a16:colId xmlns:a16="http://schemas.microsoft.com/office/drawing/2014/main" val="20000"/>
                    </a:ext>
                  </a:extLst>
                </a:gridCol>
                <a:gridCol w="8524478">
                  <a:extLst>
                    <a:ext uri="{9D8B030D-6E8A-4147-A177-3AD203B41FA5}">
                      <a16:colId xmlns:a16="http://schemas.microsoft.com/office/drawing/2014/main" val="20001"/>
                    </a:ext>
                  </a:extLst>
                </a:gridCol>
              </a:tblGrid>
              <a:tr h="765604">
                <a:tc>
                  <a:txBody>
                    <a:bodyPr/>
                    <a:lstStyle/>
                    <a:p>
                      <a:pPr algn="ctr"/>
                      <a:r>
                        <a:rPr lang="en-US" sz="2600" dirty="0"/>
                        <a:t>Step</a:t>
                      </a:r>
                    </a:p>
                  </a:txBody>
                  <a:tcPr marL="84098" marR="84098" marT="42049" marB="42049" anchor="ctr"/>
                </a:tc>
                <a:tc>
                  <a:txBody>
                    <a:bodyPr/>
                    <a:lstStyle/>
                    <a:p>
                      <a:pPr algn="ctr"/>
                      <a:r>
                        <a:rPr lang="en-US" sz="2600" dirty="0"/>
                        <a:t>Description</a:t>
                      </a:r>
                    </a:p>
                  </a:txBody>
                  <a:tcPr marL="84098" marR="84098" marT="42049" marB="42049" anchor="ctr"/>
                </a:tc>
                <a:extLst>
                  <a:ext uri="{0D108BD9-81ED-4DB2-BD59-A6C34878D82A}">
                    <a16:rowId xmlns:a16="http://schemas.microsoft.com/office/drawing/2014/main" val="10000"/>
                  </a:ext>
                </a:extLst>
              </a:tr>
              <a:tr h="765604">
                <a:tc>
                  <a:txBody>
                    <a:bodyPr/>
                    <a:lstStyle/>
                    <a:p>
                      <a:pPr algn="ctr"/>
                      <a:r>
                        <a:rPr lang="en-US" sz="2600" dirty="0"/>
                        <a:t>Define Models</a:t>
                      </a:r>
                    </a:p>
                  </a:txBody>
                  <a:tcPr marL="84098" marR="84098" marT="42049" marB="42049" anchor="ctr"/>
                </a:tc>
                <a:tc>
                  <a:txBody>
                    <a:bodyPr/>
                    <a:lstStyle/>
                    <a:p>
                      <a:pPr algn="ctr"/>
                      <a:r>
                        <a:rPr lang="en-US" sz="2600" dirty="0"/>
                        <a:t>Compile </a:t>
                      </a:r>
                      <a:r>
                        <a:rPr lang="en-US" sz="2600" b="1" dirty="0"/>
                        <a:t>baseline models</a:t>
                      </a:r>
                      <a:r>
                        <a:rPr lang="en-US" sz="2600" dirty="0"/>
                        <a:t> with gradient descent optimizer</a:t>
                      </a:r>
                    </a:p>
                  </a:txBody>
                  <a:tcPr marL="84098" marR="84098" marT="42049" marB="42049" anchor="ctr"/>
                </a:tc>
                <a:extLst>
                  <a:ext uri="{0D108BD9-81ED-4DB2-BD59-A6C34878D82A}">
                    <a16:rowId xmlns:a16="http://schemas.microsoft.com/office/drawing/2014/main" val="10001"/>
                  </a:ext>
                </a:extLst>
              </a:tr>
              <a:tr h="765604">
                <a:tc>
                  <a:txBody>
                    <a:bodyPr/>
                    <a:lstStyle/>
                    <a:p>
                      <a:pPr algn="ctr"/>
                      <a:r>
                        <a:rPr lang="en-US" sz="2600" dirty="0"/>
                        <a:t>Run Experiment</a:t>
                      </a:r>
                    </a:p>
                  </a:txBody>
                  <a:tcPr marL="84098" marR="84098" marT="42049" marB="42049" anchor="ctr"/>
                </a:tc>
                <a:tc>
                  <a:txBody>
                    <a:bodyPr/>
                    <a:lstStyle/>
                    <a:p>
                      <a:pPr algn="ctr"/>
                      <a:r>
                        <a:rPr lang="en-US" sz="2600" dirty="0"/>
                        <a:t>Evaluate validation loss, test accuracy using F-MNIST with fixed epoch count</a:t>
                      </a:r>
                    </a:p>
                  </a:txBody>
                  <a:tcPr marL="84098" marR="84098" marT="42049" marB="42049" anchor="ctr"/>
                </a:tc>
                <a:extLst>
                  <a:ext uri="{0D108BD9-81ED-4DB2-BD59-A6C34878D82A}">
                    <a16:rowId xmlns:a16="http://schemas.microsoft.com/office/drawing/2014/main" val="10002"/>
                  </a:ext>
                </a:extLst>
              </a:tr>
            </a:tbl>
          </a:graphicData>
        </a:graphic>
      </p:graphicFrame>
      <p:sp>
        <p:nvSpPr>
          <p:cNvPr id="40" name="Rectangle 39">
            <a:extLst>
              <a:ext uri="{FF2B5EF4-FFF2-40B4-BE49-F238E27FC236}">
                <a16:creationId xmlns:a16="http://schemas.microsoft.com/office/drawing/2014/main" id="{DF9178E6-C0AA-48E9-9C80-1145F414F39E}"/>
              </a:ext>
            </a:extLst>
          </p:cNvPr>
          <p:cNvSpPr/>
          <p:nvPr/>
        </p:nvSpPr>
        <p:spPr>
          <a:xfrm>
            <a:off x="15515034" y="6504416"/>
            <a:ext cx="7622600" cy="646331"/>
          </a:xfrm>
          <a:prstGeom prst="rect">
            <a:avLst/>
          </a:prstGeom>
        </p:spPr>
        <p:txBody>
          <a:bodyPr wrap="none">
            <a:spAutoFit/>
          </a:bodyPr>
          <a:lstStyle/>
          <a:p>
            <a:pPr marL="0" lvl="1"/>
            <a:r>
              <a:rPr lang="en-US" sz="3600" b="1" dirty="0"/>
              <a:t>1. Network Shape vs Performance</a:t>
            </a:r>
          </a:p>
        </p:txBody>
      </p:sp>
      <p:sp>
        <p:nvSpPr>
          <p:cNvPr id="41" name="Rectangle 40">
            <a:extLst>
              <a:ext uri="{FF2B5EF4-FFF2-40B4-BE49-F238E27FC236}">
                <a16:creationId xmlns:a16="http://schemas.microsoft.com/office/drawing/2014/main" id="{A7EE5DB2-BC1F-4183-843C-BD67803E7470}"/>
              </a:ext>
            </a:extLst>
          </p:cNvPr>
          <p:cNvSpPr/>
          <p:nvPr/>
        </p:nvSpPr>
        <p:spPr>
          <a:xfrm>
            <a:off x="15515034" y="10111640"/>
            <a:ext cx="7819192" cy="646331"/>
          </a:xfrm>
          <a:prstGeom prst="rect">
            <a:avLst/>
          </a:prstGeom>
        </p:spPr>
        <p:txBody>
          <a:bodyPr wrap="none">
            <a:spAutoFit/>
          </a:bodyPr>
          <a:lstStyle/>
          <a:p>
            <a:pPr marL="0" lvl="1"/>
            <a:r>
              <a:rPr lang="en-US" sz="3600" b="1" dirty="0"/>
              <a:t>2. Data Availability vs Performance</a:t>
            </a:r>
          </a:p>
        </p:txBody>
      </p:sp>
      <p:sp>
        <p:nvSpPr>
          <p:cNvPr id="53" name="Rectangle 52">
            <a:extLst>
              <a:ext uri="{FF2B5EF4-FFF2-40B4-BE49-F238E27FC236}">
                <a16:creationId xmlns:a16="http://schemas.microsoft.com/office/drawing/2014/main" id="{98D21724-35E1-44B2-AA5E-8FFDFFCD2068}"/>
              </a:ext>
            </a:extLst>
          </p:cNvPr>
          <p:cNvSpPr/>
          <p:nvPr/>
        </p:nvSpPr>
        <p:spPr>
          <a:xfrm>
            <a:off x="15515034" y="14448306"/>
            <a:ext cx="8853706" cy="646331"/>
          </a:xfrm>
          <a:prstGeom prst="rect">
            <a:avLst/>
          </a:prstGeom>
        </p:spPr>
        <p:txBody>
          <a:bodyPr wrap="none">
            <a:spAutoFit/>
          </a:bodyPr>
          <a:lstStyle/>
          <a:p>
            <a:pPr marL="0" lvl="1"/>
            <a:r>
              <a:rPr lang="en-US" sz="3600" b="1" dirty="0"/>
              <a:t>3. Network Node Count vs Performance</a:t>
            </a:r>
          </a:p>
        </p:txBody>
      </p:sp>
      <p:sp>
        <p:nvSpPr>
          <p:cNvPr id="54" name="Rectangle 53">
            <a:extLst>
              <a:ext uri="{FF2B5EF4-FFF2-40B4-BE49-F238E27FC236}">
                <a16:creationId xmlns:a16="http://schemas.microsoft.com/office/drawing/2014/main" id="{2D9446A4-8E76-4329-AAB6-34F220E4AD08}"/>
              </a:ext>
            </a:extLst>
          </p:cNvPr>
          <p:cNvSpPr/>
          <p:nvPr/>
        </p:nvSpPr>
        <p:spPr>
          <a:xfrm>
            <a:off x="15515034" y="18120931"/>
            <a:ext cx="9255675" cy="646331"/>
          </a:xfrm>
          <a:prstGeom prst="rect">
            <a:avLst/>
          </a:prstGeom>
        </p:spPr>
        <p:txBody>
          <a:bodyPr wrap="none">
            <a:spAutoFit/>
          </a:bodyPr>
          <a:lstStyle/>
          <a:p>
            <a:pPr marL="0" lvl="1"/>
            <a:r>
              <a:rPr lang="en-US" sz="3600" b="1" dirty="0"/>
              <a:t>4. Target Algorithm vs Convergence Time</a:t>
            </a:r>
          </a:p>
        </p:txBody>
      </p:sp>
      <p:sp>
        <p:nvSpPr>
          <p:cNvPr id="55" name="Text Placeholder 17">
            <a:extLst>
              <a:ext uri="{FF2B5EF4-FFF2-40B4-BE49-F238E27FC236}">
                <a16:creationId xmlns:a16="http://schemas.microsoft.com/office/drawing/2014/main" id="{70185960-DF74-4854-BFF5-126CE556D236}"/>
              </a:ext>
            </a:extLst>
          </p:cNvPr>
          <p:cNvSpPr txBox="1">
            <a:spLocks/>
          </p:cNvSpPr>
          <p:nvPr/>
        </p:nvSpPr>
        <p:spPr>
          <a:xfrm>
            <a:off x="15216979" y="21898057"/>
            <a:ext cx="12484431" cy="1121304"/>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036674" rtl="0" eaLnBrk="1" latinLnBrk="0" hangingPunct="1">
              <a:lnSpc>
                <a:spcPct val="100000"/>
              </a:lnSpc>
              <a:spcBef>
                <a:spcPts val="0"/>
              </a:spcBef>
              <a:buClr>
                <a:schemeClr val="bg1">
                  <a:lumMod val="65000"/>
                </a:schemeClr>
              </a:buClr>
              <a:buFont typeface="Arial" panose="020B0604020202020204" pitchFamily="34" charset="0"/>
              <a:buNone/>
              <a:defRPr sz="4966" kern="1200" cap="none" baseline="0">
                <a:solidFill>
                  <a:schemeClr val="bg1"/>
                </a:solidFill>
                <a:latin typeface="+mj-lt"/>
                <a:ea typeface="+mn-ea"/>
                <a:cs typeface="+mn-cs"/>
              </a:defRPr>
            </a:lvl1pPr>
            <a:lvl2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2pPr>
            <a:lvl3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3pPr>
            <a:lvl4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4pPr>
            <a:lvl5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5pPr>
            <a:lvl6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6pPr>
            <a:lvl7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7pPr>
            <a:lvl8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8pPr>
            <a:lvl9pPr marL="0" indent="0" algn="l" defTabSz="4036674" rtl="0" eaLnBrk="1" latinLnBrk="0" hangingPunct="1">
              <a:lnSpc>
                <a:spcPct val="100000"/>
              </a:lnSpc>
              <a:spcBef>
                <a:spcPts val="0"/>
              </a:spcBef>
              <a:buClr>
                <a:schemeClr val="bg1">
                  <a:lumMod val="65000"/>
                </a:schemeClr>
              </a:buClr>
              <a:buFont typeface="Arial" panose="020B0604020202020204" pitchFamily="34" charset="0"/>
              <a:buNone/>
              <a:defRPr sz="5518" kern="1200" cap="all" baseline="0">
                <a:solidFill>
                  <a:schemeClr val="bg1"/>
                </a:solidFill>
                <a:latin typeface="+mj-lt"/>
                <a:ea typeface="+mn-ea"/>
                <a:cs typeface="+mn-cs"/>
              </a:defRPr>
            </a:lvl9pPr>
          </a:lstStyle>
          <a:p>
            <a:r>
              <a:rPr lang="en-US"/>
              <a:t>Results</a:t>
            </a:r>
            <a:endParaRPr lang="en-US" dirty="0"/>
          </a:p>
        </p:txBody>
      </p:sp>
      <p:sp>
        <p:nvSpPr>
          <p:cNvPr id="56" name="Rectangle 55">
            <a:extLst>
              <a:ext uri="{FF2B5EF4-FFF2-40B4-BE49-F238E27FC236}">
                <a16:creationId xmlns:a16="http://schemas.microsoft.com/office/drawing/2014/main" id="{A3E29887-7BD7-4E1E-81D6-2ECF18B858C5}"/>
              </a:ext>
            </a:extLst>
          </p:cNvPr>
          <p:cNvSpPr/>
          <p:nvPr/>
        </p:nvSpPr>
        <p:spPr>
          <a:xfrm>
            <a:off x="15515034" y="23181855"/>
            <a:ext cx="7622600" cy="646331"/>
          </a:xfrm>
          <a:prstGeom prst="rect">
            <a:avLst/>
          </a:prstGeom>
        </p:spPr>
        <p:txBody>
          <a:bodyPr wrap="none">
            <a:spAutoFit/>
          </a:bodyPr>
          <a:lstStyle/>
          <a:p>
            <a:pPr marL="0" lvl="1"/>
            <a:r>
              <a:rPr lang="en-US" sz="3600" b="1" dirty="0"/>
              <a:t>1. Network Shape vs Performance</a:t>
            </a:r>
          </a:p>
        </p:txBody>
      </p:sp>
      <p:pic>
        <p:nvPicPr>
          <p:cNvPr id="43" name="Image 42">
            <a:extLst>
              <a:ext uri="{FF2B5EF4-FFF2-40B4-BE49-F238E27FC236}">
                <a16:creationId xmlns:a16="http://schemas.microsoft.com/office/drawing/2014/main" id="{AC0A757D-E5A5-4AE7-AFDE-6D9AB1C4D60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159666" y="23770797"/>
            <a:ext cx="6242215" cy="4161476"/>
          </a:xfrm>
          <a:prstGeom prst="rect">
            <a:avLst/>
          </a:prstGeom>
        </p:spPr>
      </p:pic>
      <p:pic>
        <p:nvPicPr>
          <p:cNvPr id="51" name="Image 50">
            <a:extLst>
              <a:ext uri="{FF2B5EF4-FFF2-40B4-BE49-F238E27FC236}">
                <a16:creationId xmlns:a16="http://schemas.microsoft.com/office/drawing/2014/main" id="{767D56F6-C063-4B3D-9A3A-DAF5B3A4D3B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459193" y="23770797"/>
            <a:ext cx="6242215" cy="4161476"/>
          </a:xfrm>
          <a:prstGeom prst="rect">
            <a:avLst/>
          </a:prstGeom>
        </p:spPr>
      </p:pic>
      <p:sp>
        <p:nvSpPr>
          <p:cNvPr id="66" name="Rectangle 65">
            <a:extLst>
              <a:ext uri="{FF2B5EF4-FFF2-40B4-BE49-F238E27FC236}">
                <a16:creationId xmlns:a16="http://schemas.microsoft.com/office/drawing/2014/main" id="{A2C547F0-8D62-4FB1-8A60-EE9067FA9996}"/>
              </a:ext>
            </a:extLst>
          </p:cNvPr>
          <p:cNvSpPr/>
          <p:nvPr/>
        </p:nvSpPr>
        <p:spPr>
          <a:xfrm>
            <a:off x="29160063" y="6490491"/>
            <a:ext cx="7819192" cy="646331"/>
          </a:xfrm>
          <a:prstGeom prst="rect">
            <a:avLst/>
          </a:prstGeom>
        </p:spPr>
        <p:txBody>
          <a:bodyPr wrap="none">
            <a:spAutoFit/>
          </a:bodyPr>
          <a:lstStyle/>
          <a:p>
            <a:pPr marL="0" lvl="1"/>
            <a:r>
              <a:rPr lang="en-US" sz="3600" b="1" dirty="0"/>
              <a:t>2. Data Availability vs Performance</a:t>
            </a:r>
          </a:p>
        </p:txBody>
      </p:sp>
      <p:sp>
        <p:nvSpPr>
          <p:cNvPr id="73" name="Rectangle 72">
            <a:extLst>
              <a:ext uri="{FF2B5EF4-FFF2-40B4-BE49-F238E27FC236}">
                <a16:creationId xmlns:a16="http://schemas.microsoft.com/office/drawing/2014/main" id="{9F882105-0914-4D29-B91D-C2249C76D8A3}"/>
              </a:ext>
            </a:extLst>
          </p:cNvPr>
          <p:cNvSpPr/>
          <p:nvPr/>
        </p:nvSpPr>
        <p:spPr>
          <a:xfrm>
            <a:off x="29160063" y="8446893"/>
            <a:ext cx="8853706" cy="646331"/>
          </a:xfrm>
          <a:prstGeom prst="rect">
            <a:avLst/>
          </a:prstGeom>
        </p:spPr>
        <p:txBody>
          <a:bodyPr wrap="none">
            <a:spAutoFit/>
          </a:bodyPr>
          <a:lstStyle/>
          <a:p>
            <a:pPr marL="0" lvl="1"/>
            <a:r>
              <a:rPr lang="en-US" sz="3600" b="1" dirty="0"/>
              <a:t>3. Network Node Count vs Performance</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379</Words>
  <Application>Microsoft Office PowerPoint</Application>
  <PresentationFormat>Personnalisé</PresentationFormat>
  <Paragraphs>76</Paragraphs>
  <Slides>1</Slides>
  <Notes>1</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1</vt:i4>
      </vt:variant>
    </vt:vector>
  </HeadingPairs>
  <TitlesOfParts>
    <vt:vector size="3" baseType="lpstr">
      <vt:lpstr>Arial</vt:lpstr>
      <vt:lpstr>Science Poster</vt:lpstr>
      <vt:lpstr>Impact of Hyperparameters on Model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Alexander Peplowski</dc:creator>
  <cp:lastModifiedBy>Peplowski Alexander</cp:lastModifiedBy>
  <cp:revision>16</cp:revision>
  <dcterms:created xsi:type="dcterms:W3CDTF">2013-01-20T21:20:28Z</dcterms:created>
  <dcterms:modified xsi:type="dcterms:W3CDTF">2019-12-17T19:14:36Z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