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256" r:id="rId2"/>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2065" autoAdjust="0"/>
  </p:normalViewPr>
  <p:slideViewPr>
    <p:cSldViewPr snapToGrid="0">
      <p:cViewPr varScale="1">
        <p:scale>
          <a:sx n="16" d="100"/>
          <a:sy n="16" d="100"/>
        </p:scale>
        <p:origin x="1622" y="11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DF3-424D-A639-0E7245CF60BB}"/>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DF3-424D-A639-0E7245CF60BB}"/>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DF3-424D-A639-0E7245CF60BB}"/>
            </c:ext>
          </c:extLst>
        </c:ser>
        <c:dLbls>
          <c:showLegendKey val="0"/>
          <c:showVal val="0"/>
          <c:showCatName val="0"/>
          <c:showSerName val="0"/>
          <c:showPercent val="0"/>
          <c:showBubbleSize val="0"/>
        </c:dLbls>
        <c:gapWidth val="80"/>
        <c:overlap val="25"/>
        <c:axId val="205261872"/>
        <c:axId val="205269664"/>
      </c:barChart>
      <c:catAx>
        <c:axId val="20526187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05269664"/>
        <c:crosses val="autoZero"/>
        <c:auto val="1"/>
        <c:lblAlgn val="ctr"/>
        <c:lblOffset val="100"/>
        <c:noMultiLvlLbl val="0"/>
      </c:catAx>
      <c:valAx>
        <c:axId val="2052696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05261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Controlled variables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These are kept the same throughout your experiments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Independent variable</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The </a:t>
          </a:r>
          <a:r>
            <a:rPr lang="en-US" sz="2800" b="1" dirty="0"/>
            <a:t>one</a:t>
          </a:r>
          <a:r>
            <a:rPr lang="en-US" sz="2800" dirty="0"/>
            <a:t> variable you purposely change and test</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Dependent variable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The measure of change observed because of independent variable</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a:t>Decide how you will measure the change</a:t>
          </a:r>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401C8A76-0402-439A-A771-D9B2BC35018E}" srcId="{2F8ECEAC-FAA3-4503-A169-57F41A503807}" destId="{B92700A2-FB38-4467-8A2E-6B17FD5FB43C}" srcOrd="1" destOrd="0" parTransId="{D455CBAE-1EFE-4677-A720-D37D3C7C79C7}" sibTransId="{A308112E-A697-4E6A-A0C4-5392D47FD2DE}"/>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Controlled variables</a:t>
          </a:r>
        </a:p>
      </dsp:txBody>
      <dsp:txXfrm>
        <a:off x="4000" y="1352158"/>
        <a:ext cx="3900487" cy="1560194"/>
      </dsp:txXfrm>
    </dsp:sp>
    <dsp:sp modelId="{DE65B54D-BB89-4898-B770-68834B90CB27}">
      <dsp:nvSpPr>
        <dsp:cNvPr id="0" name=""/>
        <dsp:cNvSpPr/>
      </dsp:nvSpPr>
      <dsp:spPr>
        <a:xfrm>
          <a:off x="4000"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These are kept the same throughout your experiments</a:t>
          </a:r>
        </a:p>
      </dsp:txBody>
      <dsp:txXfrm>
        <a:off x="4000" y="2912353"/>
        <a:ext cx="3900487" cy="3033224"/>
      </dsp:txXfrm>
    </dsp:sp>
    <dsp:sp modelId="{E01B3154-0666-4584-9FC4-432DE00CC402}">
      <dsp:nvSpPr>
        <dsp:cNvPr id="0" name=""/>
        <dsp:cNvSpPr/>
      </dsp:nvSpPr>
      <dsp:spPr>
        <a:xfrm>
          <a:off x="4450556"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Independent variable</a:t>
          </a:r>
        </a:p>
      </dsp:txBody>
      <dsp:txXfrm>
        <a:off x="4450556" y="1352158"/>
        <a:ext cx="3900487" cy="1560194"/>
      </dsp:txXfrm>
    </dsp:sp>
    <dsp:sp modelId="{6EC96761-7A7E-46B1-9A31-B92F49834D5A}">
      <dsp:nvSpPr>
        <dsp:cNvPr id="0" name=""/>
        <dsp:cNvSpPr/>
      </dsp:nvSpPr>
      <dsp:spPr>
        <a:xfrm>
          <a:off x="4450556"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a:t>
          </a:r>
          <a:r>
            <a:rPr lang="en-US" sz="2800" b="1" kern="1200" dirty="0"/>
            <a:t>one</a:t>
          </a:r>
          <a:r>
            <a:rPr lang="en-US" sz="2800" kern="1200" dirty="0"/>
            <a:t> variable you purposely change and test</a:t>
          </a:r>
        </a:p>
      </dsp:txBody>
      <dsp:txXfrm>
        <a:off x="4450556" y="2912353"/>
        <a:ext cx="3900487" cy="3033224"/>
      </dsp:txXfrm>
    </dsp:sp>
    <dsp:sp modelId="{64DD6D48-227C-4434-BED8-F49C9D4F4F7E}">
      <dsp:nvSpPr>
        <dsp:cNvPr id="0" name=""/>
        <dsp:cNvSpPr/>
      </dsp:nvSpPr>
      <dsp:spPr>
        <a:xfrm>
          <a:off x="8897112"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Dependent variable</a:t>
          </a:r>
        </a:p>
      </dsp:txBody>
      <dsp:txXfrm>
        <a:off x="8897112" y="1352158"/>
        <a:ext cx="3900487" cy="1560194"/>
      </dsp:txXfrm>
    </dsp:sp>
    <dsp:sp modelId="{98860936-C475-4184-9A9D-2F4B5D8B0BC7}">
      <dsp:nvSpPr>
        <dsp:cNvPr id="0" name=""/>
        <dsp:cNvSpPr/>
      </dsp:nvSpPr>
      <dsp:spPr>
        <a:xfrm>
          <a:off x="8897112"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measure of change observed because of independent variable</a:t>
          </a:r>
        </a:p>
        <a:p>
          <a:pPr marL="285750" lvl="1" indent="-285750" algn="l" defTabSz="1244600">
            <a:lnSpc>
              <a:spcPct val="90000"/>
            </a:lnSpc>
            <a:spcBef>
              <a:spcPct val="0"/>
            </a:spcBef>
            <a:spcAft>
              <a:spcPct val="15000"/>
            </a:spcAft>
            <a:buChar char="•"/>
          </a:pPr>
          <a:r>
            <a:rPr lang="en-US" sz="2800" kern="1200" dirty="0"/>
            <a:t>Decide how you will measure the change</a:t>
          </a:r>
        </a:p>
      </dsp:txBody>
      <dsp:txXfrm>
        <a:off x="8897112" y="2912353"/>
        <a:ext cx="3900487"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12/15/2019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Science Project Title</a:t>
            </a:r>
          </a:p>
        </p:txBody>
      </p:sp>
      <p:sp>
        <p:nvSpPr>
          <p:cNvPr id="23" name="Text Placeholder 22"/>
          <p:cNvSpPr>
            <a:spLocks noGrp="1"/>
          </p:cNvSpPr>
          <p:nvPr>
            <p:ph type="body" sz="quarter" idx="36"/>
          </p:nvPr>
        </p:nvSpPr>
        <p:spPr/>
        <p:txBody>
          <a:bodyPr/>
          <a:lstStyle/>
          <a:p>
            <a:r>
              <a:rPr lang="en-US"/>
              <a:t>Your name | Teacher’s name | School</a:t>
            </a:r>
            <a:endParaRPr lang="en-US" dirty="0"/>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r>
              <a:rPr lang="en-US" dirty="0"/>
              <a:t>Enter your question here (statement of the problem)</a:t>
            </a:r>
          </a:p>
        </p:txBody>
      </p:sp>
      <p:sp>
        <p:nvSpPr>
          <p:cNvPr id="68" name="Text Placeholder 67"/>
          <p:cNvSpPr>
            <a:spLocks noGrp="1"/>
          </p:cNvSpPr>
          <p:nvPr>
            <p:ph type="body" sz="quarter" idx="37"/>
          </p:nvPr>
        </p:nvSpPr>
        <p:spPr/>
        <p:txBody>
          <a:bodyPr/>
          <a:lstStyle/>
          <a:p>
            <a:r>
              <a:rPr lang="en-US"/>
              <a:t>Hypothesis</a:t>
            </a:r>
            <a:endParaRPr lang="en-US" dirty="0"/>
          </a:p>
        </p:txBody>
      </p:sp>
      <p:sp>
        <p:nvSpPr>
          <p:cNvPr id="11" name="Content Placeholder 10"/>
          <p:cNvSpPr>
            <a:spLocks noGrp="1"/>
          </p:cNvSpPr>
          <p:nvPr>
            <p:ph sz="quarter" idx="38"/>
          </p:nvPr>
        </p:nvSpPr>
        <p:spPr/>
        <p:txBody>
          <a:bodyPr/>
          <a:lstStyle/>
          <a:p>
            <a:endParaRPr lang="en-US" dirty="0"/>
          </a:p>
          <a:p>
            <a:r>
              <a:rPr lang="en-US" dirty="0"/>
              <a:t>Add your answer / solution here</a:t>
            </a:r>
          </a:p>
          <a:p>
            <a:r>
              <a:rPr lang="en-US" dirty="0"/>
              <a:t>Write hypothesis before you begin the experiment</a:t>
            </a:r>
          </a:p>
          <a:p>
            <a:r>
              <a:rPr lang="en-US" dirty="0"/>
              <a:t>This should be your best educated guess based on your research</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p:txBody>
          <a:bodyPr/>
          <a:lstStyle/>
          <a:p>
            <a:r>
              <a:rPr lang="en-US" dirty="0"/>
              <a:t>Add a brief overview or summary of your project. (Use the Bullets button on the Home tab to remove the bullets.)</a:t>
            </a:r>
          </a:p>
        </p:txBody>
      </p:sp>
      <p:sp>
        <p:nvSpPr>
          <p:cNvPr id="8" name="Text Placeholder 7"/>
          <p:cNvSpPr>
            <a:spLocks noGrp="1"/>
          </p:cNvSpPr>
          <p:nvPr>
            <p:ph type="body" sz="quarter" idx="19"/>
          </p:nvPr>
        </p:nvSpPr>
        <p:spPr/>
        <p:txBody>
          <a:bodyPr/>
          <a:lstStyle/>
          <a:p>
            <a:r>
              <a:rPr lang="en-US"/>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16089078"/>
              </p:ext>
            </p:extLst>
          </p:nvPr>
        </p:nvGraphicFramePr>
        <p:xfrm>
          <a:off x="15544800" y="7113588"/>
          <a:ext cx="12801600" cy="6659560"/>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832445">
                <a:tc>
                  <a:txBody>
                    <a:bodyPr/>
                    <a:lstStyle/>
                    <a:p>
                      <a:pPr algn="ctr"/>
                      <a:r>
                        <a:rPr lang="en-US" sz="2800" dirty="0"/>
                        <a:t>Materials (detailed list)</a:t>
                      </a:r>
                    </a:p>
                  </a:txBody>
                  <a:tcPr anchor="ctr"/>
                </a:tc>
                <a:tc>
                  <a:txBody>
                    <a:bodyPr/>
                    <a:lstStyle/>
                    <a:p>
                      <a:pPr algn="ctr"/>
                      <a:r>
                        <a:rPr lang="en-US" sz="2800" dirty="0"/>
                        <a:t>Quantity (be</a:t>
                      </a:r>
                      <a:r>
                        <a:rPr lang="en-US" sz="2800" baseline="0" dirty="0"/>
                        <a:t> specific)</a:t>
                      </a:r>
                      <a:endParaRPr lang="en-US" sz="2800" dirty="0"/>
                    </a:p>
                  </a:txBody>
                  <a:tcPr anchor="ctr"/>
                </a:tc>
                <a:extLst>
                  <a:ext uri="{0D108BD9-81ED-4DB2-BD59-A6C34878D82A}">
                    <a16:rowId xmlns:a16="http://schemas.microsoft.com/office/drawing/2014/main" val="10000"/>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1"/>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2"/>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3"/>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4"/>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5"/>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6"/>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7"/>
                  </a:ext>
                </a:extLst>
              </a:tr>
            </a:tbl>
          </a:graphicData>
        </a:graphic>
      </p:graphicFrame>
      <p:sp>
        <p:nvSpPr>
          <p:cNvPr id="70" name="Text Placeholder 69"/>
          <p:cNvSpPr>
            <a:spLocks noGrp="1"/>
          </p:cNvSpPr>
          <p:nvPr>
            <p:ph type="body" sz="quarter" idx="40"/>
          </p:nvPr>
        </p:nvSpPr>
        <p:spPr/>
        <p:txBody>
          <a:bodyPr/>
          <a:lstStyle/>
          <a:p>
            <a:r>
              <a:rPr lang="en-US"/>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30221669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a:t>Data / Observations</a:t>
            </a:r>
            <a:endParaRPr lang="en-US" dirty="0"/>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a:t>Include results based on your experiments</a:t>
            </a:r>
          </a:p>
          <a:p>
            <a:r>
              <a:rPr lang="en-US"/>
              <a:t>Result 2</a:t>
            </a:r>
          </a:p>
          <a:p>
            <a:r>
              <a:rPr lang="en-US"/>
              <a:t>Result 3</a:t>
            </a:r>
            <a:endParaRPr lang="en-US"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4" cstate="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04E3B7-0CAF-498C-A422-3B2335CA1AEF}"/>
              </a:ext>
            </a:extLst>
          </p:cNvPr>
          <p:cNvSpPr>
            <a:spLocks noGrp="1"/>
          </p:cNvSpPr>
          <p:nvPr>
            <p:ph type="title"/>
          </p:nvPr>
        </p:nvSpPr>
        <p:spPr/>
        <p:txBody>
          <a:bodyPr/>
          <a:lstStyle/>
          <a:p>
            <a:endParaRPr lang="en-CA"/>
          </a:p>
        </p:txBody>
      </p:sp>
      <p:sp>
        <p:nvSpPr>
          <p:cNvPr id="3" name="Espace réservé du texte 2">
            <a:extLst>
              <a:ext uri="{FF2B5EF4-FFF2-40B4-BE49-F238E27FC236}">
                <a16:creationId xmlns:a16="http://schemas.microsoft.com/office/drawing/2014/main" id="{086D3ED6-FA90-4CE4-9632-3632CAAFCD52}"/>
              </a:ext>
            </a:extLst>
          </p:cNvPr>
          <p:cNvSpPr>
            <a:spLocks noGrp="1"/>
          </p:cNvSpPr>
          <p:nvPr>
            <p:ph type="body" sz="quarter" idx="36"/>
          </p:nvPr>
        </p:nvSpPr>
        <p:spPr/>
        <p:txBody>
          <a:bodyPr/>
          <a:lstStyle/>
          <a:p>
            <a:endParaRPr lang="en-CA"/>
          </a:p>
        </p:txBody>
      </p:sp>
      <p:sp>
        <p:nvSpPr>
          <p:cNvPr id="4" name="Espace réservé du texte 3">
            <a:extLst>
              <a:ext uri="{FF2B5EF4-FFF2-40B4-BE49-F238E27FC236}">
                <a16:creationId xmlns:a16="http://schemas.microsoft.com/office/drawing/2014/main" id="{062C08F8-8873-4362-A9FF-E30899E8D832}"/>
              </a:ext>
            </a:extLst>
          </p:cNvPr>
          <p:cNvSpPr>
            <a:spLocks noGrp="1"/>
          </p:cNvSpPr>
          <p:nvPr>
            <p:ph type="body" sz="quarter" idx="13"/>
          </p:nvPr>
        </p:nvSpPr>
        <p:spPr/>
        <p:txBody>
          <a:bodyPr/>
          <a:lstStyle/>
          <a:p>
            <a:endParaRPr lang="en-CA"/>
          </a:p>
        </p:txBody>
      </p:sp>
      <p:sp>
        <p:nvSpPr>
          <p:cNvPr id="5" name="Espace réservé du texte 4">
            <a:extLst>
              <a:ext uri="{FF2B5EF4-FFF2-40B4-BE49-F238E27FC236}">
                <a16:creationId xmlns:a16="http://schemas.microsoft.com/office/drawing/2014/main" id="{53363AF3-57FC-4EEA-9094-E8A69DCC91C7}"/>
              </a:ext>
            </a:extLst>
          </p:cNvPr>
          <p:cNvSpPr>
            <a:spLocks noGrp="1"/>
          </p:cNvSpPr>
          <p:nvPr>
            <p:ph type="body" sz="quarter" idx="39"/>
          </p:nvPr>
        </p:nvSpPr>
        <p:spPr/>
        <p:txBody>
          <a:bodyPr/>
          <a:lstStyle/>
          <a:p>
            <a:endParaRPr lang="en-CA"/>
          </a:p>
        </p:txBody>
      </p:sp>
      <p:sp>
        <p:nvSpPr>
          <p:cNvPr id="6" name="Espace réservé du texte 5">
            <a:extLst>
              <a:ext uri="{FF2B5EF4-FFF2-40B4-BE49-F238E27FC236}">
                <a16:creationId xmlns:a16="http://schemas.microsoft.com/office/drawing/2014/main" id="{92D488CE-B8E0-4E46-B7CE-BD6731AF7EE3}"/>
              </a:ext>
            </a:extLst>
          </p:cNvPr>
          <p:cNvSpPr>
            <a:spLocks noGrp="1"/>
          </p:cNvSpPr>
          <p:nvPr>
            <p:ph type="body" sz="quarter" idx="37"/>
          </p:nvPr>
        </p:nvSpPr>
        <p:spPr/>
        <p:txBody>
          <a:bodyPr/>
          <a:lstStyle/>
          <a:p>
            <a:endParaRPr lang="en-CA"/>
          </a:p>
        </p:txBody>
      </p:sp>
      <p:sp>
        <p:nvSpPr>
          <p:cNvPr id="7" name="Espace réservé du contenu 6">
            <a:extLst>
              <a:ext uri="{FF2B5EF4-FFF2-40B4-BE49-F238E27FC236}">
                <a16:creationId xmlns:a16="http://schemas.microsoft.com/office/drawing/2014/main" id="{A7EE8439-8F60-4E3A-ABE7-161489F0612C}"/>
              </a:ext>
            </a:extLst>
          </p:cNvPr>
          <p:cNvSpPr>
            <a:spLocks noGrp="1"/>
          </p:cNvSpPr>
          <p:nvPr>
            <p:ph sz="quarter" idx="38"/>
          </p:nvPr>
        </p:nvSpPr>
        <p:spPr/>
        <p:txBody>
          <a:bodyPr/>
          <a:lstStyle/>
          <a:p>
            <a:endParaRPr lang="en-CA"/>
          </a:p>
        </p:txBody>
      </p:sp>
      <p:sp>
        <p:nvSpPr>
          <p:cNvPr id="8" name="Espace réservé du texte 7">
            <a:extLst>
              <a:ext uri="{FF2B5EF4-FFF2-40B4-BE49-F238E27FC236}">
                <a16:creationId xmlns:a16="http://schemas.microsoft.com/office/drawing/2014/main" id="{50C6D11A-32C2-4E20-89BB-7660578B15EF}"/>
              </a:ext>
            </a:extLst>
          </p:cNvPr>
          <p:cNvSpPr>
            <a:spLocks noGrp="1"/>
          </p:cNvSpPr>
          <p:nvPr>
            <p:ph type="body" sz="quarter" idx="17"/>
          </p:nvPr>
        </p:nvSpPr>
        <p:spPr/>
        <p:txBody>
          <a:bodyPr/>
          <a:lstStyle/>
          <a:p>
            <a:endParaRPr lang="en-CA"/>
          </a:p>
        </p:txBody>
      </p:sp>
      <p:sp>
        <p:nvSpPr>
          <p:cNvPr id="9" name="Espace réservé du contenu 8">
            <a:extLst>
              <a:ext uri="{FF2B5EF4-FFF2-40B4-BE49-F238E27FC236}">
                <a16:creationId xmlns:a16="http://schemas.microsoft.com/office/drawing/2014/main" id="{0DDF0514-BAB0-47E2-8DE2-420533B51C15}"/>
              </a:ext>
            </a:extLst>
          </p:cNvPr>
          <p:cNvSpPr>
            <a:spLocks noGrp="1"/>
          </p:cNvSpPr>
          <p:nvPr>
            <p:ph sz="quarter" idx="25"/>
          </p:nvPr>
        </p:nvSpPr>
        <p:spPr/>
        <p:txBody>
          <a:bodyPr/>
          <a:lstStyle/>
          <a:p>
            <a:endParaRPr lang="en-CA"/>
          </a:p>
        </p:txBody>
      </p:sp>
      <p:sp>
        <p:nvSpPr>
          <p:cNvPr id="10" name="Espace réservé du texte 9">
            <a:extLst>
              <a:ext uri="{FF2B5EF4-FFF2-40B4-BE49-F238E27FC236}">
                <a16:creationId xmlns:a16="http://schemas.microsoft.com/office/drawing/2014/main" id="{A980546E-E75A-42C2-957F-03C9C0200462}"/>
              </a:ext>
            </a:extLst>
          </p:cNvPr>
          <p:cNvSpPr>
            <a:spLocks noGrp="1"/>
          </p:cNvSpPr>
          <p:nvPr>
            <p:ph type="body" sz="quarter" idx="19"/>
          </p:nvPr>
        </p:nvSpPr>
        <p:spPr/>
        <p:txBody>
          <a:bodyPr/>
          <a:lstStyle/>
          <a:p>
            <a:endParaRPr lang="en-CA"/>
          </a:p>
        </p:txBody>
      </p:sp>
      <p:sp>
        <p:nvSpPr>
          <p:cNvPr id="11" name="Espace réservé du contenu 10">
            <a:extLst>
              <a:ext uri="{FF2B5EF4-FFF2-40B4-BE49-F238E27FC236}">
                <a16:creationId xmlns:a16="http://schemas.microsoft.com/office/drawing/2014/main" id="{E2799EBE-7BE0-46B7-9C4F-E29B6D248721}"/>
              </a:ext>
            </a:extLst>
          </p:cNvPr>
          <p:cNvSpPr>
            <a:spLocks noGrp="1"/>
          </p:cNvSpPr>
          <p:nvPr>
            <p:ph sz="quarter" idx="26"/>
          </p:nvPr>
        </p:nvSpPr>
        <p:spPr/>
        <p:txBody>
          <a:bodyPr/>
          <a:lstStyle/>
          <a:p>
            <a:endParaRPr lang="en-CA"/>
          </a:p>
        </p:txBody>
      </p:sp>
      <p:sp>
        <p:nvSpPr>
          <p:cNvPr id="12" name="Espace réservé du texte 11">
            <a:extLst>
              <a:ext uri="{FF2B5EF4-FFF2-40B4-BE49-F238E27FC236}">
                <a16:creationId xmlns:a16="http://schemas.microsoft.com/office/drawing/2014/main" id="{6B40E22D-59EC-4773-AE6F-6EF0008D3943}"/>
              </a:ext>
            </a:extLst>
          </p:cNvPr>
          <p:cNvSpPr>
            <a:spLocks noGrp="1"/>
          </p:cNvSpPr>
          <p:nvPr>
            <p:ph type="body" sz="quarter" idx="21"/>
          </p:nvPr>
        </p:nvSpPr>
        <p:spPr/>
        <p:txBody>
          <a:bodyPr/>
          <a:lstStyle/>
          <a:p>
            <a:endParaRPr lang="en-CA"/>
          </a:p>
        </p:txBody>
      </p:sp>
      <p:sp>
        <p:nvSpPr>
          <p:cNvPr id="13" name="Espace réservé du contenu 12">
            <a:extLst>
              <a:ext uri="{FF2B5EF4-FFF2-40B4-BE49-F238E27FC236}">
                <a16:creationId xmlns:a16="http://schemas.microsoft.com/office/drawing/2014/main" id="{E884EEFD-47F0-425C-8472-BE5F4A764569}"/>
              </a:ext>
            </a:extLst>
          </p:cNvPr>
          <p:cNvSpPr>
            <a:spLocks noGrp="1"/>
          </p:cNvSpPr>
          <p:nvPr>
            <p:ph sz="quarter" idx="27"/>
          </p:nvPr>
        </p:nvSpPr>
        <p:spPr/>
        <p:txBody>
          <a:bodyPr/>
          <a:lstStyle/>
          <a:p>
            <a:endParaRPr lang="en-CA"/>
          </a:p>
        </p:txBody>
      </p:sp>
      <p:sp>
        <p:nvSpPr>
          <p:cNvPr id="14" name="Espace réservé du texte 13">
            <a:extLst>
              <a:ext uri="{FF2B5EF4-FFF2-40B4-BE49-F238E27FC236}">
                <a16:creationId xmlns:a16="http://schemas.microsoft.com/office/drawing/2014/main" id="{3FD33D14-7C83-4EBA-B03B-48F9F111A8AD}"/>
              </a:ext>
            </a:extLst>
          </p:cNvPr>
          <p:cNvSpPr>
            <a:spLocks noGrp="1"/>
          </p:cNvSpPr>
          <p:nvPr>
            <p:ph type="body" sz="quarter" idx="40"/>
          </p:nvPr>
        </p:nvSpPr>
        <p:spPr/>
        <p:txBody>
          <a:bodyPr/>
          <a:lstStyle/>
          <a:p>
            <a:endParaRPr lang="en-CA"/>
          </a:p>
        </p:txBody>
      </p:sp>
      <p:sp>
        <p:nvSpPr>
          <p:cNvPr id="15" name="Espace réservé du contenu 14">
            <a:extLst>
              <a:ext uri="{FF2B5EF4-FFF2-40B4-BE49-F238E27FC236}">
                <a16:creationId xmlns:a16="http://schemas.microsoft.com/office/drawing/2014/main" id="{67E016C9-0E45-48CA-99A7-8DDEEF4DD084}"/>
              </a:ext>
            </a:extLst>
          </p:cNvPr>
          <p:cNvSpPr>
            <a:spLocks noGrp="1"/>
          </p:cNvSpPr>
          <p:nvPr>
            <p:ph sz="quarter" idx="23"/>
          </p:nvPr>
        </p:nvSpPr>
        <p:spPr/>
        <p:txBody>
          <a:bodyPr/>
          <a:lstStyle/>
          <a:p>
            <a:endParaRPr lang="en-CA"/>
          </a:p>
        </p:txBody>
      </p:sp>
      <p:sp>
        <p:nvSpPr>
          <p:cNvPr id="16" name="Espace réservé du texte 15">
            <a:extLst>
              <a:ext uri="{FF2B5EF4-FFF2-40B4-BE49-F238E27FC236}">
                <a16:creationId xmlns:a16="http://schemas.microsoft.com/office/drawing/2014/main" id="{E94B9C10-9E1D-4832-805C-00AB365C73EA}"/>
              </a:ext>
            </a:extLst>
          </p:cNvPr>
          <p:cNvSpPr>
            <a:spLocks noGrp="1"/>
          </p:cNvSpPr>
          <p:nvPr>
            <p:ph type="body" sz="quarter" idx="29"/>
          </p:nvPr>
        </p:nvSpPr>
        <p:spPr/>
        <p:txBody>
          <a:bodyPr/>
          <a:lstStyle/>
          <a:p>
            <a:endParaRPr lang="en-CA"/>
          </a:p>
        </p:txBody>
      </p:sp>
      <p:sp>
        <p:nvSpPr>
          <p:cNvPr id="17" name="Espace réservé du contenu 16">
            <a:extLst>
              <a:ext uri="{FF2B5EF4-FFF2-40B4-BE49-F238E27FC236}">
                <a16:creationId xmlns:a16="http://schemas.microsoft.com/office/drawing/2014/main" id="{EA439139-C0B4-4590-B895-AEB784CD91B9}"/>
              </a:ext>
            </a:extLst>
          </p:cNvPr>
          <p:cNvSpPr>
            <a:spLocks noGrp="1"/>
          </p:cNvSpPr>
          <p:nvPr>
            <p:ph sz="quarter" idx="30"/>
          </p:nvPr>
        </p:nvSpPr>
        <p:spPr/>
        <p:txBody>
          <a:bodyPr/>
          <a:lstStyle/>
          <a:p>
            <a:endParaRPr lang="en-CA"/>
          </a:p>
        </p:txBody>
      </p:sp>
      <p:sp>
        <p:nvSpPr>
          <p:cNvPr id="18" name="Espace réservé du texte 17">
            <a:extLst>
              <a:ext uri="{FF2B5EF4-FFF2-40B4-BE49-F238E27FC236}">
                <a16:creationId xmlns:a16="http://schemas.microsoft.com/office/drawing/2014/main" id="{D8A72A39-4636-47BE-9202-0D31C64BE541}"/>
              </a:ext>
            </a:extLst>
          </p:cNvPr>
          <p:cNvSpPr>
            <a:spLocks noGrp="1"/>
          </p:cNvSpPr>
          <p:nvPr>
            <p:ph type="body" sz="quarter" idx="31"/>
          </p:nvPr>
        </p:nvSpPr>
        <p:spPr/>
        <p:txBody>
          <a:bodyPr/>
          <a:lstStyle/>
          <a:p>
            <a:endParaRPr lang="en-CA"/>
          </a:p>
        </p:txBody>
      </p:sp>
      <p:sp>
        <p:nvSpPr>
          <p:cNvPr id="19" name="Espace réservé du contenu 18">
            <a:extLst>
              <a:ext uri="{FF2B5EF4-FFF2-40B4-BE49-F238E27FC236}">
                <a16:creationId xmlns:a16="http://schemas.microsoft.com/office/drawing/2014/main" id="{6DDDA91D-A798-484E-BBEB-FA112F807470}"/>
              </a:ext>
            </a:extLst>
          </p:cNvPr>
          <p:cNvSpPr>
            <a:spLocks noGrp="1"/>
          </p:cNvSpPr>
          <p:nvPr>
            <p:ph sz="quarter" idx="32"/>
          </p:nvPr>
        </p:nvSpPr>
        <p:spPr/>
        <p:txBody>
          <a:bodyPr/>
          <a:lstStyle/>
          <a:p>
            <a:endParaRPr lang="en-CA"/>
          </a:p>
        </p:txBody>
      </p:sp>
      <p:sp>
        <p:nvSpPr>
          <p:cNvPr id="20" name="Espace réservé du contenu 19">
            <a:extLst>
              <a:ext uri="{FF2B5EF4-FFF2-40B4-BE49-F238E27FC236}">
                <a16:creationId xmlns:a16="http://schemas.microsoft.com/office/drawing/2014/main" id="{68E5E42E-47A9-4FE8-89B0-03756162ECDE}"/>
              </a:ext>
            </a:extLst>
          </p:cNvPr>
          <p:cNvSpPr>
            <a:spLocks noGrp="1"/>
          </p:cNvSpPr>
          <p:nvPr>
            <p:ph sz="quarter" idx="33"/>
          </p:nvPr>
        </p:nvSpPr>
        <p:spPr/>
        <p:txBody>
          <a:bodyPr/>
          <a:lstStyle/>
          <a:p>
            <a:endParaRPr lang="en-CA"/>
          </a:p>
        </p:txBody>
      </p:sp>
      <p:sp>
        <p:nvSpPr>
          <p:cNvPr id="21" name="Espace réservé du texte 20">
            <a:extLst>
              <a:ext uri="{FF2B5EF4-FFF2-40B4-BE49-F238E27FC236}">
                <a16:creationId xmlns:a16="http://schemas.microsoft.com/office/drawing/2014/main" id="{08C9DAE8-B6D6-44FA-BB4D-DCB879A87C5C}"/>
              </a:ext>
            </a:extLst>
          </p:cNvPr>
          <p:cNvSpPr>
            <a:spLocks noGrp="1"/>
          </p:cNvSpPr>
          <p:nvPr>
            <p:ph type="body" sz="quarter" idx="41"/>
          </p:nvPr>
        </p:nvSpPr>
        <p:spPr/>
        <p:txBody>
          <a:bodyPr/>
          <a:lstStyle/>
          <a:p>
            <a:endParaRPr lang="en-CA"/>
          </a:p>
        </p:txBody>
      </p:sp>
      <p:sp>
        <p:nvSpPr>
          <p:cNvPr id="22" name="Espace réservé du contenu 21">
            <a:extLst>
              <a:ext uri="{FF2B5EF4-FFF2-40B4-BE49-F238E27FC236}">
                <a16:creationId xmlns:a16="http://schemas.microsoft.com/office/drawing/2014/main" id="{001A5FB4-4F63-49B0-8BB0-C9669FAC5E36}"/>
              </a:ext>
            </a:extLst>
          </p:cNvPr>
          <p:cNvSpPr>
            <a:spLocks noGrp="1"/>
          </p:cNvSpPr>
          <p:nvPr>
            <p:ph sz="quarter" idx="42"/>
          </p:nvPr>
        </p:nvSpPr>
        <p:spPr/>
        <p:txBody>
          <a:bodyPr/>
          <a:lstStyle/>
          <a:p>
            <a:endParaRPr lang="en-CA"/>
          </a:p>
        </p:txBody>
      </p:sp>
      <p:sp>
        <p:nvSpPr>
          <p:cNvPr id="23" name="Espace réservé du texte 22">
            <a:extLst>
              <a:ext uri="{FF2B5EF4-FFF2-40B4-BE49-F238E27FC236}">
                <a16:creationId xmlns:a16="http://schemas.microsoft.com/office/drawing/2014/main" id="{72562CB9-CA44-4676-9C8B-A9BDC0E99661}"/>
              </a:ext>
            </a:extLst>
          </p:cNvPr>
          <p:cNvSpPr>
            <a:spLocks noGrp="1"/>
          </p:cNvSpPr>
          <p:nvPr>
            <p:ph type="body" sz="quarter" idx="34"/>
          </p:nvPr>
        </p:nvSpPr>
        <p:spPr/>
        <p:txBody>
          <a:bodyPr/>
          <a:lstStyle/>
          <a:p>
            <a:endParaRPr lang="en-CA"/>
          </a:p>
        </p:txBody>
      </p:sp>
      <p:sp>
        <p:nvSpPr>
          <p:cNvPr id="24" name="Espace réservé du contenu 23">
            <a:extLst>
              <a:ext uri="{FF2B5EF4-FFF2-40B4-BE49-F238E27FC236}">
                <a16:creationId xmlns:a16="http://schemas.microsoft.com/office/drawing/2014/main" id="{40E2C813-3935-432F-ABF6-6CE5F95BAD02}"/>
              </a:ext>
            </a:extLst>
          </p:cNvPr>
          <p:cNvSpPr>
            <a:spLocks noGrp="1"/>
          </p:cNvSpPr>
          <p:nvPr>
            <p:ph sz="quarter" idx="35"/>
          </p:nvPr>
        </p:nvSpPr>
        <p:spPr/>
        <p:txBody>
          <a:bodyPr/>
          <a:lstStyle/>
          <a:p>
            <a:endParaRPr lang="en-CA"/>
          </a:p>
        </p:txBody>
      </p:sp>
      <p:sp>
        <p:nvSpPr>
          <p:cNvPr id="25" name="Espace réservé pour une image  24">
            <a:extLst>
              <a:ext uri="{FF2B5EF4-FFF2-40B4-BE49-F238E27FC236}">
                <a16:creationId xmlns:a16="http://schemas.microsoft.com/office/drawing/2014/main" id="{0AAD52B2-3E05-4583-8E6F-1CA0802F19CD}"/>
              </a:ext>
            </a:extLst>
          </p:cNvPr>
          <p:cNvSpPr>
            <a:spLocks noGrp="1"/>
          </p:cNvSpPr>
          <p:nvPr>
            <p:ph type="pic" sz="quarter" idx="43"/>
          </p:nvPr>
        </p:nvSpPr>
        <p:spPr/>
      </p:sp>
    </p:spTree>
    <p:extLst>
      <p:ext uri="{BB962C8B-B14F-4D97-AF65-F5344CB8AC3E}">
        <p14:creationId xmlns:p14="http://schemas.microsoft.com/office/powerpoint/2010/main" val="369384848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306</Words>
  <Application>Microsoft Office PowerPoint</Application>
  <PresentationFormat>Personnalisé</PresentationFormat>
  <Paragraphs>61</Paragraphs>
  <Slides>2</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2</vt:i4>
      </vt:variant>
    </vt:vector>
  </HeadingPairs>
  <TitlesOfParts>
    <vt:vector size="4" baseType="lpstr">
      <vt:lpstr>Arial</vt:lpstr>
      <vt:lpstr>Science Poster</vt:lpstr>
      <vt:lpstr>Science Project Title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Alexander Peplowski</dc:creator>
  <cp:lastModifiedBy>Peplowski Alexander</cp:lastModifiedBy>
  <cp:revision>4</cp:revision>
  <dcterms:created xsi:type="dcterms:W3CDTF">2013-01-20T21:20:28Z</dcterms:created>
  <dcterms:modified xsi:type="dcterms:W3CDTF">2019-12-15T18:25:48Z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