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2803763" cy="30275213"/>
  <p:notesSz cx="6858000" cy="9144000"/>
  <p:defaultTextStyle>
    <a:defPPr>
      <a:defRPr lang="en-US"/>
    </a:defPPr>
    <a:lvl1pPr marL="0" algn="l" defTabSz="350768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39" algn="l" defTabSz="350768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680" algn="l" defTabSz="350768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19" algn="l" defTabSz="350768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359" algn="l" defTabSz="350768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198" algn="l" defTabSz="350768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038" algn="l" defTabSz="350768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6878" algn="l" defTabSz="350768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717" algn="l" defTabSz="350768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2065" autoAdjust="0"/>
  </p:normalViewPr>
  <p:slideViewPr>
    <p:cSldViewPr snapToGrid="0">
      <p:cViewPr>
        <p:scale>
          <a:sx n="40" d="100"/>
          <a:sy n="40" d="100"/>
        </p:scale>
        <p:origin x="24" y="-422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5AB2E9-3568-4939-AD20-F42726F09D0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F1FE2A-97BA-4B52-B3A6-E44D1F20CB28}">
      <dgm:prSet phldrT="[Text]" custT="1"/>
      <dgm:spPr/>
      <dgm:t>
        <a:bodyPr/>
        <a:lstStyle/>
        <a:p>
          <a:r>
            <a:rPr lang="en-US" sz="2800" dirty="0"/>
            <a:t>CIFAR-10</a:t>
          </a:r>
        </a:p>
      </dgm:t>
    </dgm:pt>
    <dgm:pt modelId="{272155B6-483B-4675-B173-D3F00A201046}" type="parTrans" cxnId="{FC6EE199-23CF-4307-94F8-FC53916EA51A}">
      <dgm:prSet/>
      <dgm:spPr/>
      <dgm:t>
        <a:bodyPr/>
        <a:lstStyle/>
        <a:p>
          <a:endParaRPr lang="en-US" sz="2800"/>
        </a:p>
      </dgm:t>
    </dgm:pt>
    <dgm:pt modelId="{0CACD921-34CA-4681-87F1-041A98C27B3D}" type="sibTrans" cxnId="{FC6EE199-23CF-4307-94F8-FC53916EA51A}">
      <dgm:prSet/>
      <dgm:spPr/>
      <dgm:t>
        <a:bodyPr/>
        <a:lstStyle/>
        <a:p>
          <a:endParaRPr lang="en-US" sz="2800"/>
        </a:p>
      </dgm:t>
    </dgm:pt>
    <dgm:pt modelId="{4640F6E6-EF32-4372-9B3B-2FFD48F9CB5C}">
      <dgm:prSet phldrT="[Text]" custT="1"/>
      <dgm:spPr/>
      <dgm:t>
        <a:bodyPr/>
        <a:lstStyle/>
        <a:p>
          <a:r>
            <a:rPr lang="en-US" sz="2800" dirty="0"/>
            <a:t>3 Color Channels</a:t>
          </a:r>
        </a:p>
      </dgm:t>
    </dgm:pt>
    <dgm:pt modelId="{DB4F8E23-BBE6-4AB5-9D82-74F5115D7455}" type="parTrans" cxnId="{ACB965C6-1ACF-483C-9C29-8A17C949C706}">
      <dgm:prSet/>
      <dgm:spPr/>
      <dgm:t>
        <a:bodyPr/>
        <a:lstStyle/>
        <a:p>
          <a:endParaRPr lang="en-US" sz="2800"/>
        </a:p>
      </dgm:t>
    </dgm:pt>
    <dgm:pt modelId="{55E32D54-3DF3-4F3F-B3B8-1AEE5606EC62}" type="sibTrans" cxnId="{ACB965C6-1ACF-483C-9C29-8A17C949C706}">
      <dgm:prSet/>
      <dgm:spPr/>
      <dgm:t>
        <a:bodyPr/>
        <a:lstStyle/>
        <a:p>
          <a:endParaRPr lang="en-US" sz="2800"/>
        </a:p>
      </dgm:t>
    </dgm:pt>
    <dgm:pt modelId="{184B56DA-A66C-4DD0-AE11-0A7EBA387E48}">
      <dgm:prSet phldrT="[Text]" custT="1"/>
      <dgm:spPr/>
      <dgm:t>
        <a:bodyPr/>
        <a:lstStyle/>
        <a:p>
          <a:r>
            <a:rPr lang="en-US" sz="2800" dirty="0"/>
            <a:t>Fashion MNIST</a:t>
          </a:r>
        </a:p>
      </dgm:t>
    </dgm:pt>
    <dgm:pt modelId="{3C1C544F-4C0C-4E19-A3D2-C3E5175D7B4B}" type="parTrans" cxnId="{01AD485A-0916-4A80-9CBA-29870F4D202A}">
      <dgm:prSet/>
      <dgm:spPr/>
      <dgm:t>
        <a:bodyPr/>
        <a:lstStyle/>
        <a:p>
          <a:endParaRPr lang="en-US" sz="2800"/>
        </a:p>
      </dgm:t>
    </dgm:pt>
    <dgm:pt modelId="{8EE144C8-20EA-43DA-B048-41CEE06807BC}" type="sibTrans" cxnId="{01AD485A-0916-4A80-9CBA-29870F4D202A}">
      <dgm:prSet/>
      <dgm:spPr/>
      <dgm:t>
        <a:bodyPr/>
        <a:lstStyle/>
        <a:p>
          <a:endParaRPr lang="en-US" sz="2800"/>
        </a:p>
      </dgm:t>
    </dgm:pt>
    <dgm:pt modelId="{17AF0C1B-AB46-4643-AAAB-C00D253E5731}">
      <dgm:prSet phldrT="[Text]" custT="1"/>
      <dgm:spPr/>
      <dgm:t>
        <a:bodyPr/>
        <a:lstStyle/>
        <a:p>
          <a:r>
            <a:rPr lang="en-US" sz="2800" dirty="0"/>
            <a:t>10 Classes</a:t>
          </a:r>
        </a:p>
      </dgm:t>
    </dgm:pt>
    <dgm:pt modelId="{29C3C336-A8CD-48B5-9F85-325299B52A84}" type="parTrans" cxnId="{31D0EEFF-9776-4597-8873-3B56F9091C86}">
      <dgm:prSet/>
      <dgm:spPr/>
      <dgm:t>
        <a:bodyPr/>
        <a:lstStyle/>
        <a:p>
          <a:endParaRPr lang="en-US" sz="2800"/>
        </a:p>
      </dgm:t>
    </dgm:pt>
    <dgm:pt modelId="{631D11DF-11B6-487B-8148-E2BF1F9190AD}" type="sibTrans" cxnId="{31D0EEFF-9776-4597-8873-3B56F9091C86}">
      <dgm:prSet/>
      <dgm:spPr/>
      <dgm:t>
        <a:bodyPr/>
        <a:lstStyle/>
        <a:p>
          <a:endParaRPr lang="en-US" sz="2800"/>
        </a:p>
      </dgm:t>
    </dgm:pt>
    <dgm:pt modelId="{ED9AADA0-74C9-459E-9BF7-2E8C295F45E5}">
      <dgm:prSet phldrT="[Texte]" custT="1"/>
      <dgm:spPr/>
      <dgm:t>
        <a:bodyPr/>
        <a:lstStyle/>
        <a:p>
          <a:r>
            <a:rPr lang="en-US" sz="2800" dirty="0"/>
            <a:t>10 Classes</a:t>
          </a:r>
        </a:p>
      </dgm:t>
    </dgm:pt>
    <dgm:pt modelId="{4995CD5F-A269-4903-95B3-17009A7AC60E}" type="parTrans" cxnId="{32F14B5F-4686-4DA9-923D-A34AA1113D87}">
      <dgm:prSet/>
      <dgm:spPr/>
      <dgm:t>
        <a:bodyPr/>
        <a:lstStyle/>
        <a:p>
          <a:endParaRPr lang="en-CA"/>
        </a:p>
      </dgm:t>
    </dgm:pt>
    <dgm:pt modelId="{DD86FE1C-248D-4B17-9A81-8DD12195AE1D}" type="sibTrans" cxnId="{32F14B5F-4686-4DA9-923D-A34AA1113D87}">
      <dgm:prSet/>
      <dgm:spPr/>
      <dgm:t>
        <a:bodyPr/>
        <a:lstStyle/>
        <a:p>
          <a:endParaRPr lang="en-CA"/>
        </a:p>
      </dgm:t>
    </dgm:pt>
    <dgm:pt modelId="{A18535E9-722C-4593-9851-5B1E41582CA9}">
      <dgm:prSet phldrT="[Texte]" custT="1"/>
      <dgm:spPr/>
      <dgm:t>
        <a:bodyPr/>
        <a:lstStyle/>
        <a:p>
          <a:r>
            <a:rPr lang="en-US" sz="2800" dirty="0"/>
            <a:t>32x32 Image Size</a:t>
          </a:r>
        </a:p>
      </dgm:t>
    </dgm:pt>
    <dgm:pt modelId="{609581D9-FF1F-4628-93F0-8575EE99E264}" type="parTrans" cxnId="{3A21C4DD-09EC-47B1-AA48-E56C3406D146}">
      <dgm:prSet/>
      <dgm:spPr/>
      <dgm:t>
        <a:bodyPr/>
        <a:lstStyle/>
        <a:p>
          <a:endParaRPr lang="en-CA"/>
        </a:p>
      </dgm:t>
    </dgm:pt>
    <dgm:pt modelId="{7672C11B-85DE-4408-A610-5BBD606BDAFC}" type="sibTrans" cxnId="{3A21C4DD-09EC-47B1-AA48-E56C3406D146}">
      <dgm:prSet/>
      <dgm:spPr/>
      <dgm:t>
        <a:bodyPr/>
        <a:lstStyle/>
        <a:p>
          <a:endParaRPr lang="en-CA"/>
        </a:p>
      </dgm:t>
    </dgm:pt>
    <dgm:pt modelId="{5EA64748-DF8E-48F1-AEA7-45B1EB7D06F4}">
      <dgm:prSet phldrT="[Texte]" custT="1"/>
      <dgm:spPr/>
      <dgm:t>
        <a:bodyPr/>
        <a:lstStyle/>
        <a:p>
          <a:r>
            <a:rPr lang="en-US" sz="2800" dirty="0"/>
            <a:t>60,000 images</a:t>
          </a:r>
        </a:p>
      </dgm:t>
    </dgm:pt>
    <dgm:pt modelId="{D19C40C1-B9E9-4D3E-8E17-5F7F43DA5513}" type="parTrans" cxnId="{CB10D320-6EB7-4D71-AD68-F6F23F47AC58}">
      <dgm:prSet/>
      <dgm:spPr/>
      <dgm:t>
        <a:bodyPr/>
        <a:lstStyle/>
        <a:p>
          <a:endParaRPr lang="en-CA"/>
        </a:p>
      </dgm:t>
    </dgm:pt>
    <dgm:pt modelId="{CC686377-5022-49C2-9CE6-C713D69FD4F3}" type="sibTrans" cxnId="{CB10D320-6EB7-4D71-AD68-F6F23F47AC58}">
      <dgm:prSet/>
      <dgm:spPr/>
      <dgm:t>
        <a:bodyPr/>
        <a:lstStyle/>
        <a:p>
          <a:endParaRPr lang="en-CA"/>
        </a:p>
      </dgm:t>
    </dgm:pt>
    <dgm:pt modelId="{4A92E418-6BA6-4F82-B4EA-C0768F2BE40C}">
      <dgm:prSet phldrT="[Texte]" custT="1"/>
      <dgm:spPr/>
      <dgm:t>
        <a:bodyPr/>
        <a:lstStyle/>
        <a:p>
          <a:r>
            <a:rPr lang="en-US" sz="2800" dirty="0"/>
            <a:t>28x28 Image Size</a:t>
          </a:r>
        </a:p>
      </dgm:t>
    </dgm:pt>
    <dgm:pt modelId="{C0CE3C21-631C-4099-B515-E835002B9AD7}" type="parTrans" cxnId="{D2C17471-9174-4369-9903-B5D452841AD1}">
      <dgm:prSet/>
      <dgm:spPr/>
      <dgm:t>
        <a:bodyPr/>
        <a:lstStyle/>
        <a:p>
          <a:endParaRPr lang="en-CA"/>
        </a:p>
      </dgm:t>
    </dgm:pt>
    <dgm:pt modelId="{366885B3-DDCE-4C6A-B701-4BE906DB25E9}" type="sibTrans" cxnId="{D2C17471-9174-4369-9903-B5D452841AD1}">
      <dgm:prSet/>
      <dgm:spPr/>
      <dgm:t>
        <a:bodyPr/>
        <a:lstStyle/>
        <a:p>
          <a:endParaRPr lang="en-CA"/>
        </a:p>
      </dgm:t>
    </dgm:pt>
    <dgm:pt modelId="{818FD2DA-99FE-42F1-A37F-8E2491D2CBB7}">
      <dgm:prSet phldrT="[Texte]" custT="1"/>
      <dgm:spPr/>
      <dgm:t>
        <a:bodyPr/>
        <a:lstStyle/>
        <a:p>
          <a:r>
            <a:rPr lang="en-US" sz="2800" dirty="0"/>
            <a:t>Grayscale (1-Channel)</a:t>
          </a:r>
        </a:p>
      </dgm:t>
    </dgm:pt>
    <dgm:pt modelId="{FFE55858-2A9A-43B3-8303-950845A7B8B4}" type="parTrans" cxnId="{B045746A-257A-446C-BCE3-129EF39448DA}">
      <dgm:prSet/>
      <dgm:spPr/>
      <dgm:t>
        <a:bodyPr/>
        <a:lstStyle/>
        <a:p>
          <a:endParaRPr lang="en-CA"/>
        </a:p>
      </dgm:t>
    </dgm:pt>
    <dgm:pt modelId="{4E1D8E63-FBD0-4B94-8241-931E52E2605B}" type="sibTrans" cxnId="{B045746A-257A-446C-BCE3-129EF39448DA}">
      <dgm:prSet/>
      <dgm:spPr/>
      <dgm:t>
        <a:bodyPr/>
        <a:lstStyle/>
        <a:p>
          <a:endParaRPr lang="en-CA"/>
        </a:p>
      </dgm:t>
    </dgm:pt>
    <dgm:pt modelId="{D3A4884D-563A-44CD-B565-AAA20971951B}">
      <dgm:prSet phldrT="[Texte]" custT="1"/>
      <dgm:spPr/>
      <dgm:t>
        <a:bodyPr/>
        <a:lstStyle/>
        <a:p>
          <a:r>
            <a:rPr lang="en-US" sz="2800" dirty="0"/>
            <a:t>70,000 Images</a:t>
          </a:r>
        </a:p>
      </dgm:t>
    </dgm:pt>
    <dgm:pt modelId="{352EECD1-09D4-43B7-B087-9B1C427436C3}" type="parTrans" cxnId="{61FB3AA5-A643-493B-84E3-28E61DB36E0A}">
      <dgm:prSet/>
      <dgm:spPr/>
      <dgm:t>
        <a:bodyPr/>
        <a:lstStyle/>
        <a:p>
          <a:endParaRPr lang="en-CA"/>
        </a:p>
      </dgm:t>
    </dgm:pt>
    <dgm:pt modelId="{6F91B588-AFD3-4684-9513-7D3CAEEB45BD}" type="sibTrans" cxnId="{61FB3AA5-A643-493B-84E3-28E61DB36E0A}">
      <dgm:prSet/>
      <dgm:spPr/>
      <dgm:t>
        <a:bodyPr/>
        <a:lstStyle/>
        <a:p>
          <a:endParaRPr lang="en-CA"/>
        </a:p>
      </dgm:t>
    </dgm:pt>
    <dgm:pt modelId="{4351CFC8-37EC-494B-A841-287649776134}" type="pres">
      <dgm:prSet presAssocID="{425AB2E9-3568-4939-AD20-F42726F09D02}" presName="Name0" presStyleCnt="0">
        <dgm:presLayoutVars>
          <dgm:dir/>
          <dgm:animLvl val="lvl"/>
          <dgm:resizeHandles val="exact"/>
        </dgm:presLayoutVars>
      </dgm:prSet>
      <dgm:spPr/>
    </dgm:pt>
    <dgm:pt modelId="{70E9962D-05C5-4F85-A473-03B50B9C6416}" type="pres">
      <dgm:prSet presAssocID="{06F1FE2A-97BA-4B52-B3A6-E44D1F20CB28}" presName="composite" presStyleCnt="0"/>
      <dgm:spPr/>
    </dgm:pt>
    <dgm:pt modelId="{B8C15370-9E21-4343-A577-4985C41A0B6E}" type="pres">
      <dgm:prSet presAssocID="{06F1FE2A-97BA-4B52-B3A6-E44D1F20CB28}" presName="parTx" presStyleLbl="alignNode1" presStyleIdx="0" presStyleCnt="2" custLinFactNeighborY="-529">
        <dgm:presLayoutVars>
          <dgm:chMax val="0"/>
          <dgm:chPref val="0"/>
          <dgm:bulletEnabled val="1"/>
        </dgm:presLayoutVars>
      </dgm:prSet>
      <dgm:spPr/>
    </dgm:pt>
    <dgm:pt modelId="{DE65B54D-BB89-4898-B770-68834B90CB27}" type="pres">
      <dgm:prSet presAssocID="{06F1FE2A-97BA-4B52-B3A6-E44D1F20CB28}" presName="desTx" presStyleLbl="alignAccFollowNode1" presStyleIdx="0" presStyleCnt="2">
        <dgm:presLayoutVars>
          <dgm:bulletEnabled val="1"/>
        </dgm:presLayoutVars>
      </dgm:prSet>
      <dgm:spPr/>
    </dgm:pt>
    <dgm:pt modelId="{A7E2C66E-7169-4E42-A713-6528CC71DD9D}" type="pres">
      <dgm:prSet presAssocID="{0CACD921-34CA-4681-87F1-041A98C27B3D}" presName="space" presStyleCnt="0"/>
      <dgm:spPr/>
    </dgm:pt>
    <dgm:pt modelId="{C25D5A66-A92F-4D7D-A84B-534F27779317}" type="pres">
      <dgm:prSet presAssocID="{184B56DA-A66C-4DD0-AE11-0A7EBA387E48}" presName="composite" presStyleCnt="0"/>
      <dgm:spPr/>
    </dgm:pt>
    <dgm:pt modelId="{E01B3154-0666-4584-9FC4-432DE00CC402}" type="pres">
      <dgm:prSet presAssocID="{184B56DA-A66C-4DD0-AE11-0A7EBA387E4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EC96761-7A7E-46B1-9A31-B92F49834D5A}" type="pres">
      <dgm:prSet presAssocID="{184B56DA-A66C-4DD0-AE11-0A7EBA387E4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17347A1E-13A1-43CB-83F1-E8A63B7BD097}" type="presOf" srcId="{5EA64748-DF8E-48F1-AEA7-45B1EB7D06F4}" destId="{DE65B54D-BB89-4898-B770-68834B90CB27}" srcOrd="0" destOrd="3" presId="urn:microsoft.com/office/officeart/2005/8/layout/hList1"/>
    <dgm:cxn modelId="{CB10D320-6EB7-4D71-AD68-F6F23F47AC58}" srcId="{06F1FE2A-97BA-4B52-B3A6-E44D1F20CB28}" destId="{5EA64748-DF8E-48F1-AEA7-45B1EB7D06F4}" srcOrd="3" destOrd="0" parTransId="{D19C40C1-B9E9-4D3E-8E17-5F7F43DA5513}" sibTransId="{CC686377-5022-49C2-9CE6-C713D69FD4F3}"/>
    <dgm:cxn modelId="{A3D2592B-F723-4BFC-8D2A-28A02D24AA0A}" type="presOf" srcId="{D3A4884D-563A-44CD-B565-AAA20971951B}" destId="{6EC96761-7A7E-46B1-9A31-B92F49834D5A}" srcOrd="0" destOrd="3" presId="urn:microsoft.com/office/officeart/2005/8/layout/hList1"/>
    <dgm:cxn modelId="{32F14B5F-4686-4DA9-923D-A34AA1113D87}" srcId="{06F1FE2A-97BA-4B52-B3A6-E44D1F20CB28}" destId="{ED9AADA0-74C9-459E-9BF7-2E8C295F45E5}" srcOrd="0" destOrd="0" parTransId="{4995CD5F-A269-4903-95B3-17009A7AC60E}" sibTransId="{DD86FE1C-248D-4B17-9A81-8DD12195AE1D}"/>
    <dgm:cxn modelId="{B045746A-257A-446C-BCE3-129EF39448DA}" srcId="{184B56DA-A66C-4DD0-AE11-0A7EBA387E48}" destId="{818FD2DA-99FE-42F1-A37F-8E2491D2CBB7}" srcOrd="2" destOrd="0" parTransId="{FFE55858-2A9A-43B3-8303-950845A7B8B4}" sibTransId="{4E1D8E63-FBD0-4B94-8241-931E52E2605B}"/>
    <dgm:cxn modelId="{6FFF1750-5F37-488A-A3CD-B096E0E3A7A1}" type="presOf" srcId="{4A92E418-6BA6-4F82-B4EA-C0768F2BE40C}" destId="{6EC96761-7A7E-46B1-9A31-B92F49834D5A}" srcOrd="0" destOrd="1" presId="urn:microsoft.com/office/officeart/2005/8/layout/hList1"/>
    <dgm:cxn modelId="{D2C17471-9174-4369-9903-B5D452841AD1}" srcId="{184B56DA-A66C-4DD0-AE11-0A7EBA387E48}" destId="{4A92E418-6BA6-4F82-B4EA-C0768F2BE40C}" srcOrd="1" destOrd="0" parTransId="{C0CE3C21-631C-4099-B515-E835002B9AD7}" sibTransId="{366885B3-DDCE-4C6A-B701-4BE906DB25E9}"/>
    <dgm:cxn modelId="{9C3D3653-8462-4AAD-A961-3717216B9CF2}" type="presOf" srcId="{06F1FE2A-97BA-4B52-B3A6-E44D1F20CB28}" destId="{B8C15370-9E21-4343-A577-4985C41A0B6E}" srcOrd="0" destOrd="0" presId="urn:microsoft.com/office/officeart/2005/8/layout/hList1"/>
    <dgm:cxn modelId="{01AD485A-0916-4A80-9CBA-29870F4D202A}" srcId="{425AB2E9-3568-4939-AD20-F42726F09D02}" destId="{184B56DA-A66C-4DD0-AE11-0A7EBA387E48}" srcOrd="1" destOrd="0" parTransId="{3C1C544F-4C0C-4E19-A3D2-C3E5175D7B4B}" sibTransId="{8EE144C8-20EA-43DA-B048-41CEE06807BC}"/>
    <dgm:cxn modelId="{406CF47B-DFC3-49CD-A6DA-760364D524CA}" type="presOf" srcId="{818FD2DA-99FE-42F1-A37F-8E2491D2CBB7}" destId="{6EC96761-7A7E-46B1-9A31-B92F49834D5A}" srcOrd="0" destOrd="2" presId="urn:microsoft.com/office/officeart/2005/8/layout/hList1"/>
    <dgm:cxn modelId="{FC6EE199-23CF-4307-94F8-FC53916EA51A}" srcId="{425AB2E9-3568-4939-AD20-F42726F09D02}" destId="{06F1FE2A-97BA-4B52-B3A6-E44D1F20CB28}" srcOrd="0" destOrd="0" parTransId="{272155B6-483B-4675-B173-D3F00A201046}" sibTransId="{0CACD921-34CA-4681-87F1-041A98C27B3D}"/>
    <dgm:cxn modelId="{E4DEEDA0-5869-4A09-A85F-F2E3FD0B04F1}" type="presOf" srcId="{A18535E9-722C-4593-9851-5B1E41582CA9}" destId="{DE65B54D-BB89-4898-B770-68834B90CB27}" srcOrd="0" destOrd="1" presId="urn:microsoft.com/office/officeart/2005/8/layout/hList1"/>
    <dgm:cxn modelId="{61FB3AA5-A643-493B-84E3-28E61DB36E0A}" srcId="{184B56DA-A66C-4DD0-AE11-0A7EBA387E48}" destId="{D3A4884D-563A-44CD-B565-AAA20971951B}" srcOrd="3" destOrd="0" parTransId="{352EECD1-09D4-43B7-B087-9B1C427436C3}" sibTransId="{6F91B588-AFD3-4684-9513-7D3CAEEB45BD}"/>
    <dgm:cxn modelId="{913323B4-1F88-4AC5-8C9E-BE0572C8023B}" type="presOf" srcId="{4640F6E6-EF32-4372-9B3B-2FFD48F9CB5C}" destId="{DE65B54D-BB89-4898-B770-68834B90CB27}" srcOrd="0" destOrd="2" presId="urn:microsoft.com/office/officeart/2005/8/layout/hList1"/>
    <dgm:cxn modelId="{ACB965C6-1ACF-483C-9C29-8A17C949C706}" srcId="{06F1FE2A-97BA-4B52-B3A6-E44D1F20CB28}" destId="{4640F6E6-EF32-4372-9B3B-2FFD48F9CB5C}" srcOrd="2" destOrd="0" parTransId="{DB4F8E23-BBE6-4AB5-9D82-74F5115D7455}" sibTransId="{55E32D54-3DF3-4F3F-B3B8-1AEE5606EC62}"/>
    <dgm:cxn modelId="{3A21C4DD-09EC-47B1-AA48-E56C3406D146}" srcId="{06F1FE2A-97BA-4B52-B3A6-E44D1F20CB28}" destId="{A18535E9-722C-4593-9851-5B1E41582CA9}" srcOrd="1" destOrd="0" parTransId="{609581D9-FF1F-4628-93F0-8575EE99E264}" sibTransId="{7672C11B-85DE-4408-A610-5BBD606BDAFC}"/>
    <dgm:cxn modelId="{12E1A9E1-0E2B-4599-8D03-2A69A1547115}" type="presOf" srcId="{425AB2E9-3568-4939-AD20-F42726F09D02}" destId="{4351CFC8-37EC-494B-A841-287649776134}" srcOrd="0" destOrd="0" presId="urn:microsoft.com/office/officeart/2005/8/layout/hList1"/>
    <dgm:cxn modelId="{574E07EC-2D2A-4AAA-8C83-494AC0F259E9}" type="presOf" srcId="{ED9AADA0-74C9-459E-9BF7-2E8C295F45E5}" destId="{DE65B54D-BB89-4898-B770-68834B90CB27}" srcOrd="0" destOrd="0" presId="urn:microsoft.com/office/officeart/2005/8/layout/hList1"/>
    <dgm:cxn modelId="{51EFA3EF-F9E3-4B84-BA84-84A3BBF4D4D3}" type="presOf" srcId="{17AF0C1B-AB46-4643-AAAB-C00D253E5731}" destId="{6EC96761-7A7E-46B1-9A31-B92F49834D5A}" srcOrd="0" destOrd="0" presId="urn:microsoft.com/office/officeart/2005/8/layout/hList1"/>
    <dgm:cxn modelId="{7FD88FF9-53A7-4C08-9686-37472D3C5F90}" type="presOf" srcId="{184B56DA-A66C-4DD0-AE11-0A7EBA387E48}" destId="{E01B3154-0666-4584-9FC4-432DE00CC402}" srcOrd="0" destOrd="0" presId="urn:microsoft.com/office/officeart/2005/8/layout/hList1"/>
    <dgm:cxn modelId="{31D0EEFF-9776-4597-8873-3B56F9091C86}" srcId="{184B56DA-A66C-4DD0-AE11-0A7EBA387E48}" destId="{17AF0C1B-AB46-4643-AAAB-C00D253E5731}" srcOrd="0" destOrd="0" parTransId="{29C3C336-A8CD-48B5-9F85-325299B52A84}" sibTransId="{631D11DF-11B6-487B-8148-E2BF1F9190AD}"/>
    <dgm:cxn modelId="{AE41C4D7-1708-49AF-AE4A-683C8CF513D4}" type="presParOf" srcId="{4351CFC8-37EC-494B-A841-287649776134}" destId="{70E9962D-05C5-4F85-A473-03B50B9C6416}" srcOrd="0" destOrd="0" presId="urn:microsoft.com/office/officeart/2005/8/layout/hList1"/>
    <dgm:cxn modelId="{54821AC3-B761-4DE3-A299-35C839B48BE7}" type="presParOf" srcId="{70E9962D-05C5-4F85-A473-03B50B9C6416}" destId="{B8C15370-9E21-4343-A577-4985C41A0B6E}" srcOrd="0" destOrd="0" presId="urn:microsoft.com/office/officeart/2005/8/layout/hList1"/>
    <dgm:cxn modelId="{3935A46C-E062-4151-BCBD-56617280633D}" type="presParOf" srcId="{70E9962D-05C5-4F85-A473-03B50B9C6416}" destId="{DE65B54D-BB89-4898-B770-68834B90CB27}" srcOrd="1" destOrd="0" presId="urn:microsoft.com/office/officeart/2005/8/layout/hList1"/>
    <dgm:cxn modelId="{0A12C62A-0CDE-440C-8EAB-E415EF2E4EAF}" type="presParOf" srcId="{4351CFC8-37EC-494B-A841-287649776134}" destId="{A7E2C66E-7169-4E42-A713-6528CC71DD9D}" srcOrd="1" destOrd="0" presId="urn:microsoft.com/office/officeart/2005/8/layout/hList1"/>
    <dgm:cxn modelId="{54851ACF-12A9-4433-874C-444142834581}" type="presParOf" srcId="{4351CFC8-37EC-494B-A841-287649776134}" destId="{C25D5A66-A92F-4D7D-A84B-534F27779317}" srcOrd="2" destOrd="0" presId="urn:microsoft.com/office/officeart/2005/8/layout/hList1"/>
    <dgm:cxn modelId="{868B21E6-351E-4088-8823-CA0673B273DE}" type="presParOf" srcId="{C25D5A66-A92F-4D7D-A84B-534F27779317}" destId="{E01B3154-0666-4584-9FC4-432DE00CC402}" srcOrd="0" destOrd="0" presId="urn:microsoft.com/office/officeart/2005/8/layout/hList1"/>
    <dgm:cxn modelId="{91B14886-054D-49EB-AF4F-06F73F4E851C}" type="presParOf" srcId="{C25D5A66-A92F-4D7D-A84B-534F27779317}" destId="{6EC96761-7A7E-46B1-9A31-B92F49834D5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5AB2E9-3568-4939-AD20-F42726F09D0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F1FE2A-97BA-4B52-B3A6-E44D1F20CB28}">
      <dgm:prSet phldrT="[Text]" custT="1"/>
      <dgm:spPr/>
      <dgm:t>
        <a:bodyPr/>
        <a:lstStyle/>
        <a:p>
          <a:r>
            <a:rPr lang="en-US" sz="2800" dirty="0"/>
            <a:t>Convolutional Neural Network</a:t>
          </a:r>
        </a:p>
      </dgm:t>
    </dgm:pt>
    <dgm:pt modelId="{272155B6-483B-4675-B173-D3F00A201046}" type="parTrans" cxnId="{FC6EE199-23CF-4307-94F8-FC53916EA51A}">
      <dgm:prSet/>
      <dgm:spPr/>
      <dgm:t>
        <a:bodyPr/>
        <a:lstStyle/>
        <a:p>
          <a:endParaRPr lang="en-US" sz="2800"/>
        </a:p>
      </dgm:t>
    </dgm:pt>
    <dgm:pt modelId="{0CACD921-34CA-4681-87F1-041A98C27B3D}" type="sibTrans" cxnId="{FC6EE199-23CF-4307-94F8-FC53916EA51A}">
      <dgm:prSet/>
      <dgm:spPr/>
      <dgm:t>
        <a:bodyPr/>
        <a:lstStyle/>
        <a:p>
          <a:endParaRPr lang="en-US" sz="2800"/>
        </a:p>
      </dgm:t>
    </dgm:pt>
    <dgm:pt modelId="{184B56DA-A66C-4DD0-AE11-0A7EBA387E48}">
      <dgm:prSet phldrT="[Text]" custT="1"/>
      <dgm:spPr/>
      <dgm:t>
        <a:bodyPr/>
        <a:lstStyle/>
        <a:p>
          <a:r>
            <a:rPr lang="en-US" sz="2800" dirty="0"/>
            <a:t>Multilayer Perceptron</a:t>
          </a:r>
        </a:p>
      </dgm:t>
    </dgm:pt>
    <dgm:pt modelId="{3C1C544F-4C0C-4E19-A3D2-C3E5175D7B4B}" type="parTrans" cxnId="{01AD485A-0916-4A80-9CBA-29870F4D202A}">
      <dgm:prSet/>
      <dgm:spPr/>
      <dgm:t>
        <a:bodyPr/>
        <a:lstStyle/>
        <a:p>
          <a:endParaRPr lang="en-US" sz="2800"/>
        </a:p>
      </dgm:t>
    </dgm:pt>
    <dgm:pt modelId="{8EE144C8-20EA-43DA-B048-41CEE06807BC}" type="sibTrans" cxnId="{01AD485A-0916-4A80-9CBA-29870F4D202A}">
      <dgm:prSet/>
      <dgm:spPr/>
      <dgm:t>
        <a:bodyPr/>
        <a:lstStyle/>
        <a:p>
          <a:endParaRPr lang="en-US" sz="2800"/>
        </a:p>
      </dgm:t>
    </dgm:pt>
    <dgm:pt modelId="{2F8ECEAC-FAA3-4503-A169-57F41A503807}">
      <dgm:prSet phldrT="[Text]" custT="1"/>
      <dgm:spPr/>
      <dgm:t>
        <a:bodyPr/>
        <a:lstStyle/>
        <a:p>
          <a:r>
            <a:rPr lang="en-US" sz="2800" dirty="0"/>
            <a:t>Support Vector Machine</a:t>
          </a:r>
        </a:p>
      </dgm:t>
    </dgm:pt>
    <dgm:pt modelId="{ACAA3BC8-2CDA-42A5-8DD6-5A948ACC6FCF}" type="parTrans" cxnId="{24836079-9FDA-4F84-9291-518671EE6E30}">
      <dgm:prSet/>
      <dgm:spPr/>
      <dgm:t>
        <a:bodyPr/>
        <a:lstStyle/>
        <a:p>
          <a:endParaRPr lang="en-US" sz="2800"/>
        </a:p>
      </dgm:t>
    </dgm:pt>
    <dgm:pt modelId="{61A568BF-D1AB-4345-9CA7-878468CAA9E0}" type="sibTrans" cxnId="{24836079-9FDA-4F84-9291-518671EE6E30}">
      <dgm:prSet/>
      <dgm:spPr/>
      <dgm:t>
        <a:bodyPr/>
        <a:lstStyle/>
        <a:p>
          <a:endParaRPr lang="en-US" sz="2800"/>
        </a:p>
      </dgm:t>
    </dgm:pt>
    <dgm:pt modelId="{BB5A00DF-7368-4451-822A-C5213BEFEEBE}">
      <dgm:prSet phldrT="[Text]" custT="1"/>
      <dgm:spPr/>
      <dgm:t>
        <a:bodyPr/>
        <a:lstStyle/>
        <a:p>
          <a:r>
            <a:rPr lang="en-US" sz="2800" dirty="0"/>
            <a:t>Regularization alpha = 0.01</a:t>
          </a:r>
        </a:p>
      </dgm:t>
    </dgm:pt>
    <dgm:pt modelId="{DBF05790-03E0-47D4-8137-1ED35487613F}" type="parTrans" cxnId="{3F455948-84CC-4BD3-B122-BC7FC520F6C2}">
      <dgm:prSet/>
      <dgm:spPr/>
      <dgm:t>
        <a:bodyPr/>
        <a:lstStyle/>
        <a:p>
          <a:endParaRPr lang="en-US" sz="2800"/>
        </a:p>
      </dgm:t>
    </dgm:pt>
    <dgm:pt modelId="{1FC1A5B2-F57F-4D1D-AD7C-59801453B2A1}" type="sibTrans" cxnId="{3F455948-84CC-4BD3-B122-BC7FC520F6C2}">
      <dgm:prSet/>
      <dgm:spPr/>
      <dgm:t>
        <a:bodyPr/>
        <a:lstStyle/>
        <a:p>
          <a:endParaRPr lang="en-US" sz="2800"/>
        </a:p>
      </dgm:t>
    </dgm:pt>
    <dgm:pt modelId="{83980684-15F0-4D31-854D-30D7AD45D5D3}">
      <dgm:prSet phldrT="[Texte]" custT="1"/>
      <dgm:spPr/>
      <dgm:t>
        <a:bodyPr/>
        <a:lstStyle/>
        <a:p>
          <a:r>
            <a:rPr lang="en-US" sz="2800" dirty="0"/>
            <a:t>Batch Normalization</a:t>
          </a:r>
        </a:p>
      </dgm:t>
    </dgm:pt>
    <dgm:pt modelId="{1CF92530-0FCF-49B8-9145-7119BB628289}" type="parTrans" cxnId="{12105796-923F-417B-96DA-60591EDAEFF1}">
      <dgm:prSet/>
      <dgm:spPr/>
      <dgm:t>
        <a:bodyPr/>
        <a:lstStyle/>
        <a:p>
          <a:endParaRPr lang="en-CA"/>
        </a:p>
      </dgm:t>
    </dgm:pt>
    <dgm:pt modelId="{A6776B8F-54D9-423A-9152-F594FBCF2456}" type="sibTrans" cxnId="{12105796-923F-417B-96DA-60591EDAEFF1}">
      <dgm:prSet/>
      <dgm:spPr/>
      <dgm:t>
        <a:bodyPr/>
        <a:lstStyle/>
        <a:p>
          <a:endParaRPr lang="en-CA"/>
        </a:p>
      </dgm:t>
    </dgm:pt>
    <dgm:pt modelId="{8CA4B6C2-3ACD-4BA9-9448-6AE6D3FF0E8B}">
      <dgm:prSet phldrT="[Texte]" custT="1"/>
      <dgm:spPr/>
      <dgm:t>
        <a:bodyPr/>
        <a:lstStyle/>
        <a:p>
          <a:r>
            <a:rPr lang="en-US" sz="2800" dirty="0"/>
            <a:t>Batch Normalization</a:t>
          </a:r>
        </a:p>
      </dgm:t>
    </dgm:pt>
    <dgm:pt modelId="{E19FA738-148D-4989-A5ED-C5988BAEF2BE}" type="parTrans" cxnId="{E56C1AD9-4B09-429C-A1C5-D45181FB9063}">
      <dgm:prSet/>
      <dgm:spPr/>
      <dgm:t>
        <a:bodyPr/>
        <a:lstStyle/>
        <a:p>
          <a:endParaRPr lang="en-CA"/>
        </a:p>
      </dgm:t>
    </dgm:pt>
    <dgm:pt modelId="{B9E6D7BC-74EC-418B-9AD2-95D47DB3939E}" type="sibTrans" cxnId="{E56C1AD9-4B09-429C-A1C5-D45181FB9063}">
      <dgm:prSet/>
      <dgm:spPr/>
      <dgm:t>
        <a:bodyPr/>
        <a:lstStyle/>
        <a:p>
          <a:endParaRPr lang="en-CA"/>
        </a:p>
      </dgm:t>
    </dgm:pt>
    <dgm:pt modelId="{5C7A5210-4894-483F-8E4C-0F8DFF2A45D1}">
      <dgm:prSet phldrT="[Texte]" custT="1"/>
      <dgm:spPr/>
      <dgm:t>
        <a:bodyPr/>
        <a:lstStyle/>
        <a:p>
          <a:r>
            <a:rPr lang="en-US" sz="2800" dirty="0"/>
            <a:t>4 Convolutional Layers:</a:t>
          </a:r>
        </a:p>
      </dgm:t>
    </dgm:pt>
    <dgm:pt modelId="{031C035E-4981-4CD5-A182-EF6C6B02AD90}" type="parTrans" cxnId="{F970147A-2B8E-490C-B7A3-11CE290F0E68}">
      <dgm:prSet/>
      <dgm:spPr/>
      <dgm:t>
        <a:bodyPr/>
        <a:lstStyle/>
        <a:p>
          <a:endParaRPr lang="en-CA"/>
        </a:p>
      </dgm:t>
    </dgm:pt>
    <dgm:pt modelId="{69D0E3DF-4512-476D-BFF4-DEDC20884284}" type="sibTrans" cxnId="{F970147A-2B8E-490C-B7A3-11CE290F0E68}">
      <dgm:prSet/>
      <dgm:spPr/>
      <dgm:t>
        <a:bodyPr/>
        <a:lstStyle/>
        <a:p>
          <a:endParaRPr lang="en-CA"/>
        </a:p>
      </dgm:t>
    </dgm:pt>
    <dgm:pt modelId="{3D9C00E4-5F23-49B2-9323-D818900F3BC1}">
      <dgm:prSet phldrT="[Texte]" custT="1"/>
      <dgm:spPr/>
      <dgm:t>
        <a:bodyPr/>
        <a:lstStyle/>
        <a:p>
          <a:r>
            <a:rPr lang="en-US" sz="2800" dirty="0"/>
            <a:t>(3x3) Kernel</a:t>
          </a:r>
        </a:p>
      </dgm:t>
    </dgm:pt>
    <dgm:pt modelId="{50A42FFD-03BA-475B-94AC-CDCD5A4B5B50}" type="parTrans" cxnId="{85318BBE-A8AE-440A-A052-B06A0F16C619}">
      <dgm:prSet/>
      <dgm:spPr/>
      <dgm:t>
        <a:bodyPr/>
        <a:lstStyle/>
        <a:p>
          <a:endParaRPr lang="en-CA"/>
        </a:p>
      </dgm:t>
    </dgm:pt>
    <dgm:pt modelId="{6007D9BF-B35A-4C74-9639-E7993968E55C}" type="sibTrans" cxnId="{85318BBE-A8AE-440A-A052-B06A0F16C619}">
      <dgm:prSet/>
      <dgm:spPr/>
      <dgm:t>
        <a:bodyPr/>
        <a:lstStyle/>
        <a:p>
          <a:endParaRPr lang="en-CA"/>
        </a:p>
      </dgm:t>
    </dgm:pt>
    <dgm:pt modelId="{F2D6ED6C-B8F9-4847-801E-5AF6BA8243F9}">
      <dgm:prSet phldrT="[Texte]" custT="1"/>
      <dgm:spPr/>
      <dgm:t>
        <a:bodyPr/>
        <a:lstStyle/>
        <a:p>
          <a:r>
            <a:rPr lang="en-US" sz="2800" dirty="0"/>
            <a:t>32,32,64,64 Feature Maps</a:t>
          </a:r>
        </a:p>
      </dgm:t>
    </dgm:pt>
    <dgm:pt modelId="{6620547C-3D91-47BE-8704-916032428CC8}" type="parTrans" cxnId="{220E6D1B-1BA2-411F-A6E9-CE3151BFF14E}">
      <dgm:prSet/>
      <dgm:spPr/>
      <dgm:t>
        <a:bodyPr/>
        <a:lstStyle/>
        <a:p>
          <a:endParaRPr lang="en-CA"/>
        </a:p>
      </dgm:t>
    </dgm:pt>
    <dgm:pt modelId="{F4C5B0F2-560A-42AB-BA85-87EBD860056E}" type="sibTrans" cxnId="{220E6D1B-1BA2-411F-A6E9-CE3151BFF14E}">
      <dgm:prSet/>
      <dgm:spPr/>
      <dgm:t>
        <a:bodyPr/>
        <a:lstStyle/>
        <a:p>
          <a:endParaRPr lang="en-CA"/>
        </a:p>
      </dgm:t>
    </dgm:pt>
    <dgm:pt modelId="{FDD1F901-B0F1-47D8-AD69-BAC7C261C556}">
      <dgm:prSet phldrT="[Texte]" custT="1"/>
      <dgm:spPr/>
      <dgm:t>
        <a:bodyPr/>
        <a:lstStyle/>
        <a:p>
          <a:r>
            <a:rPr lang="en-US" sz="2800" dirty="0"/>
            <a:t>Two Dense Layers</a:t>
          </a:r>
        </a:p>
      </dgm:t>
    </dgm:pt>
    <dgm:pt modelId="{6EC34BE5-0DE7-4E8C-A860-3527343A4A78}" type="parTrans" cxnId="{BF1D75AD-C7AD-40B3-B2B1-0A07B7DAED7E}">
      <dgm:prSet/>
      <dgm:spPr/>
      <dgm:t>
        <a:bodyPr/>
        <a:lstStyle/>
        <a:p>
          <a:endParaRPr lang="en-CA"/>
        </a:p>
      </dgm:t>
    </dgm:pt>
    <dgm:pt modelId="{0D995419-BA3A-4B45-B336-1825A4764C16}" type="sibTrans" cxnId="{BF1D75AD-C7AD-40B3-B2B1-0A07B7DAED7E}">
      <dgm:prSet/>
      <dgm:spPr/>
      <dgm:t>
        <a:bodyPr/>
        <a:lstStyle/>
        <a:p>
          <a:endParaRPr lang="en-CA"/>
        </a:p>
      </dgm:t>
    </dgm:pt>
    <dgm:pt modelId="{7B90878E-D7D9-4002-A4D5-382B34973E18}">
      <dgm:prSet phldrT="[Texte]" custT="1"/>
      <dgm:spPr/>
      <dgm:t>
        <a:bodyPr/>
        <a:lstStyle/>
        <a:p>
          <a:r>
            <a:rPr lang="en-US" sz="2800" dirty="0"/>
            <a:t>490 Nodes per hidden layer</a:t>
          </a:r>
        </a:p>
      </dgm:t>
    </dgm:pt>
    <dgm:pt modelId="{159E5E0A-F184-492F-9199-8BFACA794979}" type="parTrans" cxnId="{2755C0BB-93DA-4EA6-8337-D86DC55423D4}">
      <dgm:prSet/>
      <dgm:spPr/>
      <dgm:t>
        <a:bodyPr/>
        <a:lstStyle/>
        <a:p>
          <a:endParaRPr lang="en-CA"/>
        </a:p>
      </dgm:t>
    </dgm:pt>
    <dgm:pt modelId="{207FD995-6B72-4ADD-85A1-692599A58899}" type="sibTrans" cxnId="{2755C0BB-93DA-4EA6-8337-D86DC55423D4}">
      <dgm:prSet/>
      <dgm:spPr/>
      <dgm:t>
        <a:bodyPr/>
        <a:lstStyle/>
        <a:p>
          <a:endParaRPr lang="en-CA"/>
        </a:p>
      </dgm:t>
    </dgm:pt>
    <dgm:pt modelId="{790D6A95-595B-4DB4-8B08-3D7AEBB0DDC7}">
      <dgm:prSet phldrT="[Texte]" custT="1"/>
      <dgm:spPr/>
      <dgm:t>
        <a:bodyPr/>
        <a:lstStyle/>
        <a:p>
          <a:r>
            <a:rPr lang="en-US" sz="2800" b="1" dirty="0"/>
            <a:t>Equal</a:t>
          </a:r>
          <a:r>
            <a:rPr lang="en-US" sz="2800" dirty="0"/>
            <a:t> number of </a:t>
          </a:r>
          <a:r>
            <a:rPr lang="en-US" sz="2800" b="1" dirty="0"/>
            <a:t>parameters </a:t>
          </a:r>
          <a:r>
            <a:rPr lang="en-US" sz="2800" dirty="0"/>
            <a:t>as CNN baseline</a:t>
          </a:r>
        </a:p>
      </dgm:t>
    </dgm:pt>
    <dgm:pt modelId="{FAD0A604-2F81-455F-A670-33D32B917D21}" type="parTrans" cxnId="{F05EDFEE-DDB3-43DE-A81E-E3A08EA4F1C9}">
      <dgm:prSet/>
      <dgm:spPr/>
      <dgm:t>
        <a:bodyPr/>
        <a:lstStyle/>
        <a:p>
          <a:endParaRPr lang="en-CA"/>
        </a:p>
      </dgm:t>
    </dgm:pt>
    <dgm:pt modelId="{D030066E-A07C-405D-9026-33252DC1C4F0}" type="sibTrans" cxnId="{F05EDFEE-DDB3-43DE-A81E-E3A08EA4F1C9}">
      <dgm:prSet/>
      <dgm:spPr/>
      <dgm:t>
        <a:bodyPr/>
        <a:lstStyle/>
        <a:p>
          <a:endParaRPr lang="en-CA"/>
        </a:p>
      </dgm:t>
    </dgm:pt>
    <dgm:pt modelId="{A7C0848B-606E-4702-937A-0695939A5548}">
      <dgm:prSet phldrT="[Texte]" custT="1"/>
      <dgm:spPr/>
      <dgm:t>
        <a:bodyPr/>
        <a:lstStyle/>
        <a:p>
          <a:r>
            <a:rPr lang="en-US" sz="2800" dirty="0"/>
            <a:t>3 Layers</a:t>
          </a:r>
        </a:p>
      </dgm:t>
    </dgm:pt>
    <dgm:pt modelId="{2D6E8AD6-3893-4DCC-8111-CAE2B3208445}" type="parTrans" cxnId="{166F8641-288D-4668-8DF8-09B79EF740B5}">
      <dgm:prSet/>
      <dgm:spPr/>
      <dgm:t>
        <a:bodyPr/>
        <a:lstStyle/>
        <a:p>
          <a:endParaRPr lang="en-CA"/>
        </a:p>
      </dgm:t>
    </dgm:pt>
    <dgm:pt modelId="{D248490C-20C2-41F0-9801-2FE5905747DE}" type="sibTrans" cxnId="{166F8641-288D-4668-8DF8-09B79EF740B5}">
      <dgm:prSet/>
      <dgm:spPr/>
      <dgm:t>
        <a:bodyPr/>
        <a:lstStyle/>
        <a:p>
          <a:endParaRPr lang="en-CA"/>
        </a:p>
      </dgm:t>
    </dgm:pt>
    <dgm:pt modelId="{E7A75238-1459-47DB-9F97-2529B963697E}">
      <dgm:prSet phldrT="[Texte]" custT="1"/>
      <dgm:spPr/>
      <dgm:t>
        <a:bodyPr/>
        <a:lstStyle/>
        <a:p>
          <a:r>
            <a:rPr lang="en-US" sz="2800" dirty="0"/>
            <a:t>Max Pooling x2</a:t>
          </a:r>
        </a:p>
      </dgm:t>
    </dgm:pt>
    <dgm:pt modelId="{16E6CBC3-7AD0-4C91-BF96-EF294462F94F}" type="parTrans" cxnId="{28020B0D-C614-47D7-951D-B846FAAD3D6E}">
      <dgm:prSet/>
      <dgm:spPr/>
      <dgm:t>
        <a:bodyPr/>
        <a:lstStyle/>
        <a:p>
          <a:endParaRPr lang="en-CA"/>
        </a:p>
      </dgm:t>
    </dgm:pt>
    <dgm:pt modelId="{D3727A4E-6B87-4F8D-855D-85E6BC49B725}" type="sibTrans" cxnId="{28020B0D-C614-47D7-951D-B846FAAD3D6E}">
      <dgm:prSet/>
      <dgm:spPr/>
      <dgm:t>
        <a:bodyPr/>
        <a:lstStyle/>
        <a:p>
          <a:endParaRPr lang="en-CA"/>
        </a:p>
      </dgm:t>
    </dgm:pt>
    <dgm:pt modelId="{7BB021B4-BA30-4766-A9FA-7B8C2DB059C4}">
      <dgm:prSet phldrT="[Texte]" custT="1"/>
      <dgm:spPr/>
      <dgm:t>
        <a:bodyPr/>
        <a:lstStyle/>
        <a:p>
          <a:r>
            <a:rPr lang="en-US" sz="2800" dirty="0"/>
            <a:t>Gradient Descent Optimizer</a:t>
          </a:r>
        </a:p>
      </dgm:t>
    </dgm:pt>
    <dgm:pt modelId="{B78D0BFE-E8FD-4AF2-BBCA-78D26D2F8E1E}" type="parTrans" cxnId="{C84A30D6-F6D5-4DF1-90B9-96F0895E9866}">
      <dgm:prSet/>
      <dgm:spPr/>
      <dgm:t>
        <a:bodyPr/>
        <a:lstStyle/>
        <a:p>
          <a:endParaRPr lang="en-CA"/>
        </a:p>
      </dgm:t>
    </dgm:pt>
    <dgm:pt modelId="{3DBF6C3C-7A09-4C0C-A078-329FE56DF4E0}" type="sibTrans" cxnId="{C84A30D6-F6D5-4DF1-90B9-96F0895E9866}">
      <dgm:prSet/>
      <dgm:spPr/>
      <dgm:t>
        <a:bodyPr/>
        <a:lstStyle/>
        <a:p>
          <a:endParaRPr lang="en-CA"/>
        </a:p>
      </dgm:t>
    </dgm:pt>
    <dgm:pt modelId="{86DF4EDD-CCD5-4E1E-AEFC-FC4FB75D592E}">
      <dgm:prSet phldrT="[Texte]" custT="1"/>
      <dgm:spPr/>
      <dgm:t>
        <a:bodyPr/>
        <a:lstStyle/>
        <a:p>
          <a:r>
            <a:rPr lang="en-US" sz="2800" dirty="0"/>
            <a:t>Linear Kernel</a:t>
          </a:r>
        </a:p>
      </dgm:t>
    </dgm:pt>
    <dgm:pt modelId="{A7BE79CF-A723-4642-9AE1-271D0DA5B995}" type="parTrans" cxnId="{5BD1FFCE-40DC-4348-ACA8-F8EA59CF3086}">
      <dgm:prSet/>
      <dgm:spPr/>
      <dgm:t>
        <a:bodyPr/>
        <a:lstStyle/>
        <a:p>
          <a:endParaRPr lang="en-CA"/>
        </a:p>
      </dgm:t>
    </dgm:pt>
    <dgm:pt modelId="{60B61E7A-7A6F-4220-90CA-200DBAC320B1}" type="sibTrans" cxnId="{5BD1FFCE-40DC-4348-ACA8-F8EA59CF3086}">
      <dgm:prSet/>
      <dgm:spPr/>
      <dgm:t>
        <a:bodyPr/>
        <a:lstStyle/>
        <a:p>
          <a:endParaRPr lang="en-CA"/>
        </a:p>
      </dgm:t>
    </dgm:pt>
    <dgm:pt modelId="{4351CFC8-37EC-494B-A841-287649776134}" type="pres">
      <dgm:prSet presAssocID="{425AB2E9-3568-4939-AD20-F42726F09D02}" presName="Name0" presStyleCnt="0">
        <dgm:presLayoutVars>
          <dgm:dir/>
          <dgm:animLvl val="lvl"/>
          <dgm:resizeHandles val="exact"/>
        </dgm:presLayoutVars>
      </dgm:prSet>
      <dgm:spPr/>
    </dgm:pt>
    <dgm:pt modelId="{70E9962D-05C5-4F85-A473-03B50B9C6416}" type="pres">
      <dgm:prSet presAssocID="{06F1FE2A-97BA-4B52-B3A6-E44D1F20CB28}" presName="composite" presStyleCnt="0"/>
      <dgm:spPr/>
    </dgm:pt>
    <dgm:pt modelId="{B8C15370-9E21-4343-A577-4985C41A0B6E}" type="pres">
      <dgm:prSet presAssocID="{06F1FE2A-97BA-4B52-B3A6-E44D1F20CB28}" presName="parTx" presStyleLbl="alignNode1" presStyleIdx="0" presStyleCnt="3" custLinFactNeighborX="-111" custLinFactNeighborY="45">
        <dgm:presLayoutVars>
          <dgm:chMax val="0"/>
          <dgm:chPref val="0"/>
          <dgm:bulletEnabled val="1"/>
        </dgm:presLayoutVars>
      </dgm:prSet>
      <dgm:spPr/>
    </dgm:pt>
    <dgm:pt modelId="{DE65B54D-BB89-4898-B770-68834B90CB27}" type="pres">
      <dgm:prSet presAssocID="{06F1FE2A-97BA-4B52-B3A6-E44D1F20CB28}" presName="desTx" presStyleLbl="alignAccFollowNode1" presStyleIdx="0" presStyleCnt="3">
        <dgm:presLayoutVars>
          <dgm:bulletEnabled val="1"/>
        </dgm:presLayoutVars>
      </dgm:prSet>
      <dgm:spPr/>
    </dgm:pt>
    <dgm:pt modelId="{A7E2C66E-7169-4E42-A713-6528CC71DD9D}" type="pres">
      <dgm:prSet presAssocID="{0CACD921-34CA-4681-87F1-041A98C27B3D}" presName="space" presStyleCnt="0"/>
      <dgm:spPr/>
    </dgm:pt>
    <dgm:pt modelId="{C25D5A66-A92F-4D7D-A84B-534F27779317}" type="pres">
      <dgm:prSet presAssocID="{184B56DA-A66C-4DD0-AE11-0A7EBA387E48}" presName="composite" presStyleCnt="0"/>
      <dgm:spPr/>
    </dgm:pt>
    <dgm:pt modelId="{E01B3154-0666-4584-9FC4-432DE00CC402}" type="pres">
      <dgm:prSet presAssocID="{184B56DA-A66C-4DD0-AE11-0A7EBA387E4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EC96761-7A7E-46B1-9A31-B92F49834D5A}" type="pres">
      <dgm:prSet presAssocID="{184B56DA-A66C-4DD0-AE11-0A7EBA387E48}" presName="desTx" presStyleLbl="alignAccFollowNode1" presStyleIdx="1" presStyleCnt="3">
        <dgm:presLayoutVars>
          <dgm:bulletEnabled val="1"/>
        </dgm:presLayoutVars>
      </dgm:prSet>
      <dgm:spPr/>
    </dgm:pt>
    <dgm:pt modelId="{D004D87C-D390-4BAA-B20D-69AF97599BD7}" type="pres">
      <dgm:prSet presAssocID="{8EE144C8-20EA-43DA-B048-41CEE06807BC}" presName="space" presStyleCnt="0"/>
      <dgm:spPr/>
    </dgm:pt>
    <dgm:pt modelId="{F9A125CB-F105-4A75-821B-0388D80248ED}" type="pres">
      <dgm:prSet presAssocID="{2F8ECEAC-FAA3-4503-A169-57F41A503807}" presName="composite" presStyleCnt="0"/>
      <dgm:spPr/>
    </dgm:pt>
    <dgm:pt modelId="{64DD6D48-227C-4434-BED8-F49C9D4F4F7E}" type="pres">
      <dgm:prSet presAssocID="{2F8ECEAC-FAA3-4503-A169-57F41A50380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8860936-C475-4184-9A9D-2F4B5D8B0BC7}" type="pres">
      <dgm:prSet presAssocID="{2F8ECEAC-FAA3-4503-A169-57F41A50380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8020B0D-C614-47D7-951D-B846FAAD3D6E}" srcId="{06F1FE2A-97BA-4B52-B3A6-E44D1F20CB28}" destId="{E7A75238-1459-47DB-9F97-2529B963697E}" srcOrd="2" destOrd="0" parTransId="{16E6CBC3-7AD0-4C91-BF96-EF294462F94F}" sibTransId="{D3727A4E-6B87-4F8D-855D-85E6BC49B725}"/>
    <dgm:cxn modelId="{1C3BBA15-1F46-45E3-9080-1DBA4A0988E4}" type="presOf" srcId="{F2D6ED6C-B8F9-4847-801E-5AF6BA8243F9}" destId="{DE65B54D-BB89-4898-B770-68834B90CB27}" srcOrd="0" destOrd="3" presId="urn:microsoft.com/office/officeart/2005/8/layout/hList1"/>
    <dgm:cxn modelId="{220E6D1B-1BA2-411F-A6E9-CE3151BFF14E}" srcId="{5C7A5210-4894-483F-8E4C-0F8DFF2A45D1}" destId="{F2D6ED6C-B8F9-4847-801E-5AF6BA8243F9}" srcOrd="1" destOrd="0" parTransId="{6620547C-3D91-47BE-8704-916032428CC8}" sibTransId="{F4C5B0F2-560A-42AB-BA85-87EBD860056E}"/>
    <dgm:cxn modelId="{166F8641-288D-4668-8DF8-09B79EF740B5}" srcId="{184B56DA-A66C-4DD0-AE11-0A7EBA387E48}" destId="{A7C0848B-606E-4702-937A-0695939A5548}" srcOrd="1" destOrd="0" parTransId="{2D6E8AD6-3893-4DCC-8111-CAE2B3208445}" sibTransId="{D248490C-20C2-41F0-9801-2FE5905747DE}"/>
    <dgm:cxn modelId="{25B95045-0B82-4AE1-B792-8B859EE58DB1}" type="presOf" srcId="{86DF4EDD-CCD5-4E1E-AEFC-FC4FB75D592E}" destId="{98860936-C475-4184-9A9D-2F4B5D8B0BC7}" srcOrd="0" destOrd="0" presId="urn:microsoft.com/office/officeart/2005/8/layout/hList1"/>
    <dgm:cxn modelId="{D9C7B347-04B0-4BBC-99E3-7209B4B54AB2}" type="presOf" srcId="{5C7A5210-4894-483F-8E4C-0F8DFF2A45D1}" destId="{DE65B54D-BB89-4898-B770-68834B90CB27}" srcOrd="0" destOrd="1" presId="urn:microsoft.com/office/officeart/2005/8/layout/hList1"/>
    <dgm:cxn modelId="{3F455948-84CC-4BD3-B122-BC7FC520F6C2}" srcId="{2F8ECEAC-FAA3-4503-A169-57F41A503807}" destId="{BB5A00DF-7368-4451-822A-C5213BEFEEBE}" srcOrd="1" destOrd="0" parTransId="{DBF05790-03E0-47D4-8137-1ED35487613F}" sibTransId="{1FC1A5B2-F57F-4D1D-AD7C-59801453B2A1}"/>
    <dgm:cxn modelId="{9BA84549-343A-497A-8F50-EA4C874AF4DD}" type="presOf" srcId="{2F8ECEAC-FAA3-4503-A169-57F41A503807}" destId="{64DD6D48-227C-4434-BED8-F49C9D4F4F7E}" srcOrd="0" destOrd="0" presId="urn:microsoft.com/office/officeart/2005/8/layout/hList1"/>
    <dgm:cxn modelId="{4E402F4F-22AD-4214-BE8C-948F617ABB38}" type="presOf" srcId="{BB5A00DF-7368-4451-822A-C5213BEFEEBE}" destId="{98860936-C475-4184-9A9D-2F4B5D8B0BC7}" srcOrd="0" destOrd="1" presId="urn:microsoft.com/office/officeart/2005/8/layout/hList1"/>
    <dgm:cxn modelId="{9C3D3653-8462-4AAD-A961-3717216B9CF2}" type="presOf" srcId="{06F1FE2A-97BA-4B52-B3A6-E44D1F20CB28}" destId="{B8C15370-9E21-4343-A577-4985C41A0B6E}" srcOrd="0" destOrd="0" presId="urn:microsoft.com/office/officeart/2005/8/layout/hList1"/>
    <dgm:cxn modelId="{24836079-9FDA-4F84-9291-518671EE6E30}" srcId="{425AB2E9-3568-4939-AD20-F42726F09D02}" destId="{2F8ECEAC-FAA3-4503-A169-57F41A503807}" srcOrd="2" destOrd="0" parTransId="{ACAA3BC8-2CDA-42A5-8DD6-5A948ACC6FCF}" sibTransId="{61A568BF-D1AB-4345-9CA7-878468CAA9E0}"/>
    <dgm:cxn modelId="{F970147A-2B8E-490C-B7A3-11CE290F0E68}" srcId="{06F1FE2A-97BA-4B52-B3A6-E44D1F20CB28}" destId="{5C7A5210-4894-483F-8E4C-0F8DFF2A45D1}" srcOrd="1" destOrd="0" parTransId="{031C035E-4981-4CD5-A182-EF6C6B02AD90}" sibTransId="{69D0E3DF-4512-476D-BFF4-DEDC20884284}"/>
    <dgm:cxn modelId="{01AD485A-0916-4A80-9CBA-29870F4D202A}" srcId="{425AB2E9-3568-4939-AD20-F42726F09D02}" destId="{184B56DA-A66C-4DD0-AE11-0A7EBA387E48}" srcOrd="1" destOrd="0" parTransId="{3C1C544F-4C0C-4E19-A3D2-C3E5175D7B4B}" sibTransId="{8EE144C8-20EA-43DA-B048-41CEE06807BC}"/>
    <dgm:cxn modelId="{E9371A85-171D-44E2-935D-12E53BE8C4EF}" type="presOf" srcId="{7B90878E-D7D9-4002-A4D5-382B34973E18}" destId="{6EC96761-7A7E-46B1-9A31-B92F49834D5A}" srcOrd="0" destOrd="2" presId="urn:microsoft.com/office/officeart/2005/8/layout/hList1"/>
    <dgm:cxn modelId="{0EC65892-F554-411D-B371-D9FCD09CF508}" type="presOf" srcId="{790D6A95-595B-4DB4-8B08-3D7AEBB0DDC7}" destId="{6EC96761-7A7E-46B1-9A31-B92F49834D5A}" srcOrd="0" destOrd="3" presId="urn:microsoft.com/office/officeart/2005/8/layout/hList1"/>
    <dgm:cxn modelId="{12105796-923F-417B-96DA-60591EDAEFF1}" srcId="{06F1FE2A-97BA-4B52-B3A6-E44D1F20CB28}" destId="{83980684-15F0-4D31-854D-30D7AD45D5D3}" srcOrd="0" destOrd="0" parTransId="{1CF92530-0FCF-49B8-9145-7119BB628289}" sibTransId="{A6776B8F-54D9-423A-9152-F594FBCF2456}"/>
    <dgm:cxn modelId="{082CA097-A106-46C8-BFF3-F5834A133E95}" type="presOf" srcId="{83980684-15F0-4D31-854D-30D7AD45D5D3}" destId="{DE65B54D-BB89-4898-B770-68834B90CB27}" srcOrd="0" destOrd="0" presId="urn:microsoft.com/office/officeart/2005/8/layout/hList1"/>
    <dgm:cxn modelId="{4E9DAB99-5AD3-4AE4-A963-7F4EE252EB5C}" type="presOf" srcId="{A7C0848B-606E-4702-937A-0695939A5548}" destId="{6EC96761-7A7E-46B1-9A31-B92F49834D5A}" srcOrd="0" destOrd="1" presId="urn:microsoft.com/office/officeart/2005/8/layout/hList1"/>
    <dgm:cxn modelId="{FC6EE199-23CF-4307-94F8-FC53916EA51A}" srcId="{425AB2E9-3568-4939-AD20-F42726F09D02}" destId="{06F1FE2A-97BA-4B52-B3A6-E44D1F20CB28}" srcOrd="0" destOrd="0" parTransId="{272155B6-483B-4675-B173-D3F00A201046}" sibTransId="{0CACD921-34CA-4681-87F1-041A98C27B3D}"/>
    <dgm:cxn modelId="{BF1D75AD-C7AD-40B3-B2B1-0A07B7DAED7E}" srcId="{06F1FE2A-97BA-4B52-B3A6-E44D1F20CB28}" destId="{FDD1F901-B0F1-47D8-AD69-BAC7C261C556}" srcOrd="3" destOrd="0" parTransId="{6EC34BE5-0DE7-4E8C-A860-3527343A4A78}" sibTransId="{0D995419-BA3A-4B45-B336-1825A4764C16}"/>
    <dgm:cxn modelId="{EC2E4FB5-5FDC-4599-9B69-1C5A310B587D}" type="presOf" srcId="{7BB021B4-BA30-4766-A9FA-7B8C2DB059C4}" destId="{98860936-C475-4184-9A9D-2F4B5D8B0BC7}" srcOrd="0" destOrd="2" presId="urn:microsoft.com/office/officeart/2005/8/layout/hList1"/>
    <dgm:cxn modelId="{2755C0BB-93DA-4EA6-8337-D86DC55423D4}" srcId="{184B56DA-A66C-4DD0-AE11-0A7EBA387E48}" destId="{7B90878E-D7D9-4002-A4D5-382B34973E18}" srcOrd="2" destOrd="0" parTransId="{159E5E0A-F184-492F-9199-8BFACA794979}" sibTransId="{207FD995-6B72-4ADD-85A1-692599A58899}"/>
    <dgm:cxn modelId="{85318BBE-A8AE-440A-A052-B06A0F16C619}" srcId="{5C7A5210-4894-483F-8E4C-0F8DFF2A45D1}" destId="{3D9C00E4-5F23-49B2-9323-D818900F3BC1}" srcOrd="0" destOrd="0" parTransId="{50A42FFD-03BA-475B-94AC-CDCD5A4B5B50}" sibTransId="{6007D9BF-B35A-4C74-9639-E7993968E55C}"/>
    <dgm:cxn modelId="{5BD1FFCE-40DC-4348-ACA8-F8EA59CF3086}" srcId="{2F8ECEAC-FAA3-4503-A169-57F41A503807}" destId="{86DF4EDD-CCD5-4E1E-AEFC-FC4FB75D592E}" srcOrd="0" destOrd="0" parTransId="{A7BE79CF-A723-4642-9AE1-271D0DA5B995}" sibTransId="{60B61E7A-7A6F-4220-90CA-200DBAC320B1}"/>
    <dgm:cxn modelId="{C84A30D6-F6D5-4DF1-90B9-96F0895E9866}" srcId="{2F8ECEAC-FAA3-4503-A169-57F41A503807}" destId="{7BB021B4-BA30-4766-A9FA-7B8C2DB059C4}" srcOrd="2" destOrd="0" parTransId="{B78D0BFE-E8FD-4AF2-BBCA-78D26D2F8E1E}" sibTransId="{3DBF6C3C-7A09-4C0C-A078-329FE56DF4E0}"/>
    <dgm:cxn modelId="{5C888CD6-0C5A-4EF1-AB6A-42C95448A63E}" type="presOf" srcId="{3D9C00E4-5F23-49B2-9323-D818900F3BC1}" destId="{DE65B54D-BB89-4898-B770-68834B90CB27}" srcOrd="0" destOrd="2" presId="urn:microsoft.com/office/officeart/2005/8/layout/hList1"/>
    <dgm:cxn modelId="{E56C1AD9-4B09-429C-A1C5-D45181FB9063}" srcId="{184B56DA-A66C-4DD0-AE11-0A7EBA387E48}" destId="{8CA4B6C2-3ACD-4BA9-9448-6AE6D3FF0E8B}" srcOrd="0" destOrd="0" parTransId="{E19FA738-148D-4989-A5ED-C5988BAEF2BE}" sibTransId="{B9E6D7BC-74EC-418B-9AD2-95D47DB3939E}"/>
    <dgm:cxn modelId="{12E1A9E1-0E2B-4599-8D03-2A69A1547115}" type="presOf" srcId="{425AB2E9-3568-4939-AD20-F42726F09D02}" destId="{4351CFC8-37EC-494B-A841-287649776134}" srcOrd="0" destOrd="0" presId="urn:microsoft.com/office/officeart/2005/8/layout/hList1"/>
    <dgm:cxn modelId="{E823FBEB-6E17-431F-9A5A-6F0E6807E6D4}" type="presOf" srcId="{E7A75238-1459-47DB-9F97-2529B963697E}" destId="{DE65B54D-BB89-4898-B770-68834B90CB27}" srcOrd="0" destOrd="4" presId="urn:microsoft.com/office/officeart/2005/8/layout/hList1"/>
    <dgm:cxn modelId="{F05EDFEE-DDB3-43DE-A81E-E3A08EA4F1C9}" srcId="{184B56DA-A66C-4DD0-AE11-0A7EBA387E48}" destId="{790D6A95-595B-4DB4-8B08-3D7AEBB0DDC7}" srcOrd="3" destOrd="0" parTransId="{FAD0A604-2F81-455F-A670-33D32B917D21}" sibTransId="{D030066E-A07C-405D-9026-33252DC1C4F0}"/>
    <dgm:cxn modelId="{643B23F0-2C1E-4D6F-8F3E-38C110613E5B}" type="presOf" srcId="{FDD1F901-B0F1-47D8-AD69-BAC7C261C556}" destId="{DE65B54D-BB89-4898-B770-68834B90CB27}" srcOrd="0" destOrd="5" presId="urn:microsoft.com/office/officeart/2005/8/layout/hList1"/>
    <dgm:cxn modelId="{7FD88FF9-53A7-4C08-9686-37472D3C5F90}" type="presOf" srcId="{184B56DA-A66C-4DD0-AE11-0A7EBA387E48}" destId="{E01B3154-0666-4584-9FC4-432DE00CC402}" srcOrd="0" destOrd="0" presId="urn:microsoft.com/office/officeart/2005/8/layout/hList1"/>
    <dgm:cxn modelId="{9AF53BFE-F19F-4CEC-A4FE-1977FAB41048}" type="presOf" srcId="{8CA4B6C2-3ACD-4BA9-9448-6AE6D3FF0E8B}" destId="{6EC96761-7A7E-46B1-9A31-B92F49834D5A}" srcOrd="0" destOrd="0" presId="urn:microsoft.com/office/officeart/2005/8/layout/hList1"/>
    <dgm:cxn modelId="{AE41C4D7-1708-49AF-AE4A-683C8CF513D4}" type="presParOf" srcId="{4351CFC8-37EC-494B-A841-287649776134}" destId="{70E9962D-05C5-4F85-A473-03B50B9C6416}" srcOrd="0" destOrd="0" presId="urn:microsoft.com/office/officeart/2005/8/layout/hList1"/>
    <dgm:cxn modelId="{54821AC3-B761-4DE3-A299-35C839B48BE7}" type="presParOf" srcId="{70E9962D-05C5-4F85-A473-03B50B9C6416}" destId="{B8C15370-9E21-4343-A577-4985C41A0B6E}" srcOrd="0" destOrd="0" presId="urn:microsoft.com/office/officeart/2005/8/layout/hList1"/>
    <dgm:cxn modelId="{3935A46C-E062-4151-BCBD-56617280633D}" type="presParOf" srcId="{70E9962D-05C5-4F85-A473-03B50B9C6416}" destId="{DE65B54D-BB89-4898-B770-68834B90CB27}" srcOrd="1" destOrd="0" presId="urn:microsoft.com/office/officeart/2005/8/layout/hList1"/>
    <dgm:cxn modelId="{0A12C62A-0CDE-440C-8EAB-E415EF2E4EAF}" type="presParOf" srcId="{4351CFC8-37EC-494B-A841-287649776134}" destId="{A7E2C66E-7169-4E42-A713-6528CC71DD9D}" srcOrd="1" destOrd="0" presId="urn:microsoft.com/office/officeart/2005/8/layout/hList1"/>
    <dgm:cxn modelId="{54851ACF-12A9-4433-874C-444142834581}" type="presParOf" srcId="{4351CFC8-37EC-494B-A841-287649776134}" destId="{C25D5A66-A92F-4D7D-A84B-534F27779317}" srcOrd="2" destOrd="0" presId="urn:microsoft.com/office/officeart/2005/8/layout/hList1"/>
    <dgm:cxn modelId="{868B21E6-351E-4088-8823-CA0673B273DE}" type="presParOf" srcId="{C25D5A66-A92F-4D7D-A84B-534F27779317}" destId="{E01B3154-0666-4584-9FC4-432DE00CC402}" srcOrd="0" destOrd="0" presId="urn:microsoft.com/office/officeart/2005/8/layout/hList1"/>
    <dgm:cxn modelId="{91B14886-054D-49EB-AF4F-06F73F4E851C}" type="presParOf" srcId="{C25D5A66-A92F-4D7D-A84B-534F27779317}" destId="{6EC96761-7A7E-46B1-9A31-B92F49834D5A}" srcOrd="1" destOrd="0" presId="urn:microsoft.com/office/officeart/2005/8/layout/hList1"/>
    <dgm:cxn modelId="{68DB7211-B7EA-4286-B920-F0E227605505}" type="presParOf" srcId="{4351CFC8-37EC-494B-A841-287649776134}" destId="{D004D87C-D390-4BAA-B20D-69AF97599BD7}" srcOrd="3" destOrd="0" presId="urn:microsoft.com/office/officeart/2005/8/layout/hList1"/>
    <dgm:cxn modelId="{10B5F44C-3CDA-48E6-B908-B6A9CE97492E}" type="presParOf" srcId="{4351CFC8-37EC-494B-A841-287649776134}" destId="{F9A125CB-F105-4A75-821B-0388D80248ED}" srcOrd="4" destOrd="0" presId="urn:microsoft.com/office/officeart/2005/8/layout/hList1"/>
    <dgm:cxn modelId="{82B6102B-62E6-40B9-9BD7-E73770A2464A}" type="presParOf" srcId="{F9A125CB-F105-4A75-821B-0388D80248ED}" destId="{64DD6D48-227C-4434-BED8-F49C9D4F4F7E}" srcOrd="0" destOrd="0" presId="urn:microsoft.com/office/officeart/2005/8/layout/hList1"/>
    <dgm:cxn modelId="{5D5C143C-31FC-4B5B-97EA-AB78A00ACAA1}" type="presParOf" srcId="{F9A125CB-F105-4A75-821B-0388D80248ED}" destId="{98860936-C475-4184-9A9D-2F4B5D8B0BC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C15370-9E21-4343-A577-4985C41A0B6E}">
      <dsp:nvSpPr>
        <dsp:cNvPr id="0" name=""/>
        <dsp:cNvSpPr/>
      </dsp:nvSpPr>
      <dsp:spPr>
        <a:xfrm>
          <a:off x="57" y="905"/>
          <a:ext cx="5501672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CIFAR-10</a:t>
          </a:r>
        </a:p>
      </dsp:txBody>
      <dsp:txXfrm>
        <a:off x="57" y="905"/>
        <a:ext cx="5501672" cy="748800"/>
      </dsp:txXfrm>
    </dsp:sp>
    <dsp:sp modelId="{DE65B54D-BB89-4898-B770-68834B90CB27}">
      <dsp:nvSpPr>
        <dsp:cNvPr id="0" name=""/>
        <dsp:cNvSpPr/>
      </dsp:nvSpPr>
      <dsp:spPr>
        <a:xfrm>
          <a:off x="57" y="753666"/>
          <a:ext cx="5501672" cy="20340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10 Classes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32x32 Image Size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3 Color Channels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60,000 images</a:t>
          </a:r>
        </a:p>
      </dsp:txBody>
      <dsp:txXfrm>
        <a:off x="57" y="753666"/>
        <a:ext cx="5501672" cy="2034044"/>
      </dsp:txXfrm>
    </dsp:sp>
    <dsp:sp modelId="{E01B3154-0666-4584-9FC4-432DE00CC402}">
      <dsp:nvSpPr>
        <dsp:cNvPr id="0" name=""/>
        <dsp:cNvSpPr/>
      </dsp:nvSpPr>
      <dsp:spPr>
        <a:xfrm>
          <a:off x="6271964" y="4866"/>
          <a:ext cx="5501672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Fashion MNIST</a:t>
          </a:r>
        </a:p>
      </dsp:txBody>
      <dsp:txXfrm>
        <a:off x="6271964" y="4866"/>
        <a:ext cx="5501672" cy="748800"/>
      </dsp:txXfrm>
    </dsp:sp>
    <dsp:sp modelId="{6EC96761-7A7E-46B1-9A31-B92F49834D5A}">
      <dsp:nvSpPr>
        <dsp:cNvPr id="0" name=""/>
        <dsp:cNvSpPr/>
      </dsp:nvSpPr>
      <dsp:spPr>
        <a:xfrm>
          <a:off x="6271964" y="753666"/>
          <a:ext cx="5501672" cy="20340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10 Classes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28x28 Image Size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Grayscale (1-Channel)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70,000 Images</a:t>
          </a:r>
        </a:p>
      </dsp:txBody>
      <dsp:txXfrm>
        <a:off x="6271964" y="753666"/>
        <a:ext cx="5501672" cy="20340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C15370-9E21-4343-A577-4985C41A0B6E}">
      <dsp:nvSpPr>
        <dsp:cNvPr id="0" name=""/>
        <dsp:cNvSpPr/>
      </dsp:nvSpPr>
      <dsp:spPr>
        <a:xfrm>
          <a:off x="0" y="39809"/>
          <a:ext cx="3803749" cy="1521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Convolutional Neural Network</a:t>
          </a:r>
        </a:p>
      </dsp:txBody>
      <dsp:txXfrm>
        <a:off x="0" y="39809"/>
        <a:ext cx="3803749" cy="1521499"/>
      </dsp:txXfrm>
    </dsp:sp>
    <dsp:sp modelId="{DE65B54D-BB89-4898-B770-68834B90CB27}">
      <dsp:nvSpPr>
        <dsp:cNvPr id="0" name=""/>
        <dsp:cNvSpPr/>
      </dsp:nvSpPr>
      <dsp:spPr>
        <a:xfrm>
          <a:off x="3901" y="1560624"/>
          <a:ext cx="3803749" cy="4014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Batch Normalization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4 Convolutional Layers:</a:t>
          </a: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(3x3) Kernel</a:t>
          </a: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32,32,64,64 Feature Maps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Max Pooling x2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Two Dense Layers</a:t>
          </a:r>
        </a:p>
      </dsp:txBody>
      <dsp:txXfrm>
        <a:off x="3901" y="1560624"/>
        <a:ext cx="3803749" cy="4014562"/>
      </dsp:txXfrm>
    </dsp:sp>
    <dsp:sp modelId="{E01B3154-0666-4584-9FC4-432DE00CC402}">
      <dsp:nvSpPr>
        <dsp:cNvPr id="0" name=""/>
        <dsp:cNvSpPr/>
      </dsp:nvSpPr>
      <dsp:spPr>
        <a:xfrm>
          <a:off x="4340175" y="39124"/>
          <a:ext cx="3803749" cy="1521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Multilayer Perceptron</a:t>
          </a:r>
        </a:p>
      </dsp:txBody>
      <dsp:txXfrm>
        <a:off x="4340175" y="39124"/>
        <a:ext cx="3803749" cy="1521499"/>
      </dsp:txXfrm>
    </dsp:sp>
    <dsp:sp modelId="{6EC96761-7A7E-46B1-9A31-B92F49834D5A}">
      <dsp:nvSpPr>
        <dsp:cNvPr id="0" name=""/>
        <dsp:cNvSpPr/>
      </dsp:nvSpPr>
      <dsp:spPr>
        <a:xfrm>
          <a:off x="4340175" y="1560624"/>
          <a:ext cx="3803749" cy="4014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Batch Normalization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3 Layers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490 Nodes per hidden layer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 dirty="0"/>
            <a:t>Equal</a:t>
          </a:r>
          <a:r>
            <a:rPr lang="en-US" sz="2800" kern="1200" dirty="0"/>
            <a:t> number of </a:t>
          </a:r>
          <a:r>
            <a:rPr lang="en-US" sz="2800" b="1" kern="1200" dirty="0"/>
            <a:t>parameters </a:t>
          </a:r>
          <a:r>
            <a:rPr lang="en-US" sz="2800" kern="1200" dirty="0"/>
            <a:t>as CNN baseline</a:t>
          </a:r>
        </a:p>
      </dsp:txBody>
      <dsp:txXfrm>
        <a:off x="4340175" y="1560624"/>
        <a:ext cx="3803749" cy="4014562"/>
      </dsp:txXfrm>
    </dsp:sp>
    <dsp:sp modelId="{64DD6D48-227C-4434-BED8-F49C9D4F4F7E}">
      <dsp:nvSpPr>
        <dsp:cNvPr id="0" name=""/>
        <dsp:cNvSpPr/>
      </dsp:nvSpPr>
      <dsp:spPr>
        <a:xfrm>
          <a:off x="8676449" y="39124"/>
          <a:ext cx="3803749" cy="1521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Support Vector Machine</a:t>
          </a:r>
        </a:p>
      </dsp:txBody>
      <dsp:txXfrm>
        <a:off x="8676449" y="39124"/>
        <a:ext cx="3803749" cy="1521499"/>
      </dsp:txXfrm>
    </dsp:sp>
    <dsp:sp modelId="{98860936-C475-4184-9A9D-2F4B5D8B0BC7}">
      <dsp:nvSpPr>
        <dsp:cNvPr id="0" name=""/>
        <dsp:cNvSpPr/>
      </dsp:nvSpPr>
      <dsp:spPr>
        <a:xfrm>
          <a:off x="8676449" y="1560624"/>
          <a:ext cx="3803749" cy="4014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Linear Kernel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Regularization alpha = 0.01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Gradient Descent Optimizer</a:t>
          </a:r>
        </a:p>
      </dsp:txBody>
      <dsp:txXfrm>
        <a:off x="8676449" y="1560624"/>
        <a:ext cx="3803749" cy="4014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9960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1pPr>
    <a:lvl2pPr marL="434980" algn="l" defTabSz="869960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2pPr>
    <a:lvl3pPr marL="869960" algn="l" defTabSz="869960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3pPr>
    <a:lvl4pPr marL="1304940" algn="l" defTabSz="869960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4pPr>
    <a:lvl5pPr marL="1739920" algn="l" defTabSz="869960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5pPr>
    <a:lvl6pPr marL="2174900" algn="l" defTabSz="869960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6pPr>
    <a:lvl7pPr marL="2609880" algn="l" defTabSz="869960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7pPr>
    <a:lvl8pPr marL="3044861" algn="l" defTabSz="869960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8pPr>
    <a:lvl9pPr marL="3479841" algn="l" defTabSz="869960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143000"/>
            <a:ext cx="43624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15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129544" y="3765185"/>
            <a:ext cx="29426819" cy="594434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311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207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207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207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207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207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207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207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207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14681" y="5214065"/>
            <a:ext cx="12484431" cy="1177369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4966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14681" y="6542810"/>
            <a:ext cx="12484431" cy="2513162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104"/>
              </a:spcBef>
              <a:buFont typeface="Arial" panose="020B0604020202020204" pitchFamily="34" charset="0"/>
              <a:buNone/>
              <a:defRPr sz="4047" baseline="0"/>
            </a:lvl1pPr>
            <a:lvl2pPr marL="525609" indent="-525609">
              <a:spcBef>
                <a:spcPts val="1104"/>
              </a:spcBef>
              <a:buFont typeface="Arial" panose="020B0604020202020204" pitchFamily="34" charset="0"/>
              <a:buChar char="•"/>
              <a:defRPr sz="4047"/>
            </a:lvl2pPr>
            <a:lvl3pPr marL="525609" indent="-525609">
              <a:spcBef>
                <a:spcPts val="1104"/>
              </a:spcBef>
              <a:buFont typeface="Arial" panose="020B0604020202020204" pitchFamily="34" charset="0"/>
              <a:buChar char="•"/>
              <a:defRPr sz="4047"/>
            </a:lvl3pPr>
            <a:lvl4pPr marL="0" indent="0">
              <a:spcBef>
                <a:spcPts val="1104"/>
              </a:spcBef>
              <a:buNone/>
              <a:defRPr sz="4047"/>
            </a:lvl4pPr>
            <a:lvl5pPr marL="0" indent="0">
              <a:spcBef>
                <a:spcPts val="1104"/>
              </a:spcBef>
              <a:buNone/>
              <a:defRPr sz="4047"/>
            </a:lvl5pPr>
            <a:lvl6pPr marL="0" indent="0">
              <a:spcBef>
                <a:spcPts val="1104"/>
              </a:spcBef>
              <a:buNone/>
              <a:defRPr sz="4047"/>
            </a:lvl6pPr>
            <a:lvl7pPr marL="0" indent="0">
              <a:spcBef>
                <a:spcPts val="1104"/>
              </a:spcBef>
              <a:buNone/>
              <a:defRPr sz="4047"/>
            </a:lvl7pPr>
            <a:lvl8pPr marL="0" indent="0">
              <a:spcBef>
                <a:spcPts val="1104"/>
              </a:spcBef>
              <a:buNone/>
              <a:defRPr sz="4047"/>
            </a:lvl8pPr>
            <a:lvl9pPr marL="0" indent="0">
              <a:spcBef>
                <a:spcPts val="1104"/>
              </a:spcBef>
              <a:buNone/>
              <a:defRPr sz="4047"/>
            </a:lvl9pPr>
          </a:lstStyle>
          <a:p>
            <a:pPr lvl="0"/>
            <a:r>
              <a:rPr lang="en-US" dirty="0"/>
              <a:t>Add your question or a statement of the problem here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1114681" y="9654429"/>
            <a:ext cx="12484431" cy="1177369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4966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1114681" y="10915896"/>
            <a:ext cx="12484431" cy="2582077"/>
          </a:xfrm>
        </p:spPr>
        <p:txBody>
          <a:bodyPr lIns="91440" tIns="182880"/>
          <a:lstStyle>
            <a:lvl1pPr>
              <a:defRPr sz="2943" baseline="0"/>
            </a:lvl1pPr>
            <a:lvl2pPr>
              <a:defRPr sz="2575"/>
            </a:lvl2pPr>
            <a:lvl3pPr>
              <a:defRPr sz="2575"/>
            </a:lvl3pPr>
            <a:lvl4pPr>
              <a:defRPr sz="2575"/>
            </a:lvl4pPr>
            <a:lvl5pPr>
              <a:defRPr sz="2575"/>
            </a:lvl5pPr>
            <a:lvl6pPr>
              <a:defRPr sz="2575"/>
            </a:lvl6pPr>
            <a:lvl7pPr>
              <a:defRPr sz="2575"/>
            </a:lvl7pPr>
            <a:lvl8pPr>
              <a:defRPr sz="2575"/>
            </a:lvl8pPr>
            <a:lvl9pPr>
              <a:defRPr sz="2575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14681" y="13749993"/>
            <a:ext cx="12484431" cy="1121304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4966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14681" y="15120788"/>
            <a:ext cx="12484431" cy="5543485"/>
          </a:xfrm>
        </p:spPr>
        <p:txBody>
          <a:bodyPr lIns="91440" tIns="182880"/>
          <a:lstStyle>
            <a:lvl1pPr>
              <a:defRPr sz="2943" baseline="0"/>
            </a:lvl1pPr>
            <a:lvl2pPr>
              <a:defRPr sz="2575"/>
            </a:lvl2pPr>
            <a:lvl3pPr>
              <a:defRPr sz="2575"/>
            </a:lvl3pPr>
            <a:lvl4pPr>
              <a:defRPr sz="2575"/>
            </a:lvl4pPr>
            <a:lvl5pPr>
              <a:defRPr sz="2575"/>
            </a:lvl5pPr>
            <a:lvl6pPr>
              <a:defRPr sz="2575"/>
            </a:lvl6pPr>
            <a:lvl7pPr>
              <a:defRPr sz="2575"/>
            </a:lvl7pPr>
            <a:lvl8pPr>
              <a:defRPr sz="2575"/>
            </a:lvl8pPr>
            <a:lvl9pPr>
              <a:defRPr sz="2575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14681" y="21049683"/>
            <a:ext cx="12484431" cy="1121304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4966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14681" y="22378428"/>
            <a:ext cx="12484431" cy="6711006"/>
          </a:xfrm>
        </p:spPr>
        <p:txBody>
          <a:bodyPr lIns="91440" tIns="182880"/>
          <a:lstStyle>
            <a:lvl1pPr>
              <a:defRPr sz="2943" baseline="0"/>
            </a:lvl1pPr>
            <a:lvl2pPr>
              <a:defRPr sz="2575"/>
            </a:lvl2pPr>
            <a:lvl3pPr>
              <a:defRPr sz="2575"/>
            </a:lvl3pPr>
            <a:lvl4pPr>
              <a:defRPr sz="2575"/>
            </a:lvl4pPr>
            <a:lvl5pPr>
              <a:defRPr sz="2575"/>
            </a:lvl5pPr>
            <a:lvl6pPr>
              <a:defRPr sz="2575"/>
            </a:lvl6pPr>
            <a:lvl7pPr>
              <a:defRPr sz="2575"/>
            </a:lvl7pPr>
            <a:lvl8pPr>
              <a:defRPr sz="2575"/>
            </a:lvl8pPr>
            <a:lvl9pPr>
              <a:defRPr sz="2575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159666" y="5214065"/>
            <a:ext cx="12484431" cy="1121304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4966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159666" y="6542810"/>
            <a:ext cx="12484431" cy="6249906"/>
          </a:xfrm>
        </p:spPr>
        <p:txBody>
          <a:bodyPr lIns="91440" tIns="182880"/>
          <a:lstStyle>
            <a:lvl1pPr>
              <a:defRPr sz="2943" baseline="0"/>
            </a:lvl1pPr>
            <a:lvl2pPr>
              <a:defRPr sz="2575"/>
            </a:lvl2pPr>
            <a:lvl3pPr>
              <a:defRPr sz="2575"/>
            </a:lvl3pPr>
            <a:lvl4pPr>
              <a:defRPr sz="2575"/>
            </a:lvl4pPr>
            <a:lvl5pPr>
              <a:defRPr sz="2575"/>
            </a:lvl5pPr>
            <a:lvl6pPr>
              <a:defRPr sz="2575"/>
            </a:lvl6pPr>
            <a:lvl7pPr>
              <a:defRPr sz="2575"/>
            </a:lvl7pPr>
            <a:lvl8pPr>
              <a:defRPr sz="2575"/>
            </a:lvl8pPr>
            <a:lvl9pPr>
              <a:defRPr sz="2575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5159666" y="13178128"/>
            <a:ext cx="12484431" cy="1121304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4966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159666" y="14506873"/>
            <a:ext cx="12484431" cy="6157399"/>
          </a:xfrm>
        </p:spPr>
        <p:txBody>
          <a:bodyPr lIns="91440" tIns="182880"/>
          <a:lstStyle>
            <a:lvl1pPr>
              <a:defRPr sz="2943" baseline="0"/>
            </a:lvl1pPr>
            <a:lvl2pPr>
              <a:defRPr sz="2575"/>
            </a:lvl2pPr>
            <a:lvl3pPr>
              <a:defRPr sz="2575"/>
            </a:lvl3pPr>
            <a:lvl4pPr>
              <a:defRPr sz="2575"/>
            </a:lvl4pPr>
            <a:lvl5pPr>
              <a:defRPr sz="2575"/>
            </a:lvl5pPr>
            <a:lvl6pPr>
              <a:defRPr sz="2575"/>
            </a:lvl6pPr>
            <a:lvl7pPr>
              <a:defRPr sz="2575"/>
            </a:lvl7pPr>
            <a:lvl8pPr>
              <a:defRPr sz="2575"/>
            </a:lvl8pPr>
            <a:lvl9pPr>
              <a:defRPr sz="2575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159666" y="21049683"/>
            <a:ext cx="12484431" cy="1121304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4966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159666" y="22378428"/>
            <a:ext cx="12484431" cy="6711006"/>
          </a:xfrm>
        </p:spPr>
        <p:txBody>
          <a:bodyPr lIns="91440" tIns="182880"/>
          <a:lstStyle>
            <a:lvl1pPr>
              <a:defRPr sz="2943" baseline="0"/>
            </a:lvl1pPr>
            <a:lvl2pPr>
              <a:defRPr sz="2575"/>
            </a:lvl2pPr>
            <a:lvl3pPr>
              <a:defRPr sz="2575"/>
            </a:lvl3pPr>
            <a:lvl4pPr>
              <a:defRPr sz="2575"/>
            </a:lvl4pPr>
            <a:lvl5pPr>
              <a:defRPr sz="2575"/>
            </a:lvl5pPr>
            <a:lvl6pPr>
              <a:defRPr sz="2575"/>
            </a:lvl6pPr>
            <a:lvl7pPr>
              <a:defRPr sz="2575"/>
            </a:lvl7pPr>
            <a:lvl8pPr>
              <a:defRPr sz="2575"/>
            </a:lvl8pPr>
            <a:lvl9pPr>
              <a:defRPr sz="2575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160063" y="5214065"/>
            <a:ext cx="12484431" cy="1121304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4966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160063" y="6542810"/>
            <a:ext cx="12484431" cy="6727825"/>
          </a:xfrm>
        </p:spPr>
        <p:txBody>
          <a:bodyPr lIns="91440" tIns="182880"/>
          <a:lstStyle>
            <a:lvl1pPr>
              <a:defRPr sz="2943" baseline="0"/>
            </a:lvl1pPr>
            <a:lvl2pPr>
              <a:defRPr sz="2575"/>
            </a:lvl2pPr>
            <a:lvl3pPr>
              <a:defRPr sz="2575"/>
            </a:lvl3pPr>
            <a:lvl4pPr>
              <a:defRPr sz="2575"/>
            </a:lvl4pPr>
            <a:lvl5pPr>
              <a:defRPr sz="2575"/>
            </a:lvl5pPr>
            <a:lvl6pPr>
              <a:defRPr sz="2575"/>
            </a:lvl6pPr>
            <a:lvl7pPr>
              <a:defRPr sz="2575"/>
            </a:lvl7pPr>
            <a:lvl8pPr>
              <a:defRPr sz="2575"/>
            </a:lvl8pPr>
            <a:lvl9pPr>
              <a:defRPr sz="2575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160063" y="13717245"/>
            <a:ext cx="12484431" cy="4174182"/>
          </a:xfrm>
        </p:spPr>
        <p:txBody>
          <a:bodyPr lIns="91440" tIns="182880"/>
          <a:lstStyle>
            <a:lvl1pPr>
              <a:defRPr sz="2943" baseline="0"/>
            </a:lvl1pPr>
            <a:lvl2pPr>
              <a:defRPr sz="2575"/>
            </a:lvl2pPr>
            <a:lvl3pPr>
              <a:defRPr sz="2575"/>
            </a:lvl3pPr>
            <a:lvl4pPr>
              <a:defRPr sz="2575"/>
            </a:lvl4pPr>
            <a:lvl5pPr>
              <a:defRPr sz="2575"/>
            </a:lvl5pPr>
            <a:lvl6pPr>
              <a:defRPr sz="2575"/>
            </a:lvl6pPr>
            <a:lvl7pPr>
              <a:defRPr sz="2575"/>
            </a:lvl7pPr>
            <a:lvl8pPr>
              <a:defRPr sz="2575"/>
            </a:lvl8pPr>
            <a:lvl9pPr>
              <a:defRPr sz="2575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9160063" y="18180355"/>
            <a:ext cx="12484431" cy="1121304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4966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9160063" y="19509100"/>
            <a:ext cx="12484431" cy="3995921"/>
          </a:xfrm>
        </p:spPr>
        <p:txBody>
          <a:bodyPr lIns="91440" tIns="182880"/>
          <a:lstStyle>
            <a:lvl1pPr>
              <a:defRPr sz="2943" baseline="0"/>
            </a:lvl1pPr>
            <a:lvl2pPr>
              <a:defRPr sz="2575"/>
            </a:lvl2pPr>
            <a:lvl3pPr>
              <a:defRPr sz="2575"/>
            </a:lvl3pPr>
            <a:lvl4pPr>
              <a:defRPr sz="2575"/>
            </a:lvl4pPr>
            <a:lvl5pPr>
              <a:defRPr sz="2575"/>
            </a:lvl5pPr>
            <a:lvl6pPr>
              <a:defRPr sz="2575"/>
            </a:lvl6pPr>
            <a:lvl7pPr>
              <a:defRPr sz="2575"/>
            </a:lvl7pPr>
            <a:lvl8pPr>
              <a:defRPr sz="2575"/>
            </a:lvl8pPr>
            <a:lvl9pPr>
              <a:defRPr sz="2575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160063" y="23656715"/>
            <a:ext cx="12484431" cy="1121304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4966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5518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160063" y="24985461"/>
            <a:ext cx="12484431" cy="4103973"/>
          </a:xfrm>
        </p:spPr>
        <p:txBody>
          <a:bodyPr lIns="91440" tIns="182880"/>
          <a:lstStyle>
            <a:lvl1pPr>
              <a:defRPr sz="2943" baseline="0"/>
            </a:lvl1pPr>
            <a:lvl2pPr>
              <a:defRPr sz="2575"/>
            </a:lvl2pPr>
            <a:lvl3pPr>
              <a:defRPr sz="2575"/>
            </a:lvl3pPr>
            <a:lvl4pPr>
              <a:defRPr sz="2575"/>
            </a:lvl4pPr>
            <a:lvl5pPr>
              <a:defRPr sz="2575"/>
            </a:lvl5pPr>
            <a:lvl6pPr>
              <a:defRPr sz="2575"/>
            </a:lvl6pPr>
            <a:lvl7pPr>
              <a:defRPr sz="2575"/>
            </a:lvl7pPr>
            <a:lvl8pPr>
              <a:defRPr sz="2575"/>
            </a:lvl8pPr>
            <a:lvl9pPr>
              <a:defRPr sz="2575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31471169" y="1"/>
            <a:ext cx="11332594" cy="353391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941" userDrawn="1">
          <p15:clr>
            <a:srgbClr val="A4A3A4"/>
          </p15:clr>
        </p15:guide>
        <p15:guide id="2" pos="18022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42803763" cy="46253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51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29544" y="630789"/>
            <a:ext cx="29427587" cy="273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544" y="5536439"/>
            <a:ext cx="40559538" cy="21732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4681" y="29536044"/>
            <a:ext cx="9630847" cy="4204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45528" y="29536044"/>
            <a:ext cx="21312707" cy="4204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058235" y="29536044"/>
            <a:ext cx="9630847" cy="4204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574157"/>
            <a:ext cx="42803763" cy="10512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51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574157"/>
            <a:ext cx="42803763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036674" rtl="0" eaLnBrk="1" latinLnBrk="0" hangingPunct="1">
        <a:lnSpc>
          <a:spcPct val="90000"/>
        </a:lnSpc>
        <a:spcBef>
          <a:spcPct val="0"/>
        </a:spcBef>
        <a:buNone/>
        <a:defRPr sz="10577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20487" indent="-420487" algn="l" defTabSz="4036674" rtl="0" eaLnBrk="1" latinLnBrk="0" hangingPunct="1">
        <a:lnSpc>
          <a:spcPct val="100000"/>
        </a:lnSpc>
        <a:spcBef>
          <a:spcPts val="1104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575" kern="1200">
          <a:solidFill>
            <a:schemeClr val="tx1"/>
          </a:solidFill>
          <a:latin typeface="+mn-lt"/>
          <a:ea typeface="+mn-ea"/>
          <a:cs typeface="+mn-cs"/>
        </a:defRPr>
      </a:lvl1pPr>
      <a:lvl2pPr marL="1009168" indent="-420487" algn="l" defTabSz="4036674" rtl="0" eaLnBrk="1" latinLnBrk="0" hangingPunct="1">
        <a:lnSpc>
          <a:spcPct val="100000"/>
        </a:lnSpc>
        <a:spcBef>
          <a:spcPts val="1104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207" kern="1200">
          <a:solidFill>
            <a:schemeClr val="tx1"/>
          </a:solidFill>
          <a:latin typeface="+mn-lt"/>
          <a:ea typeface="+mn-ea"/>
          <a:cs typeface="+mn-cs"/>
        </a:defRPr>
      </a:lvl2pPr>
      <a:lvl3pPr marL="1009168" indent="-420487" algn="l" defTabSz="4036674" rtl="0" eaLnBrk="1" latinLnBrk="0" hangingPunct="1">
        <a:lnSpc>
          <a:spcPct val="100000"/>
        </a:lnSpc>
        <a:spcBef>
          <a:spcPts val="1104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207" kern="1200">
          <a:solidFill>
            <a:schemeClr val="tx1"/>
          </a:solidFill>
          <a:latin typeface="+mn-lt"/>
          <a:ea typeface="+mn-ea"/>
          <a:cs typeface="+mn-cs"/>
        </a:defRPr>
      </a:lvl3pPr>
      <a:lvl4pPr marL="1009168" indent="-420487" algn="l" defTabSz="4036674" rtl="0" eaLnBrk="1" latinLnBrk="0" hangingPunct="1">
        <a:lnSpc>
          <a:spcPct val="100000"/>
        </a:lnSpc>
        <a:spcBef>
          <a:spcPts val="1104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207" kern="1200">
          <a:solidFill>
            <a:schemeClr val="tx1"/>
          </a:solidFill>
          <a:latin typeface="+mn-lt"/>
          <a:ea typeface="+mn-ea"/>
          <a:cs typeface="+mn-cs"/>
        </a:defRPr>
      </a:lvl4pPr>
      <a:lvl5pPr marL="1009168" indent="-420487" algn="l" defTabSz="4036674" rtl="0" eaLnBrk="1" latinLnBrk="0" hangingPunct="1">
        <a:lnSpc>
          <a:spcPct val="100000"/>
        </a:lnSpc>
        <a:spcBef>
          <a:spcPts val="1104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207" kern="1200">
          <a:solidFill>
            <a:schemeClr val="tx1"/>
          </a:solidFill>
          <a:latin typeface="+mn-lt"/>
          <a:ea typeface="+mn-ea"/>
          <a:cs typeface="+mn-cs"/>
        </a:defRPr>
      </a:lvl5pPr>
      <a:lvl6pPr marL="1009168" indent="-420487" algn="l" defTabSz="4036674" rtl="0" eaLnBrk="1" latinLnBrk="0" hangingPunct="1">
        <a:lnSpc>
          <a:spcPct val="100000"/>
        </a:lnSpc>
        <a:spcBef>
          <a:spcPts val="1104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207" kern="1200">
          <a:solidFill>
            <a:schemeClr val="tx1"/>
          </a:solidFill>
          <a:latin typeface="+mn-lt"/>
          <a:ea typeface="+mn-ea"/>
          <a:cs typeface="+mn-cs"/>
        </a:defRPr>
      </a:lvl6pPr>
      <a:lvl7pPr marL="1009168" indent="-420487" algn="l" defTabSz="4036674" rtl="0" eaLnBrk="1" latinLnBrk="0" hangingPunct="1">
        <a:lnSpc>
          <a:spcPct val="100000"/>
        </a:lnSpc>
        <a:spcBef>
          <a:spcPts val="1104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207" kern="1200">
          <a:solidFill>
            <a:schemeClr val="tx1"/>
          </a:solidFill>
          <a:latin typeface="+mn-lt"/>
          <a:ea typeface="+mn-ea"/>
          <a:cs typeface="+mn-cs"/>
        </a:defRPr>
      </a:lvl7pPr>
      <a:lvl8pPr marL="1009168" indent="-420487" algn="l" defTabSz="4036674" rtl="0" eaLnBrk="1" latinLnBrk="0" hangingPunct="1">
        <a:lnSpc>
          <a:spcPct val="100000"/>
        </a:lnSpc>
        <a:spcBef>
          <a:spcPts val="1104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207" kern="1200">
          <a:solidFill>
            <a:schemeClr val="tx1"/>
          </a:solidFill>
          <a:latin typeface="+mn-lt"/>
          <a:ea typeface="+mn-ea"/>
          <a:cs typeface="+mn-cs"/>
        </a:defRPr>
      </a:lvl8pPr>
      <a:lvl9pPr marL="1009168" indent="-420487" algn="l" defTabSz="4036674" rtl="0" eaLnBrk="1" latinLnBrk="0" hangingPunct="1">
        <a:lnSpc>
          <a:spcPct val="100000"/>
        </a:lnSpc>
        <a:spcBef>
          <a:spcPts val="1104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2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674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37" algn="l" defTabSz="4036674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674" algn="l" defTabSz="4036674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10" algn="l" defTabSz="4036674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347" algn="l" defTabSz="4036674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684" algn="l" defTabSz="4036674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021" algn="l" defTabSz="4036674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358" algn="l" defTabSz="4036674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695" algn="l" defTabSz="4036674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702" userDrawn="1">
          <p15:clr>
            <a:srgbClr val="A4A3A4"/>
          </p15:clr>
        </p15:guide>
        <p15:guide id="3" pos="26261" userDrawn="1">
          <p15:clr>
            <a:srgbClr val="A4A3A4"/>
          </p15:clr>
        </p15:guide>
        <p15:guide id="4" pos="13482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microsoft.com/office/2007/relationships/diagramDrawing" Target="../diagrams/drawing2.xml"/><Relationship Id="rId18" Type="http://schemas.openxmlformats.org/officeDocument/2006/relationships/image" Target="../media/image6.svg"/><Relationship Id="rId26" Type="http://schemas.openxmlformats.org/officeDocument/2006/relationships/image" Target="../media/image14.svg"/><Relationship Id="rId3" Type="http://schemas.openxmlformats.org/officeDocument/2006/relationships/diagramData" Target="../diagrams/data1.xml"/><Relationship Id="rId21" Type="http://schemas.openxmlformats.org/officeDocument/2006/relationships/image" Target="../media/image9.png"/><Relationship Id="rId7" Type="http://schemas.microsoft.com/office/2007/relationships/diagramDrawing" Target="../diagrams/drawing1.xml"/><Relationship Id="rId12" Type="http://schemas.openxmlformats.org/officeDocument/2006/relationships/diagramColors" Target="../diagrams/colors2.xml"/><Relationship Id="rId17" Type="http://schemas.openxmlformats.org/officeDocument/2006/relationships/image" Target="../media/image5.png"/><Relationship Id="rId25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.png"/><Relationship Id="rId20" Type="http://schemas.openxmlformats.org/officeDocument/2006/relationships/image" Target="../media/image8.sv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QuickStyle" Target="../diagrams/quickStyle2.xml"/><Relationship Id="rId24" Type="http://schemas.openxmlformats.org/officeDocument/2006/relationships/image" Target="../media/image12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3.png"/><Relationship Id="rId23" Type="http://schemas.openxmlformats.org/officeDocument/2006/relationships/image" Target="../media/image11.png"/><Relationship Id="rId10" Type="http://schemas.openxmlformats.org/officeDocument/2006/relationships/diagramLayout" Target="../diagrams/layout2.xml"/><Relationship Id="rId19" Type="http://schemas.openxmlformats.org/officeDocument/2006/relationships/image" Target="../media/image7.png"/><Relationship Id="rId4" Type="http://schemas.openxmlformats.org/officeDocument/2006/relationships/diagramLayout" Target="../diagrams/layout1.xml"/><Relationship Id="rId9" Type="http://schemas.openxmlformats.org/officeDocument/2006/relationships/diagramData" Target="../diagrams/data2.xml"/><Relationship Id="rId14" Type="http://schemas.openxmlformats.org/officeDocument/2006/relationships/image" Target="../media/image2.png"/><Relationship Id="rId22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29544" y="630789"/>
            <a:ext cx="31865056" cy="2733124"/>
          </a:xfrm>
        </p:spPr>
        <p:txBody>
          <a:bodyPr>
            <a:normAutofit fontScale="90000"/>
          </a:bodyPr>
          <a:lstStyle/>
          <a:p>
            <a:r>
              <a:rPr lang="en-US" dirty="0"/>
              <a:t>ML Model Optimization Strategies for Image Datasets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Alexander Peplowski | </a:t>
            </a:r>
            <a:r>
              <a:rPr lang="en-US" dirty="0" err="1"/>
              <a:t>Azfar</a:t>
            </a:r>
            <a:r>
              <a:rPr lang="en-US" dirty="0"/>
              <a:t> Khoja | Daniel Wang</a:t>
            </a:r>
          </a:p>
        </p:txBody>
      </p:sp>
      <p:sp>
        <p:nvSpPr>
          <p:cNvPr id="67" name="Text Placeholder 6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1114018" y="6437092"/>
            <a:ext cx="12484431" cy="4545603"/>
          </a:xfrm>
        </p:spPr>
        <p:txBody>
          <a:bodyPr/>
          <a:lstStyle/>
          <a:p>
            <a:r>
              <a:rPr lang="en-US" dirty="0"/>
              <a:t>Evaluate:</a:t>
            </a:r>
          </a:p>
          <a:p>
            <a:pPr marL="742950" lvl="1" indent="-742950">
              <a:buFont typeface="+mj-lt"/>
              <a:buAutoNum type="arabicPeriod"/>
            </a:pPr>
            <a:r>
              <a:rPr lang="en-US" dirty="0"/>
              <a:t>Network </a:t>
            </a:r>
            <a:r>
              <a:rPr lang="en-US" b="1" dirty="0"/>
              <a:t>Shape </a:t>
            </a:r>
            <a:r>
              <a:rPr lang="en-US" dirty="0"/>
              <a:t>vs Performance</a:t>
            </a:r>
          </a:p>
          <a:p>
            <a:pPr marL="742950" lvl="1" indent="-742950">
              <a:buFont typeface="+mj-lt"/>
              <a:buAutoNum type="arabicPeriod"/>
            </a:pPr>
            <a:r>
              <a:rPr lang="en-US" dirty="0"/>
              <a:t>Data </a:t>
            </a:r>
            <a:r>
              <a:rPr lang="en-US" b="1" dirty="0"/>
              <a:t>Availability</a:t>
            </a:r>
            <a:r>
              <a:rPr lang="en-US" dirty="0"/>
              <a:t> vs Performance</a:t>
            </a:r>
          </a:p>
          <a:p>
            <a:pPr marL="742950" lvl="1" indent="-742950">
              <a:buFont typeface="+mj-lt"/>
              <a:buAutoNum type="arabicPeriod"/>
            </a:pPr>
            <a:r>
              <a:rPr lang="en-US" dirty="0"/>
              <a:t>Network </a:t>
            </a:r>
            <a:r>
              <a:rPr lang="en-US" b="1" dirty="0"/>
              <a:t>Node Count </a:t>
            </a:r>
            <a:r>
              <a:rPr lang="en-US" dirty="0"/>
              <a:t>vs Performance</a:t>
            </a:r>
          </a:p>
          <a:p>
            <a:pPr marL="742950" lvl="1" indent="-742950">
              <a:buFont typeface="+mj-lt"/>
              <a:buAutoNum type="arabicPeriod"/>
            </a:pPr>
            <a:r>
              <a:rPr lang="en-US" dirty="0"/>
              <a:t>Target Model vs </a:t>
            </a:r>
            <a:r>
              <a:rPr lang="en-US" b="1" dirty="0"/>
              <a:t>Convergence Time</a:t>
            </a:r>
          </a:p>
          <a:p>
            <a:pPr marL="742950" lvl="1" indent="-742950">
              <a:buFont typeface="+mj-lt"/>
              <a:buAutoNum type="arabicPeriod"/>
            </a:pPr>
            <a:r>
              <a:rPr lang="en-US" b="1" dirty="0"/>
              <a:t>Regularization</a:t>
            </a:r>
            <a:r>
              <a:rPr lang="en-US" dirty="0"/>
              <a:t> vs Performance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114018" y="11265824"/>
            <a:ext cx="12484431" cy="1121304"/>
          </a:xfrm>
        </p:spPr>
        <p:txBody>
          <a:bodyPr/>
          <a:lstStyle/>
          <a:p>
            <a:r>
              <a:rPr lang="en-US" dirty="0"/>
              <a:t>Baseline Models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1114018" y="18594029"/>
            <a:ext cx="12484431" cy="1121304"/>
          </a:xfrm>
        </p:spPr>
        <p:txBody>
          <a:bodyPr/>
          <a:lstStyle/>
          <a:p>
            <a:r>
              <a:rPr lang="en-US" dirty="0"/>
              <a:t>Data Sets</a:t>
            </a:r>
          </a:p>
        </p:txBody>
      </p:sp>
      <p:graphicFrame>
        <p:nvGraphicFramePr>
          <p:cNvPr id="72" name="Content Placeholder 71" descr="Horizontal Bullet List" title="SmartArt"/>
          <p:cNvGraphicFramePr>
            <a:graphicFrameLocks noGrp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3078382267"/>
              </p:ext>
            </p:extLst>
          </p:nvPr>
        </p:nvGraphicFramePr>
        <p:xfrm>
          <a:off x="1469386" y="19876081"/>
          <a:ext cx="11773694" cy="2792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graphicFrame>
        <p:nvGraphicFramePr>
          <p:cNvPr id="2" name="Content Placeholder 1" descr="Sample table with 2 columns, 8 rows" title="Table"/>
          <p:cNvGraphicFramePr>
            <a:graphicFrameLocks noGrp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2052426501"/>
              </p:ext>
            </p:extLst>
          </p:nvPr>
        </p:nvGraphicFramePr>
        <p:xfrm>
          <a:off x="1469386" y="25349135"/>
          <a:ext cx="11773694" cy="2518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49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4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560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Step</a:t>
                      </a:r>
                    </a:p>
                  </a:txBody>
                  <a:tcPr marL="84098" marR="84098" marT="42049" marB="420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Description</a:t>
                      </a:r>
                    </a:p>
                  </a:txBody>
                  <a:tcPr marL="84098" marR="84098" marT="42049" marB="4204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60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Define Models</a:t>
                      </a:r>
                    </a:p>
                  </a:txBody>
                  <a:tcPr marL="84098" marR="84098" marT="42049" marB="420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Generate models with </a:t>
                      </a:r>
                      <a:r>
                        <a:rPr lang="en-US" sz="2600" b="1" dirty="0"/>
                        <a:t>equal parameter count </a:t>
                      </a:r>
                      <a:r>
                        <a:rPr lang="en-US" sz="2600" dirty="0"/>
                        <a:t>for MLP and CNN </a:t>
                      </a:r>
                      <a:r>
                        <a:rPr lang="en-US" sz="2600" b="0" dirty="0"/>
                        <a:t>depths </a:t>
                      </a:r>
                      <a:r>
                        <a:rPr lang="en-US" sz="2600" dirty="0"/>
                        <a:t>from1 to 8</a:t>
                      </a:r>
                    </a:p>
                  </a:txBody>
                  <a:tcPr marL="84098" marR="84098" marT="42049" marB="4204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60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Run Experiment</a:t>
                      </a:r>
                    </a:p>
                  </a:txBody>
                  <a:tcPr marL="84098" marR="84098" marT="42049" marB="420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Evaluate validation loss, test accuracy using CIFAR-10 for CNN and F-MNIST for MLP</a:t>
                      </a:r>
                    </a:p>
                  </a:txBody>
                  <a:tcPr marL="84098" marR="84098" marT="42049" marB="4204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41"/>
          </p:nvPr>
        </p:nvSpPr>
        <p:spPr>
          <a:xfrm>
            <a:off x="29319277" y="21179294"/>
            <a:ext cx="12484431" cy="1121304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2"/>
          </p:nvPr>
        </p:nvSpPr>
        <p:spPr>
          <a:xfrm>
            <a:off x="29319277" y="22300598"/>
            <a:ext cx="12484431" cy="605522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1.1: When controlling for number of parameters, MLP network depth </a:t>
            </a:r>
            <a:r>
              <a:rPr lang="en-US" b="1" dirty="0"/>
              <a:t>has little impact </a:t>
            </a:r>
            <a:r>
              <a:rPr lang="en-US" dirty="0"/>
              <a:t>on performance for the F-MNIST dataset</a:t>
            </a:r>
          </a:p>
          <a:p>
            <a:r>
              <a:rPr lang="en-US" dirty="0"/>
              <a:t>1.2: When controlling for number of parameters, CNN network depth is </a:t>
            </a:r>
            <a:r>
              <a:rPr lang="en-US" b="1" dirty="0"/>
              <a:t>best at depth 4 </a:t>
            </a:r>
            <a:r>
              <a:rPr lang="en-US" dirty="0"/>
              <a:t>for the CIFAR-10 dataset</a:t>
            </a:r>
          </a:p>
          <a:p>
            <a:r>
              <a:rPr lang="en-US" dirty="0"/>
              <a:t>2: Increasing data availability has a significant impact on CNN, small impact on MLP. </a:t>
            </a:r>
            <a:r>
              <a:rPr lang="en-US" b="1" dirty="0"/>
              <a:t>Data augmentation </a:t>
            </a:r>
            <a:r>
              <a:rPr lang="en-US" dirty="0"/>
              <a:t>helps in both cases.</a:t>
            </a:r>
          </a:p>
          <a:p>
            <a:r>
              <a:rPr lang="en-US" dirty="0"/>
              <a:t>3.1: When varying the node count, the </a:t>
            </a:r>
            <a:r>
              <a:rPr lang="en-US" b="1" dirty="0"/>
              <a:t>highest capacity </a:t>
            </a:r>
            <a:r>
              <a:rPr lang="en-US" dirty="0"/>
              <a:t>CNN model has the best performance and fastest training time on the CIFAR-10 dataset.</a:t>
            </a:r>
          </a:p>
          <a:p>
            <a:r>
              <a:rPr lang="en-US" dirty="0"/>
              <a:t>3.2: When varying the node count, the capacity of MLP models </a:t>
            </a:r>
            <a:r>
              <a:rPr lang="en-US" b="1" dirty="0"/>
              <a:t>does not impact </a:t>
            </a:r>
            <a:r>
              <a:rPr lang="en-US" dirty="0"/>
              <a:t>performance for the F-MNIST data set.</a:t>
            </a:r>
          </a:p>
          <a:p>
            <a:r>
              <a:rPr lang="en-US" dirty="0"/>
              <a:t>4: SVMs with linear kernels have </a:t>
            </a:r>
            <a:r>
              <a:rPr lang="en-US" b="1" dirty="0"/>
              <a:t>fast convergence</a:t>
            </a:r>
            <a:r>
              <a:rPr lang="en-US" dirty="0"/>
              <a:t>, but CNNs have the </a:t>
            </a:r>
            <a:r>
              <a:rPr lang="en-US" b="1" dirty="0"/>
              <a:t>best performance </a:t>
            </a:r>
            <a:r>
              <a:rPr lang="en-US" dirty="0"/>
              <a:t>on the F-MNIST dataset</a:t>
            </a:r>
          </a:p>
          <a:p>
            <a:r>
              <a:rPr lang="en-US" dirty="0"/>
              <a:t>5: Not clear how to select a general regularizer across datasets, use hyperparameter search!</a:t>
            </a:r>
          </a:p>
        </p:txBody>
      </p:sp>
      <p:pic>
        <p:nvPicPr>
          <p:cNvPr id="1028" name="Picture 4" descr="Image result for mila logo">
            <a:extLst>
              <a:ext uri="{FF2B5EF4-FFF2-40B4-BE49-F238E27FC236}">
                <a16:creationId xmlns:a16="http://schemas.microsoft.com/office/drawing/2014/main" id="{76095A68-E6E3-4612-9C87-C02B43D85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2057" y="27867895"/>
            <a:ext cx="3302437" cy="165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5" name="Content Placeholder 71" descr="Horizontal Bullet List" title="SmartArt">
            <a:extLst>
              <a:ext uri="{FF2B5EF4-FFF2-40B4-BE49-F238E27FC236}">
                <a16:creationId xmlns:a16="http://schemas.microsoft.com/office/drawing/2014/main" id="{6D5AD587-AD5B-4186-9510-FC483D493BEE}"/>
              </a:ext>
            </a:extLst>
          </p:cNvPr>
          <p:cNvGraphicFramePr>
            <a:graphicFrameLocks noGrp="1"/>
          </p:cNvGraphicFramePr>
          <p:nvPr>
            <p:ph sz="quarter" idx="25"/>
            <p:extLst>
              <p:ext uri="{D42A27DB-BD31-4B8C-83A1-F6EECF244321}">
                <p14:modId xmlns:p14="http://schemas.microsoft.com/office/powerpoint/2010/main" val="1626809155"/>
              </p:ext>
            </p:extLst>
          </p:nvPr>
        </p:nvGraphicFramePr>
        <p:xfrm>
          <a:off x="1114349" y="12506620"/>
          <a:ext cx="12484100" cy="5614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38" name="Content Placeholder 1" descr="Sample table with 2 columns, 8 rows" title="Table">
            <a:extLst>
              <a:ext uri="{FF2B5EF4-FFF2-40B4-BE49-F238E27FC236}">
                <a16:creationId xmlns:a16="http://schemas.microsoft.com/office/drawing/2014/main" id="{FC6652E3-D4F7-443E-A6C1-0B6A4FFF4D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441111"/>
              </p:ext>
            </p:extLst>
          </p:nvPr>
        </p:nvGraphicFramePr>
        <p:xfrm>
          <a:off x="15492409" y="7150747"/>
          <a:ext cx="11773694" cy="31733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49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4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560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Step</a:t>
                      </a:r>
                    </a:p>
                  </a:txBody>
                  <a:tcPr marL="84098" marR="84098" marT="42049" marB="420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Description</a:t>
                      </a:r>
                    </a:p>
                  </a:txBody>
                  <a:tcPr marL="84098" marR="84098" marT="42049" marB="4204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60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Split Training Set</a:t>
                      </a:r>
                    </a:p>
                  </a:txBody>
                  <a:tcPr marL="84098" marR="84098" marT="42049" marB="420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Generate </a:t>
                      </a:r>
                      <a:r>
                        <a:rPr lang="en-US" sz="2600" b="1" dirty="0"/>
                        <a:t>smaller stratified sets </a:t>
                      </a:r>
                      <a:r>
                        <a:rPr lang="en-US" sz="2600" dirty="0"/>
                        <a:t>sampled from CIFAR-10 and F-MNIST</a:t>
                      </a:r>
                    </a:p>
                  </a:txBody>
                  <a:tcPr marL="84098" marR="84098" marT="42049" marB="4204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60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Data Augmentation</a:t>
                      </a:r>
                    </a:p>
                  </a:txBody>
                  <a:tcPr marL="84098" marR="84098" marT="42049" marB="420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Reflect images horizontally to double data set size</a:t>
                      </a:r>
                    </a:p>
                  </a:txBody>
                  <a:tcPr marL="84098" marR="84098" marT="42049" marB="4204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60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Run Experiment</a:t>
                      </a:r>
                    </a:p>
                  </a:txBody>
                  <a:tcPr marL="84098" marR="84098" marT="42049" marB="420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Evaluate test set accuracy using above sets</a:t>
                      </a:r>
                    </a:p>
                  </a:txBody>
                  <a:tcPr marL="84098" marR="84098" marT="42049" marB="4204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8" name="Content Placeholder 1" descr="Sample table with 2 columns, 8 rows" title="Table">
            <a:extLst>
              <a:ext uri="{FF2B5EF4-FFF2-40B4-BE49-F238E27FC236}">
                <a16:creationId xmlns:a16="http://schemas.microsoft.com/office/drawing/2014/main" id="{B373DD30-94AE-4801-8F02-2D8579CC8F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9343368"/>
              </p:ext>
            </p:extLst>
          </p:nvPr>
        </p:nvGraphicFramePr>
        <p:xfrm>
          <a:off x="15492409" y="11487413"/>
          <a:ext cx="11773694" cy="2518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49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4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560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Step</a:t>
                      </a:r>
                    </a:p>
                  </a:txBody>
                  <a:tcPr marL="84098" marR="84098" marT="42049" marB="420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Description</a:t>
                      </a:r>
                    </a:p>
                  </a:txBody>
                  <a:tcPr marL="84098" marR="84098" marT="42049" marB="4204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60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Define Models</a:t>
                      </a:r>
                    </a:p>
                  </a:txBody>
                  <a:tcPr marL="84098" marR="84098" marT="42049" marB="420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Generate models with equal depth and </a:t>
                      </a:r>
                      <a:r>
                        <a:rPr lang="en-US" sz="2600" b="1" dirty="0"/>
                        <a:t>variable number of neurons</a:t>
                      </a:r>
                    </a:p>
                  </a:txBody>
                  <a:tcPr marL="84098" marR="84098" marT="42049" marB="4204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60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Run Experiment</a:t>
                      </a:r>
                    </a:p>
                  </a:txBody>
                  <a:tcPr marL="84098" marR="84098" marT="42049" marB="420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Evaluate validation loss, test accuracy using CIFAR-10 and F-MNIST</a:t>
                      </a:r>
                    </a:p>
                  </a:txBody>
                  <a:tcPr marL="84098" marR="84098" marT="42049" marB="4204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0" name="Content Placeholder 1" descr="Sample table with 2 columns, 8 rows" title="Table">
            <a:extLst>
              <a:ext uri="{FF2B5EF4-FFF2-40B4-BE49-F238E27FC236}">
                <a16:creationId xmlns:a16="http://schemas.microsoft.com/office/drawing/2014/main" id="{B2EA0F32-A461-4144-8578-FF9654D050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1143850"/>
              </p:ext>
            </p:extLst>
          </p:nvPr>
        </p:nvGraphicFramePr>
        <p:xfrm>
          <a:off x="15492409" y="15169449"/>
          <a:ext cx="11773694" cy="2518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49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4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560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Step</a:t>
                      </a:r>
                    </a:p>
                  </a:txBody>
                  <a:tcPr marL="84098" marR="84098" marT="42049" marB="420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Description</a:t>
                      </a:r>
                    </a:p>
                  </a:txBody>
                  <a:tcPr marL="84098" marR="84098" marT="42049" marB="4204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60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Define Models</a:t>
                      </a:r>
                    </a:p>
                  </a:txBody>
                  <a:tcPr marL="84098" marR="84098" marT="42049" marB="420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Compile </a:t>
                      </a:r>
                      <a:r>
                        <a:rPr lang="en-US" sz="2600" b="1" dirty="0"/>
                        <a:t>baseline models</a:t>
                      </a:r>
                      <a:r>
                        <a:rPr lang="en-US" sz="2600" dirty="0"/>
                        <a:t> with gradient descent optimizer</a:t>
                      </a:r>
                    </a:p>
                  </a:txBody>
                  <a:tcPr marL="84098" marR="84098" marT="42049" marB="4204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60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Run Experiment</a:t>
                      </a:r>
                    </a:p>
                  </a:txBody>
                  <a:tcPr marL="84098" marR="84098" marT="42049" marB="420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Evaluate validation loss, test accuracy using F-MNIST with fixed epoch count</a:t>
                      </a:r>
                    </a:p>
                  </a:txBody>
                  <a:tcPr marL="84098" marR="84098" marT="42049" marB="4204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id="{DF9178E6-C0AA-48E9-9C80-1145F414F39E}"/>
              </a:ext>
            </a:extLst>
          </p:cNvPr>
          <p:cNvSpPr/>
          <p:nvPr/>
        </p:nvSpPr>
        <p:spPr>
          <a:xfrm>
            <a:off x="1469386" y="24643320"/>
            <a:ext cx="76226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3600" b="1" dirty="0"/>
              <a:t>1. Network Shape vs Performance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EE5DB2-BC1F-4183-843C-BD67803E7470}"/>
              </a:ext>
            </a:extLst>
          </p:cNvPr>
          <p:cNvSpPr/>
          <p:nvPr/>
        </p:nvSpPr>
        <p:spPr>
          <a:xfrm>
            <a:off x="15492409" y="6504416"/>
            <a:ext cx="78191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3600" b="1" dirty="0"/>
              <a:t>2. Data Availability vs Performance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8D21724-35E1-44B2-AA5E-8FFDFFCD2068}"/>
              </a:ext>
            </a:extLst>
          </p:cNvPr>
          <p:cNvSpPr/>
          <p:nvPr/>
        </p:nvSpPr>
        <p:spPr>
          <a:xfrm>
            <a:off x="15492409" y="10841082"/>
            <a:ext cx="88537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3600" b="1" dirty="0"/>
              <a:t>3. Network Node Count vs Performance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D9446A4-8E76-4329-AAB6-34F220E4AD08}"/>
              </a:ext>
            </a:extLst>
          </p:cNvPr>
          <p:cNvSpPr/>
          <p:nvPr/>
        </p:nvSpPr>
        <p:spPr>
          <a:xfrm>
            <a:off x="15492409" y="14513707"/>
            <a:ext cx="84264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3600" b="1" dirty="0"/>
              <a:t>4. Target Model vs Convergence Time</a:t>
            </a:r>
          </a:p>
        </p:txBody>
      </p:sp>
      <p:sp>
        <p:nvSpPr>
          <p:cNvPr id="55" name="Text Placeholder 17">
            <a:extLst>
              <a:ext uri="{FF2B5EF4-FFF2-40B4-BE49-F238E27FC236}">
                <a16:creationId xmlns:a16="http://schemas.microsoft.com/office/drawing/2014/main" id="{70185960-DF74-4854-BFF5-126CE556D236}"/>
              </a:ext>
            </a:extLst>
          </p:cNvPr>
          <p:cNvSpPr txBox="1">
            <a:spLocks/>
          </p:cNvSpPr>
          <p:nvPr/>
        </p:nvSpPr>
        <p:spPr>
          <a:xfrm>
            <a:off x="15216979" y="21898057"/>
            <a:ext cx="12484431" cy="1121304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vert="horz" lIns="365760" tIns="45720" rIns="91440" bIns="45720" rtlCol="0" anchor="ctr">
            <a:noAutofit/>
          </a:bodyPr>
          <a:lstStyle>
            <a:lvl1pPr marL="0" indent="0" algn="ctr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966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E29887-7BD7-4E1E-81D6-2ECF18B858C5}"/>
              </a:ext>
            </a:extLst>
          </p:cNvPr>
          <p:cNvSpPr/>
          <p:nvPr/>
        </p:nvSpPr>
        <p:spPr>
          <a:xfrm>
            <a:off x="15515034" y="23181855"/>
            <a:ext cx="76226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3600" b="1" dirty="0"/>
              <a:t>1. Network Shape vs Performance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AC0A757D-E5A5-4AE7-AFDE-6D9AB1C4D6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666" y="23770797"/>
            <a:ext cx="6242215" cy="4161476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767D56F6-C063-4B3D-9A3A-DAF5B3A4D3B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9194" y="23770797"/>
            <a:ext cx="6242215" cy="4161476"/>
          </a:xfrm>
          <a:prstGeom prst="rect">
            <a:avLst/>
          </a:prstGeom>
        </p:spPr>
      </p:pic>
      <p:pic>
        <p:nvPicPr>
          <p:cNvPr id="62" name="Espace réservé pour une image  61">
            <a:extLst>
              <a:ext uri="{FF2B5EF4-FFF2-40B4-BE49-F238E27FC236}">
                <a16:creationId xmlns:a16="http://schemas.microsoft.com/office/drawing/2014/main" id="{CD282D66-D96A-449C-A2EE-253DA769AB49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10" b="34410"/>
          <a:stretch>
            <a:fillRect/>
          </a:stretch>
        </p:blipFill>
        <p:spPr>
          <a:xfrm>
            <a:off x="31471169" y="0"/>
            <a:ext cx="11332594" cy="3533915"/>
          </a:xfrm>
        </p:spPr>
      </p:pic>
      <p:pic>
        <p:nvPicPr>
          <p:cNvPr id="64" name="Graphique 63">
            <a:extLst>
              <a:ext uri="{FF2B5EF4-FFF2-40B4-BE49-F238E27FC236}">
                <a16:creationId xmlns:a16="http://schemas.microsoft.com/office/drawing/2014/main" id="{05EC7B13-4372-4FF1-94BD-80469B4F5E2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1471169" y="6988502"/>
            <a:ext cx="6484293" cy="3602385"/>
          </a:xfrm>
          <a:prstGeom prst="rect">
            <a:avLst/>
          </a:prstGeom>
        </p:spPr>
      </p:pic>
      <p:pic>
        <p:nvPicPr>
          <p:cNvPr id="75" name="Graphique 74">
            <a:extLst>
              <a:ext uri="{FF2B5EF4-FFF2-40B4-BE49-F238E27FC236}">
                <a16:creationId xmlns:a16="http://schemas.microsoft.com/office/drawing/2014/main" id="{9D57EE7D-BC76-4837-8EFB-E6DEAAE8B01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8562616" y="16570874"/>
            <a:ext cx="6484293" cy="4322862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A2C547F0-8D62-4FB1-8A60-EE9067FA9996}"/>
              </a:ext>
            </a:extLst>
          </p:cNvPr>
          <p:cNvSpPr/>
          <p:nvPr/>
        </p:nvSpPr>
        <p:spPr>
          <a:xfrm>
            <a:off x="29160063" y="6504416"/>
            <a:ext cx="78191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3600" b="1" dirty="0"/>
              <a:t>2. Data Availability vs Performance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FB045A3-547B-4622-B1C5-C39EDFC4ABEC}"/>
              </a:ext>
            </a:extLst>
          </p:cNvPr>
          <p:cNvSpPr/>
          <p:nvPr/>
        </p:nvSpPr>
        <p:spPr>
          <a:xfrm>
            <a:off x="29160063" y="15370545"/>
            <a:ext cx="51299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3600" b="1" dirty="0"/>
              <a:t>4. Target Algorithm vs Convergence Time</a:t>
            </a:r>
          </a:p>
        </p:txBody>
      </p:sp>
      <p:sp>
        <p:nvSpPr>
          <p:cNvPr id="80" name="Text Placeholder 8">
            <a:extLst>
              <a:ext uri="{FF2B5EF4-FFF2-40B4-BE49-F238E27FC236}">
                <a16:creationId xmlns:a16="http://schemas.microsoft.com/office/drawing/2014/main" id="{A9B8E0CD-FAF6-42F4-B951-CAA0AD2E7DED}"/>
              </a:ext>
            </a:extLst>
          </p:cNvPr>
          <p:cNvSpPr txBox="1">
            <a:spLocks/>
          </p:cNvSpPr>
          <p:nvPr/>
        </p:nvSpPr>
        <p:spPr>
          <a:xfrm>
            <a:off x="1114017" y="23181855"/>
            <a:ext cx="12484431" cy="1121304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vert="horz" lIns="365760" tIns="45720" rIns="91440" bIns="45720" rtlCol="0" anchor="ctr">
            <a:noAutofit/>
          </a:bodyPr>
          <a:lstStyle>
            <a:lvl1pPr marL="0" indent="0" algn="ctr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966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/>
              <a:t>Procedure</a:t>
            </a:r>
            <a:endParaRPr lang="en-US" dirty="0"/>
          </a:p>
        </p:txBody>
      </p:sp>
      <p:graphicFrame>
        <p:nvGraphicFramePr>
          <p:cNvPr id="81" name="Content Placeholder 1" descr="Sample table with 2 columns, 8 rows" title="Table">
            <a:extLst>
              <a:ext uri="{FF2B5EF4-FFF2-40B4-BE49-F238E27FC236}">
                <a16:creationId xmlns:a16="http://schemas.microsoft.com/office/drawing/2014/main" id="{29E11106-2159-444A-938B-1AC282F0AC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1456761"/>
              </p:ext>
            </p:extLst>
          </p:nvPr>
        </p:nvGraphicFramePr>
        <p:xfrm>
          <a:off x="15492409" y="18627861"/>
          <a:ext cx="11773694" cy="240778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49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4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560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Step</a:t>
                      </a:r>
                    </a:p>
                  </a:txBody>
                  <a:tcPr marL="84098" marR="84098" marT="42049" marB="420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Description</a:t>
                      </a:r>
                    </a:p>
                  </a:txBody>
                  <a:tcPr marL="84098" marR="84098" marT="42049" marB="4204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60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Define Models</a:t>
                      </a:r>
                    </a:p>
                  </a:txBody>
                  <a:tcPr marL="84098" marR="84098" marT="42049" marB="420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Generate CNN, MLP models with </a:t>
                      </a:r>
                      <a:r>
                        <a:rPr lang="en-US" sz="2600" b="1" dirty="0"/>
                        <a:t>variable l2 regularization values</a:t>
                      </a:r>
                    </a:p>
                  </a:txBody>
                  <a:tcPr marL="84098" marR="84098" marT="42049" marB="4204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60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Run Experiment</a:t>
                      </a:r>
                    </a:p>
                  </a:txBody>
                  <a:tcPr marL="84098" marR="84098" marT="42049" marB="420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Evaluate validation loss using CIFAR-10 and F-MNIST</a:t>
                      </a:r>
                    </a:p>
                  </a:txBody>
                  <a:tcPr marL="84098" marR="84098" marT="42049" marB="4204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2" name="Rectangle 81">
            <a:extLst>
              <a:ext uri="{FF2B5EF4-FFF2-40B4-BE49-F238E27FC236}">
                <a16:creationId xmlns:a16="http://schemas.microsoft.com/office/drawing/2014/main" id="{79D9C3D4-2E33-4306-9079-DCB69569E48C}"/>
              </a:ext>
            </a:extLst>
          </p:cNvPr>
          <p:cNvSpPr/>
          <p:nvPr/>
        </p:nvSpPr>
        <p:spPr>
          <a:xfrm>
            <a:off x="15492409" y="17972119"/>
            <a:ext cx="74687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3600" b="1" dirty="0"/>
              <a:t>5. Regularization vs Performance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7ECF4FD-5BED-4D1E-8F98-255A40CEEE7A}"/>
              </a:ext>
            </a:extLst>
          </p:cNvPr>
          <p:cNvSpPr/>
          <p:nvPr/>
        </p:nvSpPr>
        <p:spPr>
          <a:xfrm>
            <a:off x="35589012" y="15370545"/>
            <a:ext cx="51299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3600" b="1" dirty="0"/>
              <a:t>5. Regularization vs Performance</a:t>
            </a:r>
          </a:p>
        </p:txBody>
      </p:sp>
      <p:pic>
        <p:nvPicPr>
          <p:cNvPr id="77" name="Graphique 76">
            <a:extLst>
              <a:ext uri="{FF2B5EF4-FFF2-40B4-BE49-F238E27FC236}">
                <a16:creationId xmlns:a16="http://schemas.microsoft.com/office/drawing/2014/main" id="{AE6EA36F-161E-4474-A955-9BFBC329775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4574163" y="16503289"/>
            <a:ext cx="8011476" cy="4450820"/>
          </a:xfrm>
          <a:prstGeom prst="rect">
            <a:avLst/>
          </a:prstGeom>
        </p:spPr>
      </p:pic>
      <p:pic>
        <p:nvPicPr>
          <p:cNvPr id="88" name="Graphique 87">
            <a:extLst>
              <a:ext uri="{FF2B5EF4-FFF2-40B4-BE49-F238E27FC236}">
                <a16:creationId xmlns:a16="http://schemas.microsoft.com/office/drawing/2014/main" id="{C258FCFC-EA40-4A61-B472-BE95DD3ECD70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rcRect r="5099"/>
          <a:stretch/>
        </p:blipFill>
        <p:spPr>
          <a:xfrm>
            <a:off x="28448885" y="11273772"/>
            <a:ext cx="7025321" cy="4112673"/>
          </a:xfrm>
          <a:prstGeom prst="rect">
            <a:avLst/>
          </a:prstGeom>
        </p:spPr>
      </p:pic>
      <p:pic>
        <p:nvPicPr>
          <p:cNvPr id="92" name="Graphique 91">
            <a:extLst>
              <a:ext uri="{FF2B5EF4-FFF2-40B4-BE49-F238E27FC236}">
                <a16:creationId xmlns:a16="http://schemas.microsoft.com/office/drawing/2014/main" id="{40D27D89-5683-4F50-ABE5-80D3FA9603B4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rcRect l="5099"/>
          <a:stretch/>
        </p:blipFill>
        <p:spPr>
          <a:xfrm>
            <a:off x="35424399" y="11273772"/>
            <a:ext cx="7025321" cy="4112673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9F882105-0914-4D29-B91D-C2249C76D8A3}"/>
              </a:ext>
            </a:extLst>
          </p:cNvPr>
          <p:cNvSpPr/>
          <p:nvPr/>
        </p:nvSpPr>
        <p:spPr>
          <a:xfrm>
            <a:off x="29160063" y="10591408"/>
            <a:ext cx="88537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3600" b="1" dirty="0"/>
              <a:t>3. Network Node Count vs Performance</a:t>
            </a:r>
          </a:p>
        </p:txBody>
      </p:sp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Poster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480</Words>
  <Application>Microsoft Office PowerPoint</Application>
  <PresentationFormat>Personnalisé</PresentationFormat>
  <Paragraphs>92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3" baseType="lpstr">
      <vt:lpstr>Arial</vt:lpstr>
      <vt:lpstr>Science Poster</vt:lpstr>
      <vt:lpstr>ML Model Optimization Strategies for Image Datasets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Project Title</dc:title>
  <dc:creator>Alexander Peplowski</dc:creator>
  <cp:lastModifiedBy>Peplowski Alexander</cp:lastModifiedBy>
  <cp:revision>37</cp:revision>
  <dcterms:created xsi:type="dcterms:W3CDTF">2013-01-20T21:20:28Z</dcterms:created>
  <dcterms:modified xsi:type="dcterms:W3CDTF">2019-12-18T13:28:04Z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0x0101007C1D5F340F01F94FA2FD29A5E6DC872E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