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Abhishek  Sharma</cp:lastModifiedBy>
  <cp:revision>1</cp:revision>
  <dcterms:created xsi:type="dcterms:W3CDTF">2024-11-16T21:24:36Z</dcterms:created>
  <dcterms:modified xsi:type="dcterms:W3CDTF">2024-11-16T21:26:37Z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LastSaved">
    <vt:filetime>2024-11-17T00:00:00Z</vt:filetime>
  </property>
</Properties>
</file>