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60" r:id="rId6"/>
    <p:sldMasterId id="2147483662" r:id="rId7"/>
    <p:sldMasterId id="2147483664" r:id="rId8"/>
    <p:sldMasterId id="2147483666" r:id="rId9"/>
    <p:sldMasterId id="2147483668" r:id="rId10"/>
    <p:sldMasterId id="2147483670" r:id="rId11"/>
    <p:sldMasterId id="2147483672" r:id="rId12"/>
    <p:sldMasterId id="2147483674" r:id="rId13"/>
    <p:sldMasterId id="2147483676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2" r:id="rId21"/>
    <p:sldMasterId id="2147483694" r:id="rId22"/>
    <p:sldMasterId id="2147483696" r:id="rId23"/>
    <p:sldMasterId id="2147483698" r:id="rId24"/>
    <p:sldMasterId id="2147483700" r:id="rId25"/>
    <p:sldMasterId id="2147483702" r:id="rId26"/>
    <p:sldMasterId id="2147483704" r:id="rId27"/>
    <p:sldMasterId id="2147483706" r:id="rId28"/>
    <p:sldMasterId id="2147483708" r:id="rId29"/>
    <p:sldMasterId id="2147483710" r:id="rId30"/>
    <p:sldMasterId id="2147483712" r:id="rId31"/>
  </p:sldMasterIdLst>
  <p:sldIdLst>
    <p:sldId id="256" r:id="rId32"/>
    <p:sldId id="257" r:id="rId33"/>
    <p:sldId id="258" r:id="rId34"/>
    <p:sldId id="261" r:id="rId35"/>
    <p:sldId id="263" r:id="rId36"/>
    <p:sldId id="265" r:id="rId37"/>
    <p:sldId id="266" r:id="rId38"/>
    <p:sldId id="269" r:id="rId39"/>
    <p:sldId id="268" r:id="rId40"/>
    <p:sldId id="270" r:id="rId4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8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3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1.xml"/><Relationship Id="rId37" Type="http://schemas.openxmlformats.org/officeDocument/2006/relationships/slide" Target="slides/slide6.xml"/><Relationship Id="rId40" Type="http://schemas.openxmlformats.org/officeDocument/2006/relationships/slide" Target="slides/slide9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4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2.xml"/><Relationship Id="rId38" Type="http://schemas.openxmlformats.org/officeDocument/2006/relationships/slide" Target="slides/slide7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61560" y="655200"/>
            <a:ext cx="4475160" cy="108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961560" y="655200"/>
            <a:ext cx="4475160" cy="108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961560" y="655200"/>
            <a:ext cx="4475160" cy="108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961560" y="655200"/>
            <a:ext cx="4475160" cy="108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.png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.png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.png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.png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;p2"/>
          <p:cNvPicPr/>
          <p:nvPr/>
        </p:nvPicPr>
        <p:blipFill>
          <a:blip r:embed="rId3"/>
          <a:srcRect l="237" r="996"/>
          <a:stretch/>
        </p:blipFill>
        <p:spPr>
          <a:xfrm rot="10800000" flipH="1">
            <a:off x="0" y="-6480"/>
            <a:ext cx="9164160" cy="5149080"/>
          </a:xfrm>
          <a:prstGeom prst="rect">
            <a:avLst/>
          </a:prstGeom>
          <a:ln w="0">
            <a:noFill/>
          </a:ln>
        </p:spPr>
      </p:pic>
      <p:pic>
        <p:nvPicPr>
          <p:cNvPr id="5" name="Google Shape;10;p2"/>
          <p:cNvPicPr/>
          <p:nvPr/>
        </p:nvPicPr>
        <p:blipFill>
          <a:blip r:embed="rId4">
            <a:alphaModFix amt="50000"/>
          </a:blip>
          <a:srcRect l="771" r="6256"/>
          <a:stretch/>
        </p:blipFill>
        <p:spPr>
          <a:xfrm rot="10800000" flipH="1">
            <a:off x="-58320" y="-6840"/>
            <a:ext cx="9279000" cy="52124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958400" y="1392840"/>
            <a:ext cx="5226840" cy="1586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168;p20"/>
          <p:cNvPicPr/>
          <p:nvPr/>
        </p:nvPicPr>
        <p:blipFill>
          <a:blip r:embed="rId3"/>
          <a:srcRect l="420" r="-520"/>
          <a:stretch/>
        </p:blipFill>
        <p:spPr>
          <a:xfrm rot="5400000">
            <a:off x="1982520" y="-1990800"/>
            <a:ext cx="5188320" cy="9156240"/>
          </a:xfrm>
          <a:prstGeom prst="rect">
            <a:avLst/>
          </a:prstGeom>
          <a:ln w="0">
            <a:noFill/>
          </a:ln>
        </p:spPr>
      </p:pic>
      <p:pic>
        <p:nvPicPr>
          <p:cNvPr id="68" name="Google Shape;169;p20"/>
          <p:cNvPicPr/>
          <p:nvPr/>
        </p:nvPicPr>
        <p:blipFill>
          <a:blip r:embed="rId4">
            <a:alphaModFix amt="50000"/>
          </a:blip>
          <a:srcRect l="1158" r="46635" b="74946"/>
          <a:stretch/>
        </p:blipFill>
        <p:spPr>
          <a:xfrm rot="16200000" flipH="1">
            <a:off x="5928840" y="1921680"/>
            <a:ext cx="5146560" cy="1289520"/>
          </a:xfrm>
          <a:prstGeom prst="rect">
            <a:avLst/>
          </a:prstGeom>
          <a:ln w="0">
            <a:noFill/>
          </a:ln>
        </p:spPr>
      </p:pic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0" name="Google Shape;171;p20"/>
          <p:cNvSpPr/>
          <p:nvPr/>
        </p:nvSpPr>
        <p:spPr>
          <a:xfrm>
            <a:off x="1339560" y="334476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1" name="Google Shape;172;p20"/>
          <p:cNvSpPr/>
          <p:nvPr/>
        </p:nvSpPr>
        <p:spPr>
          <a:xfrm>
            <a:off x="7544520" y="353520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2" name="Google Shape;173;p20"/>
          <p:cNvSpPr/>
          <p:nvPr/>
        </p:nvSpPr>
        <p:spPr>
          <a:xfrm>
            <a:off x="7567560" y="35416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3" name="Google Shape;174;p20"/>
          <p:cNvSpPr/>
          <p:nvPr/>
        </p:nvSpPr>
        <p:spPr>
          <a:xfrm>
            <a:off x="7572960" y="3543840"/>
            <a:ext cx="5400" cy="2880"/>
          </a:xfrm>
          <a:custGeom>
            <a:avLst/>
            <a:gdLst>
              <a:gd name="textAreaLeft" fmla="*/ 0 w 5400"/>
              <a:gd name="textAreaRight" fmla="*/ 5760 w 5400"/>
              <a:gd name="textAreaTop" fmla="*/ 0 h 2880"/>
              <a:gd name="textAreaBottom" fmla="*/ 3240 h 2880"/>
            </a:gdLst>
            <a:ahLst/>
            <a:cxnLst/>
            <a:rect l="textAreaLeft" t="textAreaTop" r="textAreaRight" b="textAreaBottom"/>
            <a:pathLst>
              <a:path w="51" h="31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40" bIns="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4" name="Google Shape;175;p20"/>
          <p:cNvSpPr/>
          <p:nvPr/>
        </p:nvSpPr>
        <p:spPr>
          <a:xfrm>
            <a:off x="1339920" y="334872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5" name="Google Shape;176;p20"/>
          <p:cNvSpPr/>
          <p:nvPr/>
        </p:nvSpPr>
        <p:spPr>
          <a:xfrm>
            <a:off x="7544520" y="353880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6" name="Google Shape;177;p20"/>
          <p:cNvSpPr/>
          <p:nvPr/>
        </p:nvSpPr>
        <p:spPr>
          <a:xfrm>
            <a:off x="7567560" y="35452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7" name="Google Shape;178;p20"/>
          <p:cNvSpPr/>
          <p:nvPr/>
        </p:nvSpPr>
        <p:spPr>
          <a:xfrm>
            <a:off x="7572960" y="3547440"/>
            <a:ext cx="5400" cy="2880"/>
          </a:xfrm>
          <a:custGeom>
            <a:avLst/>
            <a:gdLst>
              <a:gd name="textAreaLeft" fmla="*/ 0 w 5400"/>
              <a:gd name="textAreaRight" fmla="*/ 5760 w 5400"/>
              <a:gd name="textAreaTop" fmla="*/ 0 h 2880"/>
              <a:gd name="textAreaBottom" fmla="*/ 3240 h 2880"/>
            </a:gdLst>
            <a:ahLst/>
            <a:cxnLst/>
            <a:rect l="textAreaLeft" t="textAreaTop" r="textAreaRight" b="textAreaBottom"/>
            <a:pathLst>
              <a:path w="51" h="31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40" bIns="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14;p3"/>
          <p:cNvPicPr/>
          <p:nvPr/>
        </p:nvPicPr>
        <p:blipFill>
          <a:blip r:embed="rId3"/>
          <a:srcRect l="239" r="59"/>
          <a:stretch/>
        </p:blipFill>
        <p:spPr>
          <a:xfrm rot="10800000">
            <a:off x="-1800" y="-6480"/>
            <a:ext cx="9143640" cy="5149080"/>
          </a:xfrm>
          <a:prstGeom prst="rect">
            <a:avLst/>
          </a:prstGeom>
          <a:ln w="0">
            <a:noFill/>
          </a:ln>
        </p:spPr>
      </p:pic>
      <p:pic>
        <p:nvPicPr>
          <p:cNvPr id="79" name="Google Shape;15;p3"/>
          <p:cNvPicPr/>
          <p:nvPr/>
        </p:nvPicPr>
        <p:blipFill>
          <a:blip r:embed="rId4">
            <a:alphaModFix amt="50000"/>
          </a:blip>
          <a:srcRect l="1160" r="6102"/>
          <a:stretch/>
        </p:blipFill>
        <p:spPr>
          <a:xfrm rot="10800000">
            <a:off x="360" y="-6480"/>
            <a:ext cx="9143640" cy="5149080"/>
          </a:xfrm>
          <a:prstGeom prst="rect">
            <a:avLst/>
          </a:prstGeom>
          <a:ln w="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13160" y="2347200"/>
            <a:ext cx="4370400" cy="1305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713160" y="802080"/>
            <a:ext cx="1775160" cy="12369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DM Sans ExtraBold"/>
                <a:ea typeface="DM Sans ExtraBold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180;p21"/>
          <p:cNvPicPr/>
          <p:nvPr/>
        </p:nvPicPr>
        <p:blipFill>
          <a:blip r:embed="rId3"/>
          <a:srcRect l="411" r="1539"/>
          <a:stretch/>
        </p:blipFill>
        <p:spPr>
          <a:xfrm rot="5400000" flipH="1">
            <a:off x="1982520" y="-1990440"/>
            <a:ext cx="5188320" cy="9156240"/>
          </a:xfrm>
          <a:prstGeom prst="rect">
            <a:avLst/>
          </a:prstGeom>
          <a:ln w="0">
            <a:noFill/>
          </a:ln>
        </p:spPr>
      </p:pic>
      <p:pic>
        <p:nvPicPr>
          <p:cNvPr id="84" name="Google Shape;181;p21"/>
          <p:cNvPicPr/>
          <p:nvPr/>
        </p:nvPicPr>
        <p:blipFill>
          <a:blip r:embed="rId4">
            <a:alphaModFix amt="50000"/>
          </a:blip>
          <a:srcRect l="1158" r="46635" b="83538"/>
          <a:stretch/>
        </p:blipFill>
        <p:spPr>
          <a:xfrm rot="16200000">
            <a:off x="6176520" y="2185200"/>
            <a:ext cx="5146560" cy="846720"/>
          </a:xfrm>
          <a:prstGeom prst="rect">
            <a:avLst/>
          </a:prstGeom>
          <a:ln w="0">
            <a:noFill/>
          </a:ln>
        </p:spPr>
      </p:pic>
      <p:pic>
        <p:nvPicPr>
          <p:cNvPr id="85" name="Google Shape;182;p21"/>
          <p:cNvPicPr/>
          <p:nvPr/>
        </p:nvPicPr>
        <p:blipFill>
          <a:blip r:embed="rId4">
            <a:alphaModFix amt="50000"/>
          </a:blip>
          <a:srcRect l="1158" r="46635" b="83538"/>
          <a:stretch/>
        </p:blipFill>
        <p:spPr>
          <a:xfrm rot="5400000" flipH="1">
            <a:off x="-2149560" y="2185200"/>
            <a:ext cx="5146560" cy="84672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185;p22"/>
          <p:cNvPicPr/>
          <p:nvPr/>
        </p:nvPicPr>
        <p:blipFill>
          <a:blip r:embed="rId3"/>
          <a:srcRect l="411" r="1539"/>
          <a:stretch/>
        </p:blipFill>
        <p:spPr>
          <a:xfrm rot="5400000" flipH="1">
            <a:off x="1982520" y="-1990440"/>
            <a:ext cx="5188320" cy="9156240"/>
          </a:xfrm>
          <a:prstGeom prst="rect">
            <a:avLst/>
          </a:prstGeom>
          <a:ln w="0">
            <a:noFill/>
          </a:ln>
        </p:spPr>
      </p:pic>
      <p:pic>
        <p:nvPicPr>
          <p:cNvPr id="88" name="Google Shape;186;p22"/>
          <p:cNvPicPr/>
          <p:nvPr/>
        </p:nvPicPr>
        <p:blipFill>
          <a:blip r:embed="rId4">
            <a:alphaModFix amt="50000"/>
          </a:blip>
          <a:srcRect l="1158" r="46635" b="83538"/>
          <a:stretch/>
        </p:blipFill>
        <p:spPr>
          <a:xfrm rot="16200000">
            <a:off x="6176520" y="2185200"/>
            <a:ext cx="5146560" cy="846720"/>
          </a:xfrm>
          <a:prstGeom prst="rect">
            <a:avLst/>
          </a:prstGeom>
          <a:ln w="0">
            <a:noFill/>
          </a:ln>
        </p:spPr>
      </p:pic>
      <p:pic>
        <p:nvPicPr>
          <p:cNvPr id="89" name="Google Shape;187;p22"/>
          <p:cNvPicPr/>
          <p:nvPr/>
        </p:nvPicPr>
        <p:blipFill>
          <a:blip r:embed="rId4">
            <a:alphaModFix amt="50000"/>
          </a:blip>
          <a:srcRect l="1158" r="46635" b="83538"/>
          <a:stretch/>
        </p:blipFill>
        <p:spPr>
          <a:xfrm rot="5400000" flipH="1">
            <a:off x="-2149560" y="2185200"/>
            <a:ext cx="5146560" cy="846720"/>
          </a:xfrm>
          <a:prstGeom prst="rect">
            <a:avLst/>
          </a:prstGeom>
          <a:ln w="0">
            <a:noFill/>
          </a:ln>
        </p:spPr>
      </p:pic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190;p23"/>
          <p:cNvPicPr/>
          <p:nvPr/>
        </p:nvPicPr>
        <p:blipFill>
          <a:blip r:embed="rId3"/>
          <a:srcRect l="420" r="-520"/>
          <a:stretch/>
        </p:blipFill>
        <p:spPr>
          <a:xfrm rot="16200000" flipH="1">
            <a:off x="1976040" y="-1990800"/>
            <a:ext cx="5188320" cy="9156240"/>
          </a:xfrm>
          <a:prstGeom prst="rect">
            <a:avLst/>
          </a:prstGeom>
          <a:ln w="0">
            <a:noFill/>
          </a:ln>
        </p:spPr>
      </p:pic>
      <p:pic>
        <p:nvPicPr>
          <p:cNvPr id="92" name="Google Shape;191;p23"/>
          <p:cNvPicPr/>
          <p:nvPr/>
        </p:nvPicPr>
        <p:blipFill>
          <a:blip r:embed="rId4">
            <a:alphaModFix amt="50000"/>
          </a:blip>
          <a:srcRect l="1158" r="46635" b="51446"/>
          <a:stretch/>
        </p:blipFill>
        <p:spPr>
          <a:xfrm rot="16200000" flipH="1">
            <a:off x="5331240" y="1316520"/>
            <a:ext cx="5146560" cy="2499480"/>
          </a:xfrm>
          <a:prstGeom prst="rect">
            <a:avLst/>
          </a:prstGeom>
          <a:ln w="0">
            <a:noFill/>
          </a:ln>
        </p:spPr>
      </p:pic>
      <p:sp>
        <p:nvSpPr>
          <p:cNvPr id="93" name="Google Shape;192;p23"/>
          <p:cNvSpPr/>
          <p:nvPr/>
        </p:nvSpPr>
        <p:spPr>
          <a:xfrm>
            <a:off x="1339560" y="334476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4" name="Google Shape;193;p23"/>
          <p:cNvSpPr/>
          <p:nvPr/>
        </p:nvSpPr>
        <p:spPr>
          <a:xfrm>
            <a:off x="7544520" y="353520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5" name="Google Shape;194;p23"/>
          <p:cNvSpPr/>
          <p:nvPr/>
        </p:nvSpPr>
        <p:spPr>
          <a:xfrm>
            <a:off x="7567560" y="35416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6" name="Google Shape;195;p23"/>
          <p:cNvSpPr/>
          <p:nvPr/>
        </p:nvSpPr>
        <p:spPr>
          <a:xfrm>
            <a:off x="7572960" y="3543840"/>
            <a:ext cx="5400" cy="2880"/>
          </a:xfrm>
          <a:custGeom>
            <a:avLst/>
            <a:gdLst>
              <a:gd name="textAreaLeft" fmla="*/ 0 w 5400"/>
              <a:gd name="textAreaRight" fmla="*/ 5760 w 5400"/>
              <a:gd name="textAreaTop" fmla="*/ 0 h 2880"/>
              <a:gd name="textAreaBottom" fmla="*/ 3240 h 2880"/>
            </a:gdLst>
            <a:ahLst/>
            <a:cxnLst/>
            <a:rect l="textAreaLeft" t="textAreaTop" r="textAreaRight" b="textAreaBottom"/>
            <a:pathLst>
              <a:path w="51" h="31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40" bIns="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7" name="Google Shape;196;p23"/>
          <p:cNvSpPr/>
          <p:nvPr/>
        </p:nvSpPr>
        <p:spPr>
          <a:xfrm>
            <a:off x="1339920" y="334872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8" name="Google Shape;197;p23"/>
          <p:cNvSpPr/>
          <p:nvPr/>
        </p:nvSpPr>
        <p:spPr>
          <a:xfrm>
            <a:off x="7544520" y="353880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9" name="Google Shape;198;p23"/>
          <p:cNvSpPr/>
          <p:nvPr/>
        </p:nvSpPr>
        <p:spPr>
          <a:xfrm>
            <a:off x="7567560" y="35452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0" name="Google Shape;199;p23"/>
          <p:cNvSpPr/>
          <p:nvPr/>
        </p:nvSpPr>
        <p:spPr>
          <a:xfrm>
            <a:off x="7572960" y="3547440"/>
            <a:ext cx="5400" cy="2880"/>
          </a:xfrm>
          <a:custGeom>
            <a:avLst/>
            <a:gdLst>
              <a:gd name="textAreaLeft" fmla="*/ 0 w 5400"/>
              <a:gd name="textAreaRight" fmla="*/ 5760 w 5400"/>
              <a:gd name="textAreaTop" fmla="*/ 0 h 2880"/>
              <a:gd name="textAreaBottom" fmla="*/ 3240 h 2880"/>
            </a:gdLst>
            <a:ahLst/>
            <a:cxnLst/>
            <a:rect l="textAreaLeft" t="textAreaTop" r="textAreaRight" b="textAreaBottom"/>
            <a:pathLst>
              <a:path w="51" h="31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40" bIns="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7320" cy="787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206;p24"/>
          <p:cNvPicPr/>
          <p:nvPr/>
        </p:nvPicPr>
        <p:blipFill>
          <a:blip r:embed="rId3"/>
          <a:srcRect l="420" r="-520"/>
          <a:stretch/>
        </p:blipFill>
        <p:spPr>
          <a:xfrm rot="5400000">
            <a:off x="1982520" y="-1990800"/>
            <a:ext cx="5188320" cy="915624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207;p24"/>
          <p:cNvPicPr/>
          <p:nvPr/>
        </p:nvPicPr>
        <p:blipFill>
          <a:blip r:embed="rId4">
            <a:alphaModFix amt="50000"/>
          </a:blip>
          <a:srcRect l="1158" r="46635" b="74946"/>
          <a:stretch/>
        </p:blipFill>
        <p:spPr>
          <a:xfrm rot="16200000" flipH="1">
            <a:off x="5928840" y="1921680"/>
            <a:ext cx="5146560" cy="1289520"/>
          </a:xfrm>
          <a:prstGeom prst="rect">
            <a:avLst/>
          </a:prstGeom>
          <a:ln w="0">
            <a:noFill/>
          </a:ln>
        </p:spPr>
      </p:pic>
      <p:pic>
        <p:nvPicPr>
          <p:cNvPr id="104" name="Google Shape;208;p24"/>
          <p:cNvPicPr/>
          <p:nvPr/>
        </p:nvPicPr>
        <p:blipFill>
          <a:blip r:embed="rId4">
            <a:alphaModFix amt="50000"/>
          </a:blip>
          <a:srcRect l="42826" t="34159" r="14891" b="9626"/>
          <a:stretch/>
        </p:blipFill>
        <p:spPr>
          <a:xfrm rot="10800000" flipH="1">
            <a:off x="6480" y="2274840"/>
            <a:ext cx="4168080" cy="2894040"/>
          </a:xfrm>
          <a:prstGeom prst="rect">
            <a:avLst/>
          </a:prstGeom>
          <a:ln w="0">
            <a:noFill/>
          </a:ln>
        </p:spPr>
      </p:pic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77440" y="444960"/>
            <a:ext cx="6189120" cy="120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213;p25"/>
          <p:cNvPicPr/>
          <p:nvPr/>
        </p:nvPicPr>
        <p:blipFill>
          <a:blip r:embed="rId3"/>
          <a:srcRect l="-112" r="68722"/>
          <a:stretch/>
        </p:blipFill>
        <p:spPr>
          <a:xfrm rot="5400000">
            <a:off x="1961640" y="-2017080"/>
            <a:ext cx="5220720" cy="9143640"/>
          </a:xfrm>
          <a:prstGeom prst="rect">
            <a:avLst/>
          </a:prstGeom>
          <a:ln w="0">
            <a:noFill/>
          </a:ln>
        </p:spPr>
      </p:pic>
      <p:pic>
        <p:nvPicPr>
          <p:cNvPr id="107" name="Google Shape;214;p25"/>
          <p:cNvPicPr/>
          <p:nvPr/>
        </p:nvPicPr>
        <p:blipFill>
          <a:blip r:embed="rId4">
            <a:alphaModFix amt="50000"/>
          </a:blip>
          <a:srcRect l="25091" t="64070" r="46719" b="-15030"/>
          <a:stretch/>
        </p:blipFill>
        <p:spPr>
          <a:xfrm rot="5400000">
            <a:off x="5543280" y="174960"/>
            <a:ext cx="3763080" cy="3412440"/>
          </a:xfrm>
          <a:prstGeom prst="rect">
            <a:avLst/>
          </a:prstGeom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86080" y="444960"/>
            <a:ext cx="6171480" cy="1221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109" name="Google Shape;222;p25"/>
          <p:cNvPicPr/>
          <p:nvPr/>
        </p:nvPicPr>
        <p:blipFill>
          <a:blip r:embed="rId4">
            <a:alphaModFix amt="50000"/>
          </a:blip>
          <a:srcRect l="25091" t="15030" r="46719" b="74075"/>
          <a:stretch/>
        </p:blipFill>
        <p:spPr>
          <a:xfrm rot="5400000">
            <a:off x="-1624320" y="1577520"/>
            <a:ext cx="3912840" cy="75780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224;p26"/>
          <p:cNvPicPr/>
          <p:nvPr/>
        </p:nvPicPr>
        <p:blipFill>
          <a:blip r:embed="rId3"/>
          <a:srcRect l="420" t="-242" r="-520" b="-242"/>
          <a:stretch/>
        </p:blipFill>
        <p:spPr>
          <a:xfrm rot="16200000" flipH="1">
            <a:off x="1983960" y="-2013120"/>
            <a:ext cx="5188320" cy="9200880"/>
          </a:xfrm>
          <a:prstGeom prst="rect">
            <a:avLst/>
          </a:prstGeom>
          <a:ln w="0">
            <a:noFill/>
          </a:ln>
        </p:spPr>
      </p:pic>
      <p:pic>
        <p:nvPicPr>
          <p:cNvPr id="111" name="Google Shape;225;p26"/>
          <p:cNvPicPr/>
          <p:nvPr/>
        </p:nvPicPr>
        <p:blipFill>
          <a:blip r:embed="rId4">
            <a:alphaModFix amt="50000"/>
          </a:blip>
          <a:srcRect l="1158" r="46635" b="51446"/>
          <a:stretch/>
        </p:blipFill>
        <p:spPr>
          <a:xfrm rot="5400000">
            <a:off x="-1324800" y="1316520"/>
            <a:ext cx="5146560" cy="2499480"/>
          </a:xfrm>
          <a:prstGeom prst="rect">
            <a:avLst/>
          </a:prstGeom>
          <a:ln w="0">
            <a:noFill/>
          </a:ln>
        </p:spPr>
      </p:pic>
      <p:sp>
        <p:nvSpPr>
          <p:cNvPr id="112" name="Google Shape;226;p26"/>
          <p:cNvSpPr/>
          <p:nvPr/>
        </p:nvSpPr>
        <p:spPr>
          <a:xfrm>
            <a:off x="1339560" y="334476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3" name="Google Shape;227;p26"/>
          <p:cNvSpPr/>
          <p:nvPr/>
        </p:nvSpPr>
        <p:spPr>
          <a:xfrm>
            <a:off x="7544520" y="353520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4" name="Google Shape;228;p26"/>
          <p:cNvSpPr/>
          <p:nvPr/>
        </p:nvSpPr>
        <p:spPr>
          <a:xfrm>
            <a:off x="7567560" y="35416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239;p27"/>
          <p:cNvPicPr/>
          <p:nvPr/>
        </p:nvPicPr>
        <p:blipFill>
          <a:blip r:embed="rId3"/>
          <a:srcRect l="1525" t="2828" r="67003" b="2562"/>
          <a:stretch/>
        </p:blipFill>
        <p:spPr>
          <a:xfrm rot="5400000">
            <a:off x="1971000" y="-2064240"/>
            <a:ext cx="5233680" cy="9224640"/>
          </a:xfrm>
          <a:prstGeom prst="rect">
            <a:avLst/>
          </a:prstGeom>
          <a:ln w="0">
            <a:noFill/>
          </a:ln>
        </p:spPr>
      </p:pic>
      <p:pic>
        <p:nvPicPr>
          <p:cNvPr id="117" name="Google Shape;240;p27"/>
          <p:cNvPicPr/>
          <p:nvPr/>
        </p:nvPicPr>
        <p:blipFill>
          <a:blip r:embed="rId4">
            <a:alphaModFix amt="50000"/>
          </a:blip>
          <a:srcRect l="10398" t="17263" r="28315" b="-125022"/>
          <a:stretch/>
        </p:blipFill>
        <p:spPr>
          <a:xfrm rot="5400000">
            <a:off x="2273040" y="-1877040"/>
            <a:ext cx="5137920" cy="8735760"/>
          </a:xfrm>
          <a:prstGeom prst="rect">
            <a:avLst/>
          </a:prstGeom>
          <a:ln w="0">
            <a:noFill/>
          </a:ln>
        </p:spPr>
      </p:pic>
      <p:sp>
        <p:nvSpPr>
          <p:cNvPr id="118" name="Google Shape;241;p27"/>
          <p:cNvSpPr/>
          <p:nvPr/>
        </p:nvSpPr>
        <p:spPr>
          <a:xfrm>
            <a:off x="1339560" y="334476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9" name="Google Shape;242;p27"/>
          <p:cNvSpPr/>
          <p:nvPr/>
        </p:nvSpPr>
        <p:spPr>
          <a:xfrm>
            <a:off x="7544520" y="353520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0" name="Google Shape;243;p27"/>
          <p:cNvSpPr/>
          <p:nvPr/>
        </p:nvSpPr>
        <p:spPr>
          <a:xfrm>
            <a:off x="7567560" y="35416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1" name="Google Shape;244;p27"/>
          <p:cNvSpPr/>
          <p:nvPr/>
        </p:nvSpPr>
        <p:spPr>
          <a:xfrm>
            <a:off x="7572960" y="3543840"/>
            <a:ext cx="5400" cy="2880"/>
          </a:xfrm>
          <a:custGeom>
            <a:avLst/>
            <a:gdLst>
              <a:gd name="textAreaLeft" fmla="*/ 0 w 5400"/>
              <a:gd name="textAreaRight" fmla="*/ 5760 w 5400"/>
              <a:gd name="textAreaTop" fmla="*/ 0 h 2880"/>
              <a:gd name="textAreaBottom" fmla="*/ 3240 h 2880"/>
            </a:gdLst>
            <a:ahLst/>
            <a:cxnLst/>
            <a:rect l="textAreaLeft" t="textAreaTop" r="textAreaRight" b="textAreaBottom"/>
            <a:pathLst>
              <a:path w="51" h="31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40" bIns="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2" name="Google Shape;245;p27"/>
          <p:cNvSpPr/>
          <p:nvPr/>
        </p:nvSpPr>
        <p:spPr>
          <a:xfrm>
            <a:off x="1339920" y="334872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3" name="Google Shape;246;p27"/>
          <p:cNvSpPr/>
          <p:nvPr/>
        </p:nvSpPr>
        <p:spPr>
          <a:xfrm>
            <a:off x="7544520" y="353880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4" name="Google Shape;247;p27"/>
          <p:cNvSpPr/>
          <p:nvPr/>
        </p:nvSpPr>
        <p:spPr>
          <a:xfrm>
            <a:off x="7567560" y="35452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5" name="Google Shape;248;p27"/>
          <p:cNvSpPr/>
          <p:nvPr/>
        </p:nvSpPr>
        <p:spPr>
          <a:xfrm>
            <a:off x="7572960" y="3547440"/>
            <a:ext cx="5400" cy="2880"/>
          </a:xfrm>
          <a:custGeom>
            <a:avLst/>
            <a:gdLst>
              <a:gd name="textAreaLeft" fmla="*/ 0 w 5400"/>
              <a:gd name="textAreaRight" fmla="*/ 5760 w 5400"/>
              <a:gd name="textAreaTop" fmla="*/ 0 h 2880"/>
              <a:gd name="textAreaBottom" fmla="*/ 3240 h 2880"/>
            </a:gdLst>
            <a:ahLst/>
            <a:cxnLst/>
            <a:rect l="textAreaLeft" t="textAreaTop" r="textAreaRight" b="textAreaBottom"/>
            <a:pathLst>
              <a:path w="51" h="31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40" bIns="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263;p28"/>
          <p:cNvGrpSpPr/>
          <p:nvPr/>
        </p:nvGrpSpPr>
        <p:grpSpPr>
          <a:xfrm>
            <a:off x="-1440" y="-6840"/>
            <a:ext cx="9156240" cy="5181120"/>
            <a:chOff x="-1440" y="-6840"/>
            <a:chExt cx="9156240" cy="5181120"/>
          </a:xfrm>
        </p:grpSpPr>
        <p:pic>
          <p:nvPicPr>
            <p:cNvPr id="128" name="Google Shape;264;p28"/>
            <p:cNvPicPr/>
            <p:nvPr/>
          </p:nvPicPr>
          <p:blipFill>
            <a:blip r:embed="rId3">
              <a:alphaModFix amt="80000"/>
            </a:blip>
            <a:srcRect l="5275" r="44373"/>
            <a:stretch/>
          </p:blipFill>
          <p:spPr>
            <a:xfrm rot="5400000" flipH="1">
              <a:off x="3238560" y="-741960"/>
              <a:ext cx="2676240" cy="9156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Google Shape;265;p28"/>
            <p:cNvPicPr/>
            <p:nvPr/>
          </p:nvPicPr>
          <p:blipFill>
            <a:blip r:embed="rId3">
              <a:alphaModFix amt="80000"/>
            </a:blip>
            <a:srcRect l="3991" r="46660"/>
            <a:stretch/>
          </p:blipFill>
          <p:spPr>
            <a:xfrm rot="5400000">
              <a:off x="3297960" y="-3306240"/>
              <a:ext cx="2557080" cy="91562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30" name="Google Shape;266;p28"/>
          <p:cNvPicPr/>
          <p:nvPr/>
        </p:nvPicPr>
        <p:blipFill>
          <a:blip r:embed="rId4">
            <a:alphaModFix amt="50000"/>
          </a:blip>
          <a:srcRect l="1158" r="46635" b="74688"/>
          <a:stretch/>
        </p:blipFill>
        <p:spPr>
          <a:xfrm rot="16200000" flipH="1">
            <a:off x="5935320" y="1915200"/>
            <a:ext cx="5146560" cy="1302480"/>
          </a:xfrm>
          <a:prstGeom prst="rect">
            <a:avLst/>
          </a:prstGeom>
          <a:ln w="0"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85960" y="1731960"/>
            <a:ext cx="2237760" cy="888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DM Sans ExtraBold"/>
                <a:ea typeface="DM Sans ExtraBold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3453120" y="1731960"/>
            <a:ext cx="2237760" cy="888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DM Sans ExtraBold"/>
                <a:ea typeface="DM Sans ExtraBold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title"/>
          </p:nvPr>
        </p:nvSpPr>
        <p:spPr>
          <a:xfrm>
            <a:off x="6019920" y="1731960"/>
            <a:ext cx="2237760" cy="888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DM Sans ExtraBold"/>
                <a:ea typeface="DM Sans ExtraBold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5;p11"/>
          <p:cNvPicPr/>
          <p:nvPr/>
        </p:nvPicPr>
        <p:blipFill>
          <a:blip r:embed="rId3"/>
          <a:srcRect l="420" r="-520"/>
          <a:stretch/>
        </p:blipFill>
        <p:spPr>
          <a:xfrm rot="16200000" flipH="1">
            <a:off x="1983960" y="-1990800"/>
            <a:ext cx="5188320" cy="9156240"/>
          </a:xfrm>
          <a:prstGeom prst="rect">
            <a:avLst/>
          </a:prstGeom>
          <a:ln w="0">
            <a:noFill/>
          </a:ln>
        </p:spPr>
      </p:pic>
      <p:pic>
        <p:nvPicPr>
          <p:cNvPr id="7" name="Google Shape;86;p11"/>
          <p:cNvPicPr/>
          <p:nvPr/>
        </p:nvPicPr>
        <p:blipFill>
          <a:blip r:embed="rId4">
            <a:alphaModFix amt="50000"/>
          </a:blip>
          <a:srcRect l="1158" r="46635" b="51446"/>
          <a:stretch/>
        </p:blipFill>
        <p:spPr>
          <a:xfrm rot="5400000">
            <a:off x="-1324800" y="1316520"/>
            <a:ext cx="5146560" cy="249948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095560" y="1669680"/>
            <a:ext cx="4952520" cy="1114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DM Sans ExtraBold"/>
                <a:ea typeface="DM Sans ExtraBold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274;p29"/>
          <p:cNvPicPr/>
          <p:nvPr/>
        </p:nvPicPr>
        <p:blipFill>
          <a:blip r:embed="rId3"/>
          <a:srcRect l="420" r="-500"/>
          <a:stretch/>
        </p:blipFill>
        <p:spPr>
          <a:xfrm rot="5400000" flipH="1">
            <a:off x="1964520" y="-2008080"/>
            <a:ext cx="5223960" cy="9156240"/>
          </a:xfrm>
          <a:prstGeom prst="rect">
            <a:avLst/>
          </a:prstGeom>
          <a:ln w="0">
            <a:noFill/>
          </a:ln>
        </p:spPr>
      </p:pic>
      <p:pic>
        <p:nvPicPr>
          <p:cNvPr id="135" name="Google Shape;275;p29"/>
          <p:cNvPicPr/>
          <p:nvPr/>
        </p:nvPicPr>
        <p:blipFill>
          <a:blip r:embed="rId4">
            <a:alphaModFix amt="50000"/>
          </a:blip>
          <a:srcRect l="1158" r="46635" b="83538"/>
          <a:stretch/>
        </p:blipFill>
        <p:spPr>
          <a:xfrm rot="16200000">
            <a:off x="6176520" y="2185200"/>
            <a:ext cx="5146560" cy="846720"/>
          </a:xfrm>
          <a:prstGeom prst="rect">
            <a:avLst/>
          </a:prstGeom>
          <a:ln w="0">
            <a:noFill/>
          </a:ln>
        </p:spPr>
      </p:pic>
      <p:sp>
        <p:nvSpPr>
          <p:cNvPr id="136" name="Google Shape;276;p29"/>
          <p:cNvSpPr/>
          <p:nvPr/>
        </p:nvSpPr>
        <p:spPr>
          <a:xfrm>
            <a:off x="1339560" y="334476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7" name="Google Shape;277;p29"/>
          <p:cNvSpPr/>
          <p:nvPr/>
        </p:nvSpPr>
        <p:spPr>
          <a:xfrm>
            <a:off x="7544520" y="353520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8" name="Google Shape;278;p29"/>
          <p:cNvSpPr/>
          <p:nvPr/>
        </p:nvSpPr>
        <p:spPr>
          <a:xfrm>
            <a:off x="7567560" y="35416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9" name="Google Shape;279;p29"/>
          <p:cNvSpPr/>
          <p:nvPr/>
        </p:nvSpPr>
        <p:spPr>
          <a:xfrm>
            <a:off x="7572960" y="3543840"/>
            <a:ext cx="5400" cy="2880"/>
          </a:xfrm>
          <a:custGeom>
            <a:avLst/>
            <a:gdLst>
              <a:gd name="textAreaLeft" fmla="*/ 0 w 5400"/>
              <a:gd name="textAreaRight" fmla="*/ 5760 w 5400"/>
              <a:gd name="textAreaTop" fmla="*/ 0 h 2880"/>
              <a:gd name="textAreaBottom" fmla="*/ 3240 h 2880"/>
            </a:gdLst>
            <a:ahLst/>
            <a:cxnLst/>
            <a:rect l="textAreaLeft" t="textAreaTop" r="textAreaRight" b="textAreaBottom"/>
            <a:pathLst>
              <a:path w="51" h="31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40" bIns="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0" name="Google Shape;280;p29"/>
          <p:cNvSpPr/>
          <p:nvPr/>
        </p:nvSpPr>
        <p:spPr>
          <a:xfrm>
            <a:off x="1339920" y="334872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1" name="Google Shape;281;p29"/>
          <p:cNvSpPr/>
          <p:nvPr/>
        </p:nvSpPr>
        <p:spPr>
          <a:xfrm>
            <a:off x="7544520" y="353880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2" name="Google Shape;282;p29"/>
          <p:cNvSpPr/>
          <p:nvPr/>
        </p:nvSpPr>
        <p:spPr>
          <a:xfrm>
            <a:off x="7567560" y="35452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3" name="Google Shape;283;p29"/>
          <p:cNvSpPr/>
          <p:nvPr/>
        </p:nvSpPr>
        <p:spPr>
          <a:xfrm>
            <a:off x="7572960" y="3547440"/>
            <a:ext cx="5400" cy="2880"/>
          </a:xfrm>
          <a:custGeom>
            <a:avLst/>
            <a:gdLst>
              <a:gd name="textAreaLeft" fmla="*/ 0 w 5400"/>
              <a:gd name="textAreaRight" fmla="*/ 5760 w 5400"/>
              <a:gd name="textAreaTop" fmla="*/ 0 h 2880"/>
              <a:gd name="textAreaBottom" fmla="*/ 3240 h 2880"/>
            </a:gdLst>
            <a:ahLst/>
            <a:cxnLst/>
            <a:rect l="textAreaLeft" t="textAreaTop" r="textAreaRight" b="textAreaBottom"/>
            <a:pathLst>
              <a:path w="51" h="31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40" bIns="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996480" y="2821680"/>
            <a:ext cx="2057040" cy="532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DM Sans ExtraBold"/>
                <a:ea typeface="DM Sans ExtraBold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title"/>
          </p:nvPr>
        </p:nvSpPr>
        <p:spPr>
          <a:xfrm>
            <a:off x="3543480" y="2821680"/>
            <a:ext cx="2057040" cy="532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DM Sans ExtraBold"/>
                <a:ea typeface="DM Sans ExtraBold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title"/>
          </p:nvPr>
        </p:nvSpPr>
        <p:spPr>
          <a:xfrm>
            <a:off x="6090120" y="2821680"/>
            <a:ext cx="2057040" cy="532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DM Sans ExtraBold"/>
                <a:ea typeface="DM Sans ExtraBold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title"/>
          </p:nvPr>
        </p:nvSpPr>
        <p:spPr>
          <a:xfrm>
            <a:off x="720000" y="450360"/>
            <a:ext cx="7703640" cy="567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148" name="Google Shape;294;p29"/>
          <p:cNvPicPr/>
          <p:nvPr/>
        </p:nvPicPr>
        <p:blipFill>
          <a:blip r:embed="rId4">
            <a:alphaModFix amt="50000"/>
          </a:blip>
          <a:srcRect l="1158" r="46635" b="83538"/>
          <a:stretch/>
        </p:blipFill>
        <p:spPr>
          <a:xfrm rot="5400000" flipH="1">
            <a:off x="-2149560" y="2185200"/>
            <a:ext cx="5146560" cy="8467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20;p4"/>
          <p:cNvPicPr/>
          <p:nvPr/>
        </p:nvPicPr>
        <p:blipFill>
          <a:blip r:embed="rId3"/>
          <a:srcRect l="239" r="59"/>
          <a:stretch/>
        </p:blipFill>
        <p:spPr>
          <a:xfrm rot="10800000">
            <a:off x="-1800" y="-6480"/>
            <a:ext cx="9143640" cy="5149080"/>
          </a:xfrm>
          <a:prstGeom prst="rect">
            <a:avLst/>
          </a:prstGeom>
          <a:ln w="0">
            <a:noFill/>
          </a:ln>
        </p:spPr>
      </p:pic>
      <p:pic>
        <p:nvPicPr>
          <p:cNvPr id="163" name="Google Shape;21;p4"/>
          <p:cNvPicPr/>
          <p:nvPr/>
        </p:nvPicPr>
        <p:blipFill>
          <a:blip r:embed="rId4">
            <a:alphaModFix amt="50000"/>
          </a:blip>
          <a:srcRect l="28399" r="7263"/>
          <a:stretch/>
        </p:blipFill>
        <p:spPr>
          <a:xfrm rot="10800000">
            <a:off x="2805840" y="-6480"/>
            <a:ext cx="6342840" cy="5149080"/>
          </a:xfrm>
          <a:prstGeom prst="rect">
            <a:avLst/>
          </a:prstGeom>
          <a:ln w="0">
            <a:noFill/>
          </a:ln>
        </p:spPr>
      </p:pic>
      <p:sp>
        <p:nvSpPr>
          <p:cNvPr id="164" name="Google Shape;22;p4"/>
          <p:cNvSpPr/>
          <p:nvPr/>
        </p:nvSpPr>
        <p:spPr>
          <a:xfrm>
            <a:off x="1339560" y="334476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5" name="Google Shape;23;p4"/>
          <p:cNvSpPr/>
          <p:nvPr/>
        </p:nvSpPr>
        <p:spPr>
          <a:xfrm>
            <a:off x="7544520" y="353520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6" name="Google Shape;24;p4"/>
          <p:cNvSpPr/>
          <p:nvPr/>
        </p:nvSpPr>
        <p:spPr>
          <a:xfrm>
            <a:off x="7567560" y="35416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7" name="Google Shape;25;p4"/>
          <p:cNvSpPr/>
          <p:nvPr/>
        </p:nvSpPr>
        <p:spPr>
          <a:xfrm>
            <a:off x="7572960" y="3543840"/>
            <a:ext cx="5400" cy="2880"/>
          </a:xfrm>
          <a:custGeom>
            <a:avLst/>
            <a:gdLst>
              <a:gd name="textAreaLeft" fmla="*/ 0 w 5400"/>
              <a:gd name="textAreaRight" fmla="*/ 5760 w 5400"/>
              <a:gd name="textAreaTop" fmla="*/ 0 h 2880"/>
              <a:gd name="textAreaBottom" fmla="*/ 3240 h 2880"/>
            </a:gdLst>
            <a:ahLst/>
            <a:cxnLst/>
            <a:rect l="textAreaLeft" t="textAreaTop" r="textAreaRight" b="textAreaBottom"/>
            <a:pathLst>
              <a:path w="51" h="31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40" bIns="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8" name="Google Shape;26;p4"/>
          <p:cNvSpPr/>
          <p:nvPr/>
        </p:nvSpPr>
        <p:spPr>
          <a:xfrm>
            <a:off x="1339920" y="334872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9" name="Google Shape;27;p4"/>
          <p:cNvSpPr/>
          <p:nvPr/>
        </p:nvSpPr>
        <p:spPr>
          <a:xfrm>
            <a:off x="7544520" y="353880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0" name="Google Shape;28;p4"/>
          <p:cNvSpPr/>
          <p:nvPr/>
        </p:nvSpPr>
        <p:spPr>
          <a:xfrm>
            <a:off x="7567560" y="35452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1" name="Google Shape;29;p4"/>
          <p:cNvSpPr/>
          <p:nvPr/>
        </p:nvSpPr>
        <p:spPr>
          <a:xfrm>
            <a:off x="7572960" y="3547440"/>
            <a:ext cx="5400" cy="2880"/>
          </a:xfrm>
          <a:custGeom>
            <a:avLst/>
            <a:gdLst>
              <a:gd name="textAreaLeft" fmla="*/ 0 w 5400"/>
              <a:gd name="textAreaRight" fmla="*/ 5760 w 5400"/>
              <a:gd name="textAreaTop" fmla="*/ 0 h 2880"/>
              <a:gd name="textAreaBottom" fmla="*/ 3240 h 2880"/>
            </a:gdLst>
            <a:ahLst/>
            <a:cxnLst/>
            <a:rect l="textAreaLeft" t="textAreaTop" r="textAreaRight" b="textAreaBottom"/>
            <a:pathLst>
              <a:path w="51" h="31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40" bIns="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26480" y="1017720"/>
            <a:ext cx="7703640" cy="3550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310;p31"/>
          <p:cNvSpPr/>
          <p:nvPr/>
        </p:nvSpPr>
        <p:spPr>
          <a:xfrm>
            <a:off x="1339560" y="334476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7" name="Google Shape;311;p31"/>
          <p:cNvSpPr/>
          <p:nvPr/>
        </p:nvSpPr>
        <p:spPr>
          <a:xfrm>
            <a:off x="7544520" y="353520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8" name="Google Shape;312;p31"/>
          <p:cNvSpPr/>
          <p:nvPr/>
        </p:nvSpPr>
        <p:spPr>
          <a:xfrm>
            <a:off x="7567560" y="35416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179" name="Google Shape;313;p31"/>
          <p:cNvPicPr/>
          <p:nvPr/>
        </p:nvPicPr>
        <p:blipFill>
          <a:blip r:embed="rId3"/>
          <a:srcRect l="414" r="553"/>
          <a:stretch/>
        </p:blipFill>
        <p:spPr>
          <a:xfrm rot="5400000" flipH="1">
            <a:off x="1982520" y="-1990440"/>
            <a:ext cx="5188320" cy="9156240"/>
          </a:xfrm>
          <a:prstGeom prst="rect">
            <a:avLst/>
          </a:prstGeom>
          <a:ln w="0">
            <a:noFill/>
          </a:ln>
        </p:spPr>
      </p:pic>
      <p:pic>
        <p:nvPicPr>
          <p:cNvPr id="180" name="Google Shape;314;p31"/>
          <p:cNvPicPr/>
          <p:nvPr/>
        </p:nvPicPr>
        <p:blipFill>
          <a:blip r:embed="rId4">
            <a:alphaModFix amt="50000"/>
          </a:blip>
          <a:srcRect l="1158" r="46635" b="83538"/>
          <a:stretch/>
        </p:blipFill>
        <p:spPr>
          <a:xfrm rot="16200000">
            <a:off x="6176520" y="2185200"/>
            <a:ext cx="5146560" cy="846720"/>
          </a:xfrm>
          <a:prstGeom prst="rect">
            <a:avLst/>
          </a:prstGeom>
          <a:ln w="0">
            <a:noFill/>
          </a:ln>
        </p:spPr>
      </p:pic>
      <p:pic>
        <p:nvPicPr>
          <p:cNvPr id="181" name="Google Shape;315;p31"/>
          <p:cNvPicPr/>
          <p:nvPr/>
        </p:nvPicPr>
        <p:blipFill>
          <a:blip r:embed="rId4">
            <a:alphaModFix amt="50000"/>
          </a:blip>
          <a:srcRect l="1158" r="46635" b="83538"/>
          <a:stretch/>
        </p:blipFill>
        <p:spPr>
          <a:xfrm rot="5400000" flipH="1">
            <a:off x="-2149560" y="2185200"/>
            <a:ext cx="5146560" cy="8467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317;p32"/>
          <p:cNvPicPr/>
          <p:nvPr/>
        </p:nvPicPr>
        <p:blipFill>
          <a:blip r:embed="rId3"/>
          <a:srcRect l="392" r="68538"/>
          <a:stretch/>
        </p:blipFill>
        <p:spPr>
          <a:xfrm rot="5400000">
            <a:off x="1981440" y="-1997640"/>
            <a:ext cx="5181480" cy="9143640"/>
          </a:xfrm>
          <a:prstGeom prst="rect">
            <a:avLst/>
          </a:prstGeom>
          <a:ln w="0">
            <a:noFill/>
          </a:ln>
        </p:spPr>
      </p:pic>
      <p:pic>
        <p:nvPicPr>
          <p:cNvPr id="183" name="Google Shape;318;p32"/>
          <p:cNvPicPr/>
          <p:nvPr/>
        </p:nvPicPr>
        <p:blipFill>
          <a:blip r:embed="rId4">
            <a:alphaModFix amt="50000"/>
          </a:blip>
          <a:srcRect l="10398" t="7567" r="28315" b="-125040"/>
          <a:stretch/>
        </p:blipFill>
        <p:spPr>
          <a:xfrm rot="5400000">
            <a:off x="2003040" y="-2000160"/>
            <a:ext cx="5137920" cy="91436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33;p5"/>
          <p:cNvPicPr/>
          <p:nvPr/>
        </p:nvPicPr>
        <p:blipFill>
          <a:blip r:embed="rId3"/>
          <a:srcRect l="414" r="682"/>
          <a:stretch/>
        </p:blipFill>
        <p:spPr>
          <a:xfrm rot="5400000" flipH="1">
            <a:off x="1982520" y="-1990440"/>
            <a:ext cx="5188320" cy="9156240"/>
          </a:xfrm>
          <a:prstGeom prst="rect">
            <a:avLst/>
          </a:prstGeom>
          <a:ln w="0">
            <a:noFill/>
          </a:ln>
        </p:spPr>
      </p:pic>
      <p:pic>
        <p:nvPicPr>
          <p:cNvPr id="185" name="Google Shape;34;p5"/>
          <p:cNvPicPr/>
          <p:nvPr/>
        </p:nvPicPr>
        <p:blipFill>
          <a:blip r:embed="rId4">
            <a:alphaModFix amt="50000"/>
          </a:blip>
          <a:srcRect l="15469" t="51390" r="5793" b="-7602"/>
          <a:stretch/>
        </p:blipFill>
        <p:spPr>
          <a:xfrm>
            <a:off x="0" y="-69120"/>
            <a:ext cx="7763400" cy="2894040"/>
          </a:xfrm>
          <a:prstGeom prst="rect">
            <a:avLst/>
          </a:prstGeom>
          <a:ln w="0">
            <a:noFill/>
          </a:ln>
        </p:spPr>
      </p:pic>
      <p:sp>
        <p:nvSpPr>
          <p:cNvPr id="186" name="Google Shape;35;p5"/>
          <p:cNvSpPr/>
          <p:nvPr/>
        </p:nvSpPr>
        <p:spPr>
          <a:xfrm>
            <a:off x="1339560" y="334476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7" name="Google Shape;36;p5"/>
          <p:cNvSpPr/>
          <p:nvPr/>
        </p:nvSpPr>
        <p:spPr>
          <a:xfrm>
            <a:off x="7544520" y="353520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8" name="Google Shape;37;p5"/>
          <p:cNvSpPr/>
          <p:nvPr/>
        </p:nvSpPr>
        <p:spPr>
          <a:xfrm>
            <a:off x="7567560" y="35416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9" name="Google Shape;38;p5"/>
          <p:cNvSpPr/>
          <p:nvPr/>
        </p:nvSpPr>
        <p:spPr>
          <a:xfrm>
            <a:off x="7572960" y="3543840"/>
            <a:ext cx="5400" cy="2880"/>
          </a:xfrm>
          <a:custGeom>
            <a:avLst/>
            <a:gdLst>
              <a:gd name="textAreaLeft" fmla="*/ 0 w 5400"/>
              <a:gd name="textAreaRight" fmla="*/ 5760 w 5400"/>
              <a:gd name="textAreaTop" fmla="*/ 0 h 2880"/>
              <a:gd name="textAreaBottom" fmla="*/ 3240 h 2880"/>
            </a:gdLst>
            <a:ahLst/>
            <a:cxnLst/>
            <a:rect l="textAreaLeft" t="textAreaTop" r="textAreaRight" b="textAreaBottom"/>
            <a:pathLst>
              <a:path w="51" h="31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40" bIns="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0" name="Google Shape;39;p5"/>
          <p:cNvSpPr/>
          <p:nvPr/>
        </p:nvSpPr>
        <p:spPr>
          <a:xfrm>
            <a:off x="1339920" y="334872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1" name="Google Shape;40;p5"/>
          <p:cNvSpPr/>
          <p:nvPr/>
        </p:nvSpPr>
        <p:spPr>
          <a:xfrm>
            <a:off x="7544520" y="353880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2" name="Google Shape;41;p5"/>
          <p:cNvSpPr/>
          <p:nvPr/>
        </p:nvSpPr>
        <p:spPr>
          <a:xfrm>
            <a:off x="7567560" y="35452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3" name="Google Shape;42;p5"/>
          <p:cNvSpPr/>
          <p:nvPr/>
        </p:nvSpPr>
        <p:spPr>
          <a:xfrm>
            <a:off x="7572960" y="3547440"/>
            <a:ext cx="5400" cy="2880"/>
          </a:xfrm>
          <a:custGeom>
            <a:avLst/>
            <a:gdLst>
              <a:gd name="textAreaLeft" fmla="*/ 0 w 5400"/>
              <a:gd name="textAreaRight" fmla="*/ 5760 w 5400"/>
              <a:gd name="textAreaTop" fmla="*/ 0 h 2880"/>
              <a:gd name="textAreaBottom" fmla="*/ 3240 h 2880"/>
            </a:gdLst>
            <a:ahLst/>
            <a:cxnLst/>
            <a:rect l="textAreaLeft" t="textAreaTop" r="textAreaRight" b="textAreaBottom"/>
            <a:pathLst>
              <a:path w="51" h="31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40" bIns="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49;p6"/>
          <p:cNvPicPr/>
          <p:nvPr/>
        </p:nvPicPr>
        <p:blipFill>
          <a:blip r:embed="rId3"/>
          <a:srcRect l="420" r="-671"/>
          <a:stretch/>
        </p:blipFill>
        <p:spPr>
          <a:xfrm rot="5400000" flipH="1">
            <a:off x="1955160" y="-2017800"/>
            <a:ext cx="5243040" cy="9156240"/>
          </a:xfrm>
          <a:prstGeom prst="rect">
            <a:avLst/>
          </a:prstGeom>
          <a:ln w="0">
            <a:noFill/>
          </a:ln>
        </p:spPr>
      </p:pic>
      <p:pic>
        <p:nvPicPr>
          <p:cNvPr id="199" name="Google Shape;50;p6"/>
          <p:cNvPicPr/>
          <p:nvPr/>
        </p:nvPicPr>
        <p:blipFill>
          <a:blip r:embed="rId4">
            <a:alphaModFix amt="50000"/>
          </a:blip>
          <a:srcRect l="1158" r="46635" b="83855"/>
          <a:stretch/>
        </p:blipFill>
        <p:spPr>
          <a:xfrm rot="16200000">
            <a:off x="6168240" y="2193120"/>
            <a:ext cx="5146560" cy="830520"/>
          </a:xfrm>
          <a:prstGeom prst="rect">
            <a:avLst/>
          </a:prstGeom>
          <a:ln w="0">
            <a:noFill/>
          </a:ln>
        </p:spPr>
      </p:pic>
      <p:pic>
        <p:nvPicPr>
          <p:cNvPr id="200" name="Google Shape;51;p6"/>
          <p:cNvPicPr/>
          <p:nvPr/>
        </p:nvPicPr>
        <p:blipFill>
          <a:blip r:embed="rId4">
            <a:alphaModFix amt="50000"/>
          </a:blip>
          <a:srcRect l="15469" t="60441" r="5793" b="-7605"/>
          <a:stretch/>
        </p:blipFill>
        <p:spPr>
          <a:xfrm>
            <a:off x="0" y="0"/>
            <a:ext cx="7763400" cy="2428200"/>
          </a:xfrm>
          <a:prstGeom prst="rect">
            <a:avLst/>
          </a:prstGeom>
          <a:ln w="0">
            <a:noFill/>
          </a:ln>
        </p:spPr>
      </p:pic>
      <p:sp>
        <p:nvSpPr>
          <p:cNvPr id="201" name="Google Shape;52;p6"/>
          <p:cNvSpPr/>
          <p:nvPr/>
        </p:nvSpPr>
        <p:spPr>
          <a:xfrm>
            <a:off x="1339560" y="334476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02" name="Google Shape;53;p6"/>
          <p:cNvSpPr/>
          <p:nvPr/>
        </p:nvSpPr>
        <p:spPr>
          <a:xfrm>
            <a:off x="7544520" y="353520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03" name="Google Shape;54;p6"/>
          <p:cNvSpPr/>
          <p:nvPr/>
        </p:nvSpPr>
        <p:spPr>
          <a:xfrm>
            <a:off x="7567560" y="35416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57;p7"/>
          <p:cNvPicPr/>
          <p:nvPr/>
        </p:nvPicPr>
        <p:blipFill>
          <a:blip r:embed="rId3"/>
          <a:srcRect l="2006" t="1597" r="1085" b="1597"/>
          <a:stretch/>
        </p:blipFill>
        <p:spPr>
          <a:xfrm rot="5400000" flipH="1">
            <a:off x="1982520" y="-2006280"/>
            <a:ext cx="5188320" cy="9156240"/>
          </a:xfrm>
          <a:prstGeom prst="rect">
            <a:avLst/>
          </a:prstGeom>
          <a:ln w="0">
            <a:noFill/>
          </a:ln>
        </p:spPr>
      </p:pic>
      <p:sp>
        <p:nvSpPr>
          <p:cNvPr id="207" name="Google Shape;58;p7"/>
          <p:cNvSpPr/>
          <p:nvPr/>
        </p:nvSpPr>
        <p:spPr>
          <a:xfrm>
            <a:off x="1339560" y="334476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08" name="Google Shape;59;p7"/>
          <p:cNvSpPr/>
          <p:nvPr/>
        </p:nvSpPr>
        <p:spPr>
          <a:xfrm>
            <a:off x="7544520" y="353520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09" name="Google Shape;60;p7"/>
          <p:cNvSpPr/>
          <p:nvPr/>
        </p:nvSpPr>
        <p:spPr>
          <a:xfrm>
            <a:off x="7567560" y="35416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10" name="Google Shape;61;p7"/>
          <p:cNvSpPr/>
          <p:nvPr/>
        </p:nvSpPr>
        <p:spPr>
          <a:xfrm>
            <a:off x="7572960" y="3543840"/>
            <a:ext cx="5400" cy="2880"/>
          </a:xfrm>
          <a:custGeom>
            <a:avLst/>
            <a:gdLst>
              <a:gd name="textAreaLeft" fmla="*/ 0 w 5400"/>
              <a:gd name="textAreaRight" fmla="*/ 5760 w 5400"/>
              <a:gd name="textAreaTop" fmla="*/ 0 h 2880"/>
              <a:gd name="textAreaBottom" fmla="*/ 3240 h 2880"/>
            </a:gdLst>
            <a:ahLst/>
            <a:cxnLst/>
            <a:rect l="textAreaLeft" t="textAreaTop" r="textAreaRight" b="textAreaBottom"/>
            <a:pathLst>
              <a:path w="51" h="31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40" bIns="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11" name="Google Shape;62;p7"/>
          <p:cNvSpPr/>
          <p:nvPr/>
        </p:nvSpPr>
        <p:spPr>
          <a:xfrm>
            <a:off x="1339920" y="334872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12" name="Google Shape;63;p7"/>
          <p:cNvSpPr/>
          <p:nvPr/>
        </p:nvSpPr>
        <p:spPr>
          <a:xfrm>
            <a:off x="7544520" y="353880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13" name="Google Shape;64;p7"/>
          <p:cNvSpPr/>
          <p:nvPr/>
        </p:nvSpPr>
        <p:spPr>
          <a:xfrm>
            <a:off x="7567560" y="35452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14" name="Google Shape;65;p7"/>
          <p:cNvSpPr/>
          <p:nvPr/>
        </p:nvSpPr>
        <p:spPr>
          <a:xfrm>
            <a:off x="7572960" y="3547440"/>
            <a:ext cx="5400" cy="2880"/>
          </a:xfrm>
          <a:custGeom>
            <a:avLst/>
            <a:gdLst>
              <a:gd name="textAreaLeft" fmla="*/ 0 w 5400"/>
              <a:gd name="textAreaRight" fmla="*/ 5760 w 5400"/>
              <a:gd name="textAreaTop" fmla="*/ 0 h 2880"/>
              <a:gd name="textAreaBottom" fmla="*/ 3240 h 2880"/>
            </a:gdLst>
            <a:ahLst/>
            <a:cxnLst/>
            <a:rect l="textAreaLeft" t="textAreaTop" r="textAreaRight" b="textAreaBottom"/>
            <a:pathLst>
              <a:path w="51" h="31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40" bIns="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2962800" cy="1230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713160" y="1905840"/>
            <a:ext cx="4058280" cy="2171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pic>
        <p:nvPicPr>
          <p:cNvPr id="217" name="Google Shape;68;p7"/>
          <p:cNvPicPr/>
          <p:nvPr/>
        </p:nvPicPr>
        <p:blipFill>
          <a:blip r:embed="rId4">
            <a:alphaModFix amt="50000"/>
          </a:blip>
          <a:srcRect l="1158" t="763" r="46635" b="79202"/>
          <a:stretch/>
        </p:blipFill>
        <p:spPr>
          <a:xfrm rot="16200000">
            <a:off x="6077520" y="2072160"/>
            <a:ext cx="5188320" cy="1030680"/>
          </a:xfrm>
          <a:prstGeom prst="rect">
            <a:avLst/>
          </a:prstGeom>
          <a:ln w="0">
            <a:noFill/>
          </a:ln>
        </p:spPr>
      </p:pic>
      <p:pic>
        <p:nvPicPr>
          <p:cNvPr id="218" name="Google Shape;69;p7"/>
          <p:cNvPicPr/>
          <p:nvPr/>
        </p:nvPicPr>
        <p:blipFill>
          <a:blip r:embed="rId4">
            <a:alphaModFix amt="50000"/>
          </a:blip>
          <a:srcRect l="15470" t="60306" r="7161" b="-7602"/>
          <a:stretch/>
        </p:blipFill>
        <p:spPr>
          <a:xfrm>
            <a:off x="0" y="-6840"/>
            <a:ext cx="7627680" cy="24350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71;p8"/>
          <p:cNvPicPr/>
          <p:nvPr/>
        </p:nvPicPr>
        <p:blipFill>
          <a:blip r:embed="rId3"/>
          <a:srcRect l="10976" r="57908" b="-360"/>
          <a:stretch/>
        </p:blipFill>
        <p:spPr>
          <a:xfrm rot="16200000" flipH="1">
            <a:off x="2000520" y="-2010240"/>
            <a:ext cx="5175000" cy="9176400"/>
          </a:xfrm>
          <a:prstGeom prst="rect">
            <a:avLst/>
          </a:prstGeom>
          <a:ln w="0">
            <a:noFill/>
          </a:ln>
        </p:spPr>
      </p:pic>
      <p:pic>
        <p:nvPicPr>
          <p:cNvPr id="220" name="Google Shape;72;p8"/>
          <p:cNvPicPr/>
          <p:nvPr/>
        </p:nvPicPr>
        <p:blipFill>
          <a:blip r:embed="rId4">
            <a:alphaModFix amt="50000"/>
          </a:blip>
          <a:srcRect l="7180" t="26476" r="31009" b="-92169"/>
          <a:stretch/>
        </p:blipFill>
        <p:spPr>
          <a:xfrm rot="16200000" flipH="1">
            <a:off x="893520" y="-893520"/>
            <a:ext cx="5187240" cy="6974280"/>
          </a:xfrm>
          <a:prstGeom prst="rect">
            <a:avLst/>
          </a:prstGeom>
          <a:ln w="0">
            <a:noFill/>
          </a:ln>
        </p:spPr>
      </p:pic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769760" y="1657440"/>
            <a:ext cx="5603760" cy="1828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75;p9"/>
          <p:cNvPicPr/>
          <p:nvPr/>
        </p:nvPicPr>
        <p:blipFill>
          <a:blip r:embed="rId3"/>
          <a:srcRect l="133" r="68724"/>
          <a:stretch/>
        </p:blipFill>
        <p:spPr>
          <a:xfrm rot="5400000">
            <a:off x="1982520" y="-1996560"/>
            <a:ext cx="5179320" cy="9143640"/>
          </a:xfrm>
          <a:prstGeom prst="rect">
            <a:avLst/>
          </a:prstGeom>
          <a:ln w="0">
            <a:noFill/>
          </a:ln>
        </p:spPr>
      </p:pic>
      <p:pic>
        <p:nvPicPr>
          <p:cNvPr id="223" name="Google Shape;76;p9"/>
          <p:cNvPicPr/>
          <p:nvPr/>
        </p:nvPicPr>
        <p:blipFill>
          <a:blip r:embed="rId4">
            <a:alphaModFix amt="50000"/>
          </a:blip>
          <a:srcRect l="10082" t="7567" r="28313" b="-125040"/>
          <a:stretch/>
        </p:blipFill>
        <p:spPr>
          <a:xfrm rot="5400000">
            <a:off x="2702880" y="-1996200"/>
            <a:ext cx="5164560" cy="9143640"/>
          </a:xfrm>
          <a:prstGeom prst="rect">
            <a:avLst/>
          </a:prstGeom>
          <a:ln w="0">
            <a:noFill/>
          </a:ln>
        </p:spPr>
      </p:pic>
      <p:sp>
        <p:nvSpPr>
          <p:cNvPr id="224" name="Google Shape;77;p9"/>
          <p:cNvSpPr/>
          <p:nvPr/>
        </p:nvSpPr>
        <p:spPr>
          <a:xfrm>
            <a:off x="1339560" y="334476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25" name="Google Shape;78;p9"/>
          <p:cNvSpPr/>
          <p:nvPr/>
        </p:nvSpPr>
        <p:spPr>
          <a:xfrm>
            <a:off x="1339920" y="334872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577880" y="1430280"/>
            <a:ext cx="5428800" cy="111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0" y="-6840"/>
            <a:ext cx="9143640" cy="514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29" name="PlaceHolder 2"/>
          <p:cNvSpPr>
            <a:spLocks noGrp="1"/>
          </p:cNvSpPr>
          <p:nvPr>
            <p:ph type="title"/>
          </p:nvPr>
        </p:nvSpPr>
        <p:spPr>
          <a:xfrm>
            <a:off x="3867120" y="3327840"/>
            <a:ext cx="4563000" cy="12805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723600" y="511200"/>
            <a:ext cx="76968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1;p13"/>
          <p:cNvPicPr/>
          <p:nvPr/>
        </p:nvPicPr>
        <p:blipFill>
          <a:blip r:embed="rId3"/>
          <a:srcRect l="420" r="-520"/>
          <a:stretch/>
        </p:blipFill>
        <p:spPr>
          <a:xfrm rot="5400000">
            <a:off x="1982520" y="-1990800"/>
            <a:ext cx="5188320" cy="915624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92;p13"/>
          <p:cNvPicPr/>
          <p:nvPr/>
        </p:nvPicPr>
        <p:blipFill>
          <a:blip r:embed="rId4">
            <a:alphaModFix amt="50000"/>
          </a:blip>
          <a:srcRect l="1158" r="46635" b="51446"/>
          <a:stretch/>
        </p:blipFill>
        <p:spPr>
          <a:xfrm rot="5400000">
            <a:off x="-1330920" y="1316520"/>
            <a:ext cx="5146560" cy="249948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20960" y="444960"/>
            <a:ext cx="68378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title"/>
          </p:nvPr>
        </p:nvSpPr>
        <p:spPr>
          <a:xfrm>
            <a:off x="1105200" y="3014280"/>
            <a:ext cx="1146240" cy="6739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DM Sans ExtraBold"/>
                <a:ea typeface="DM Sans ExtraBold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title"/>
          </p:nvPr>
        </p:nvSpPr>
        <p:spPr>
          <a:xfrm>
            <a:off x="1105200" y="3882240"/>
            <a:ext cx="1146240" cy="6739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DM Sans ExtraBold"/>
                <a:ea typeface="DM Sans ExtraBold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title"/>
          </p:nvPr>
        </p:nvSpPr>
        <p:spPr>
          <a:xfrm>
            <a:off x="1104840" y="1279080"/>
            <a:ext cx="1146240" cy="6739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DM Sans ExtraBold"/>
                <a:ea typeface="DM Sans ExtraBold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title"/>
          </p:nvPr>
        </p:nvSpPr>
        <p:spPr>
          <a:xfrm>
            <a:off x="1104840" y="2146680"/>
            <a:ext cx="1146240" cy="6739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DM Sans ExtraBold"/>
                <a:ea typeface="DM Sans ExtraBold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Google Shape;106;p13"/>
          <p:cNvSpPr/>
          <p:nvPr/>
        </p:nvSpPr>
        <p:spPr>
          <a:xfrm>
            <a:off x="1339560" y="334476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" name="Google Shape;107;p13"/>
          <p:cNvSpPr/>
          <p:nvPr/>
        </p:nvSpPr>
        <p:spPr>
          <a:xfrm>
            <a:off x="7544520" y="353520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" name="Google Shape;108;p13"/>
          <p:cNvSpPr/>
          <p:nvPr/>
        </p:nvSpPr>
        <p:spPr>
          <a:xfrm>
            <a:off x="7567560" y="35416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" name="Google Shape;109;p13"/>
          <p:cNvSpPr/>
          <p:nvPr/>
        </p:nvSpPr>
        <p:spPr>
          <a:xfrm>
            <a:off x="7572960" y="3543840"/>
            <a:ext cx="5400" cy="2880"/>
          </a:xfrm>
          <a:custGeom>
            <a:avLst/>
            <a:gdLst>
              <a:gd name="textAreaLeft" fmla="*/ 0 w 5400"/>
              <a:gd name="textAreaRight" fmla="*/ 5760 w 5400"/>
              <a:gd name="textAreaTop" fmla="*/ 0 h 2880"/>
              <a:gd name="textAreaBottom" fmla="*/ 3240 h 2880"/>
            </a:gdLst>
            <a:ahLst/>
            <a:cxnLst/>
            <a:rect l="textAreaLeft" t="textAreaTop" r="textAreaRight" b="textAreaBottom"/>
            <a:pathLst>
              <a:path w="51" h="31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40" bIns="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0" name="Google Shape;110;p13"/>
          <p:cNvSpPr/>
          <p:nvPr/>
        </p:nvSpPr>
        <p:spPr>
          <a:xfrm>
            <a:off x="1339920" y="334872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1" name="Google Shape;111;p13"/>
          <p:cNvSpPr/>
          <p:nvPr/>
        </p:nvSpPr>
        <p:spPr>
          <a:xfrm>
            <a:off x="7544520" y="353880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2" name="Google Shape;112;p13"/>
          <p:cNvSpPr/>
          <p:nvPr/>
        </p:nvSpPr>
        <p:spPr>
          <a:xfrm>
            <a:off x="7567560" y="35452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3" name="Google Shape;113;p13"/>
          <p:cNvSpPr/>
          <p:nvPr/>
        </p:nvSpPr>
        <p:spPr>
          <a:xfrm>
            <a:off x="7572960" y="3547440"/>
            <a:ext cx="5400" cy="2880"/>
          </a:xfrm>
          <a:custGeom>
            <a:avLst/>
            <a:gdLst>
              <a:gd name="textAreaLeft" fmla="*/ 0 w 5400"/>
              <a:gd name="textAreaRight" fmla="*/ 5760 w 5400"/>
              <a:gd name="textAreaTop" fmla="*/ 0 h 2880"/>
              <a:gd name="textAreaBottom" fmla="*/ 3240 h 2880"/>
            </a:gdLst>
            <a:ahLst/>
            <a:cxnLst/>
            <a:rect l="textAreaLeft" t="textAreaTop" r="textAreaRight" b="textAreaBottom"/>
            <a:pathLst>
              <a:path w="51" h="31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40" bIns="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115;p14"/>
          <p:cNvPicPr/>
          <p:nvPr/>
        </p:nvPicPr>
        <p:blipFill>
          <a:blip r:embed="rId3"/>
          <a:srcRect l="420" r="-520"/>
          <a:stretch/>
        </p:blipFill>
        <p:spPr>
          <a:xfrm rot="16200000" flipH="1">
            <a:off x="1983960" y="-1990800"/>
            <a:ext cx="5188320" cy="9156240"/>
          </a:xfrm>
          <a:prstGeom prst="rect">
            <a:avLst/>
          </a:prstGeom>
          <a:ln w="0">
            <a:noFill/>
          </a:ln>
        </p:spPr>
      </p:pic>
      <p:pic>
        <p:nvPicPr>
          <p:cNvPr id="25" name="Google Shape;116;p14"/>
          <p:cNvPicPr/>
          <p:nvPr/>
        </p:nvPicPr>
        <p:blipFill>
          <a:blip r:embed="rId4">
            <a:alphaModFix amt="50000"/>
          </a:blip>
          <a:srcRect l="1158" r="46635" b="51446"/>
          <a:stretch/>
        </p:blipFill>
        <p:spPr>
          <a:xfrm rot="16200000" flipH="1">
            <a:off x="5333040" y="1316520"/>
            <a:ext cx="5146560" cy="2499480"/>
          </a:xfrm>
          <a:prstGeom prst="rect">
            <a:avLst/>
          </a:prstGeom>
          <a:ln w="0">
            <a:noFill/>
          </a:ln>
        </p:spPr>
      </p:pic>
      <p:sp>
        <p:nvSpPr>
          <p:cNvPr id="26" name="Google Shape;117;p14"/>
          <p:cNvSpPr/>
          <p:nvPr/>
        </p:nvSpPr>
        <p:spPr>
          <a:xfrm>
            <a:off x="1339560" y="334476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7" name="Google Shape;118;p14"/>
          <p:cNvSpPr/>
          <p:nvPr/>
        </p:nvSpPr>
        <p:spPr>
          <a:xfrm>
            <a:off x="1339920" y="334872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25080" y="3724200"/>
            <a:ext cx="6693120" cy="5317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128;p16"/>
          <p:cNvPicPr/>
          <p:nvPr/>
        </p:nvPicPr>
        <p:blipFill>
          <a:blip r:embed="rId3"/>
          <a:srcRect l="2068" t="1288" r="67847" b="1188"/>
          <a:stretch/>
        </p:blipFill>
        <p:spPr>
          <a:xfrm rot="5400000">
            <a:off x="1976040" y="-2045160"/>
            <a:ext cx="5182920" cy="9237600"/>
          </a:xfrm>
          <a:prstGeom prst="rect">
            <a:avLst/>
          </a:prstGeom>
          <a:ln w="0">
            <a:noFill/>
          </a:ln>
        </p:spPr>
      </p:pic>
      <p:pic>
        <p:nvPicPr>
          <p:cNvPr id="35" name="Google Shape;129;p16"/>
          <p:cNvPicPr/>
          <p:nvPr/>
        </p:nvPicPr>
        <p:blipFill>
          <a:blip r:embed="rId4">
            <a:alphaModFix amt="50000"/>
          </a:blip>
          <a:srcRect l="10398" t="7567" r="28315" b="-125040"/>
          <a:stretch/>
        </p:blipFill>
        <p:spPr>
          <a:xfrm rot="5400000">
            <a:off x="2179800" y="-1999800"/>
            <a:ext cx="5137920" cy="9143640"/>
          </a:xfrm>
          <a:prstGeom prst="rect">
            <a:avLst/>
          </a:prstGeom>
          <a:ln w="0">
            <a:noFill/>
          </a:ln>
        </p:spPr>
      </p:pic>
      <p:sp>
        <p:nvSpPr>
          <p:cNvPr id="36" name="Google Shape;130;p16"/>
          <p:cNvSpPr/>
          <p:nvPr/>
        </p:nvSpPr>
        <p:spPr>
          <a:xfrm>
            <a:off x="1339560" y="334476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7" name="Google Shape;131;p16"/>
          <p:cNvSpPr/>
          <p:nvPr/>
        </p:nvSpPr>
        <p:spPr>
          <a:xfrm>
            <a:off x="7544520" y="353520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8" name="Google Shape;132;p16"/>
          <p:cNvSpPr/>
          <p:nvPr/>
        </p:nvSpPr>
        <p:spPr>
          <a:xfrm>
            <a:off x="7567560" y="35416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9" name="Google Shape;133;p16"/>
          <p:cNvSpPr/>
          <p:nvPr/>
        </p:nvSpPr>
        <p:spPr>
          <a:xfrm>
            <a:off x="7572960" y="3543840"/>
            <a:ext cx="5400" cy="2880"/>
          </a:xfrm>
          <a:custGeom>
            <a:avLst/>
            <a:gdLst>
              <a:gd name="textAreaLeft" fmla="*/ 0 w 5400"/>
              <a:gd name="textAreaRight" fmla="*/ 5760 w 5400"/>
              <a:gd name="textAreaTop" fmla="*/ 0 h 2880"/>
              <a:gd name="textAreaBottom" fmla="*/ 3240 h 2880"/>
            </a:gdLst>
            <a:ahLst/>
            <a:cxnLst/>
            <a:rect l="textAreaLeft" t="textAreaTop" r="textAreaRight" b="textAreaBottom"/>
            <a:pathLst>
              <a:path w="51" h="31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40" bIns="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0" name="Google Shape;134;p16"/>
          <p:cNvSpPr/>
          <p:nvPr/>
        </p:nvSpPr>
        <p:spPr>
          <a:xfrm>
            <a:off x="1339920" y="334872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1" name="Google Shape;135;p16"/>
          <p:cNvSpPr/>
          <p:nvPr/>
        </p:nvSpPr>
        <p:spPr>
          <a:xfrm>
            <a:off x="7544520" y="353880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2" name="Google Shape;136;p16"/>
          <p:cNvSpPr/>
          <p:nvPr/>
        </p:nvSpPr>
        <p:spPr>
          <a:xfrm>
            <a:off x="7567560" y="35452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3" name="Google Shape;137;p16"/>
          <p:cNvSpPr/>
          <p:nvPr/>
        </p:nvSpPr>
        <p:spPr>
          <a:xfrm>
            <a:off x="7572960" y="3547440"/>
            <a:ext cx="5400" cy="2880"/>
          </a:xfrm>
          <a:custGeom>
            <a:avLst/>
            <a:gdLst>
              <a:gd name="textAreaLeft" fmla="*/ 0 w 5400"/>
              <a:gd name="textAreaRight" fmla="*/ 5760 w 5400"/>
              <a:gd name="textAreaTop" fmla="*/ 0 h 2880"/>
              <a:gd name="textAreaBottom" fmla="*/ 3240 h 2880"/>
            </a:gdLst>
            <a:ahLst/>
            <a:cxnLst/>
            <a:rect l="textAreaLeft" t="textAreaTop" r="textAreaRight" b="textAreaBottom"/>
            <a:pathLst>
              <a:path w="51" h="31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40" bIns="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015200" y="866880"/>
            <a:ext cx="3404160" cy="2171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383080" y="680040"/>
            <a:ext cx="2814120" cy="378360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F2A29">
                <a:alpha val="50000"/>
              </a:srgbClr>
            </a:outerShdw>
          </a:effectLst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142;p17"/>
          <p:cNvPicPr/>
          <p:nvPr/>
        </p:nvPicPr>
        <p:blipFill>
          <a:blip r:embed="rId3">
            <a:alphaModFix amt="80000"/>
          </a:blip>
          <a:srcRect l="3846"/>
          <a:stretch/>
        </p:blipFill>
        <p:spPr>
          <a:xfrm rot="5400000">
            <a:off x="1992600" y="-2000880"/>
            <a:ext cx="5167800" cy="9156240"/>
          </a:xfrm>
          <a:prstGeom prst="rect">
            <a:avLst/>
          </a:prstGeom>
          <a:ln w="0">
            <a:noFill/>
          </a:ln>
        </p:spPr>
      </p:pic>
      <p:pic>
        <p:nvPicPr>
          <p:cNvPr id="47" name="Google Shape;143;p17"/>
          <p:cNvPicPr/>
          <p:nvPr/>
        </p:nvPicPr>
        <p:blipFill>
          <a:blip r:embed="rId4">
            <a:alphaModFix amt="50000"/>
          </a:blip>
          <a:srcRect l="1158" r="46635" b="74688"/>
          <a:stretch/>
        </p:blipFill>
        <p:spPr>
          <a:xfrm rot="16200000" flipH="1">
            <a:off x="5935320" y="1915200"/>
            <a:ext cx="5146560" cy="130248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53360" y="1333440"/>
            <a:ext cx="2765880" cy="1222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147;p18"/>
          <p:cNvPicPr/>
          <p:nvPr/>
        </p:nvPicPr>
        <p:blipFill>
          <a:blip r:embed="rId3"/>
          <a:srcRect l="420" r="-520"/>
          <a:stretch/>
        </p:blipFill>
        <p:spPr>
          <a:xfrm rot="5400000" flipH="1">
            <a:off x="1951560" y="-2021400"/>
            <a:ext cx="5250240" cy="9156240"/>
          </a:xfrm>
          <a:prstGeom prst="rect">
            <a:avLst/>
          </a:prstGeom>
          <a:ln w="0">
            <a:noFill/>
          </a:ln>
        </p:spPr>
      </p:pic>
      <p:pic>
        <p:nvPicPr>
          <p:cNvPr id="50" name="Google Shape;148;p18"/>
          <p:cNvPicPr/>
          <p:nvPr/>
        </p:nvPicPr>
        <p:blipFill>
          <a:blip r:embed="rId4">
            <a:alphaModFix amt="50000"/>
          </a:blip>
          <a:srcRect l="15469" t="51390" r="5793" b="-7602"/>
          <a:stretch/>
        </p:blipFill>
        <p:spPr>
          <a:xfrm>
            <a:off x="0" y="-69120"/>
            <a:ext cx="7763400" cy="2894040"/>
          </a:xfrm>
          <a:prstGeom prst="rect">
            <a:avLst/>
          </a:prstGeom>
          <a:ln w="0">
            <a:noFill/>
          </a:ln>
        </p:spPr>
      </p:pic>
      <p:sp>
        <p:nvSpPr>
          <p:cNvPr id="51" name="Google Shape;149;p18"/>
          <p:cNvSpPr/>
          <p:nvPr/>
        </p:nvSpPr>
        <p:spPr>
          <a:xfrm>
            <a:off x="1339560" y="334476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2" name="Google Shape;150;p18"/>
          <p:cNvSpPr/>
          <p:nvPr/>
        </p:nvSpPr>
        <p:spPr>
          <a:xfrm>
            <a:off x="7544520" y="353520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3" name="Google Shape;151;p18"/>
          <p:cNvSpPr/>
          <p:nvPr/>
        </p:nvSpPr>
        <p:spPr>
          <a:xfrm>
            <a:off x="7567560" y="35416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4" name="Google Shape;152;p18"/>
          <p:cNvSpPr/>
          <p:nvPr/>
        </p:nvSpPr>
        <p:spPr>
          <a:xfrm>
            <a:off x="7572960" y="3543840"/>
            <a:ext cx="5400" cy="2880"/>
          </a:xfrm>
          <a:custGeom>
            <a:avLst/>
            <a:gdLst>
              <a:gd name="textAreaLeft" fmla="*/ 0 w 5400"/>
              <a:gd name="textAreaRight" fmla="*/ 5760 w 5400"/>
              <a:gd name="textAreaTop" fmla="*/ 0 h 2880"/>
              <a:gd name="textAreaBottom" fmla="*/ 3240 h 2880"/>
            </a:gdLst>
            <a:ahLst/>
            <a:cxnLst/>
            <a:rect l="textAreaLeft" t="textAreaTop" r="textAreaRight" b="textAreaBottom"/>
            <a:pathLst>
              <a:path w="51" h="31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40" bIns="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5" name="Google Shape;153;p18"/>
          <p:cNvSpPr/>
          <p:nvPr/>
        </p:nvSpPr>
        <p:spPr>
          <a:xfrm>
            <a:off x="1339920" y="334872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6" name="Google Shape;154;p18"/>
          <p:cNvSpPr/>
          <p:nvPr/>
        </p:nvSpPr>
        <p:spPr>
          <a:xfrm>
            <a:off x="7544520" y="353880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7" name="Google Shape;155;p18"/>
          <p:cNvSpPr/>
          <p:nvPr/>
        </p:nvSpPr>
        <p:spPr>
          <a:xfrm>
            <a:off x="7567560" y="35452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8" name="Google Shape;156;p18"/>
          <p:cNvSpPr/>
          <p:nvPr/>
        </p:nvSpPr>
        <p:spPr>
          <a:xfrm>
            <a:off x="7572960" y="3547440"/>
            <a:ext cx="5400" cy="2880"/>
          </a:xfrm>
          <a:custGeom>
            <a:avLst/>
            <a:gdLst>
              <a:gd name="textAreaLeft" fmla="*/ 0 w 5400"/>
              <a:gd name="textAreaRight" fmla="*/ 5760 w 5400"/>
              <a:gd name="textAreaTop" fmla="*/ 0 h 2880"/>
              <a:gd name="textAreaBottom" fmla="*/ 3240 h 2880"/>
            </a:gdLst>
            <a:ahLst/>
            <a:cxnLst/>
            <a:rect l="textAreaLeft" t="textAreaTop" r="textAreaRight" b="textAreaBottom"/>
            <a:pathLst>
              <a:path w="51" h="31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40" bIns="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230080" y="1410840"/>
            <a:ext cx="2630160" cy="1241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160;p19"/>
          <p:cNvPicPr/>
          <p:nvPr/>
        </p:nvPicPr>
        <p:blipFill>
          <a:blip r:embed="rId3"/>
          <a:srcRect l="420" r="-520"/>
          <a:stretch/>
        </p:blipFill>
        <p:spPr>
          <a:xfrm rot="16200000" flipH="1">
            <a:off x="1981800" y="-1990800"/>
            <a:ext cx="5188320" cy="9156240"/>
          </a:xfrm>
          <a:prstGeom prst="rect">
            <a:avLst/>
          </a:prstGeom>
          <a:ln w="0">
            <a:noFill/>
          </a:ln>
        </p:spPr>
      </p:pic>
      <p:pic>
        <p:nvPicPr>
          <p:cNvPr id="61" name="Google Shape;161;p19"/>
          <p:cNvPicPr/>
          <p:nvPr/>
        </p:nvPicPr>
        <p:blipFill>
          <a:blip r:embed="rId4">
            <a:alphaModFix amt="50000"/>
          </a:blip>
          <a:srcRect l="1158" r="46635" b="74946"/>
          <a:stretch/>
        </p:blipFill>
        <p:spPr>
          <a:xfrm rot="5400000">
            <a:off x="-1922760" y="1921680"/>
            <a:ext cx="5146560" cy="1289520"/>
          </a:xfrm>
          <a:prstGeom prst="rect">
            <a:avLst/>
          </a:prstGeom>
          <a:ln w="0">
            <a:noFill/>
          </a:ln>
        </p:spPr>
      </p:pic>
      <p:sp>
        <p:nvSpPr>
          <p:cNvPr id="62" name="Google Shape;162;p19"/>
          <p:cNvSpPr/>
          <p:nvPr/>
        </p:nvSpPr>
        <p:spPr>
          <a:xfrm>
            <a:off x="1339560" y="3344760"/>
            <a:ext cx="2160" cy="720"/>
          </a:xfrm>
          <a:custGeom>
            <a:avLst/>
            <a:gdLst>
              <a:gd name="textAreaLeft" fmla="*/ 0 w 2160"/>
              <a:gd name="textAreaRight" fmla="*/ 2520 w 2160"/>
              <a:gd name="textAreaTop" fmla="*/ 0 h 720"/>
              <a:gd name="textAreaBottom" fmla="*/ 1080 h 720"/>
            </a:gdLst>
            <a:ahLst/>
            <a:cxnLst/>
            <a:rect l="textAreaLeft" t="textAreaTop" r="textAreaRight" b="textAreaBottom"/>
            <a:pathLst>
              <a:path w="22" h="11">
                <a:moveTo>
                  <a:pt x="1" y="0"/>
                </a:moveTo>
                <a:cubicBezTo>
                  <a:pt x="11" y="0"/>
                  <a:pt x="21" y="10"/>
                  <a:pt x="21" y="10"/>
                </a:cubicBezTo>
                <a:lnTo>
                  <a:pt x="11" y="0"/>
                </a:lnTo>
                <a:close/>
              </a:path>
            </a:pathLst>
          </a:custGeom>
          <a:solidFill>
            <a:srgbClr val="82DCB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60" bIns="36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3" name="Google Shape;163;p19"/>
          <p:cNvSpPr/>
          <p:nvPr/>
        </p:nvSpPr>
        <p:spPr>
          <a:xfrm>
            <a:off x="7544520" y="353520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4" name="Google Shape;164;p19"/>
          <p:cNvSpPr/>
          <p:nvPr/>
        </p:nvSpPr>
        <p:spPr>
          <a:xfrm>
            <a:off x="7567560" y="35416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26480" y="1017720"/>
            <a:ext cx="7703640" cy="1258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ubTitle"/>
          </p:nvPr>
        </p:nvSpPr>
        <p:spPr>
          <a:xfrm>
            <a:off x="1962000" y="2729782"/>
            <a:ext cx="5229000" cy="103367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algn="ctr">
              <a:lnSpc>
                <a:spcPct val="170000"/>
              </a:lnSpc>
              <a:tabLst>
                <a:tab pos="0" algn="l"/>
              </a:tabLst>
            </a:pPr>
            <a:r>
              <a:rPr lang="en" sz="1600" strike="noStrike" spc="300" dirty="0" smtClean="0">
                <a:solidFill>
                  <a:schemeClr val="dk1"/>
                </a:solidFill>
                <a:latin typeface="Albert Sans"/>
                <a:ea typeface="Albert Sans"/>
              </a:rPr>
              <a:t>A Machine </a:t>
            </a:r>
            <a:r>
              <a:rPr lang="en" sz="1600" strike="noStrike" spc="300" dirty="0">
                <a:solidFill>
                  <a:schemeClr val="dk1"/>
                </a:solidFill>
                <a:latin typeface="Albert Sans"/>
                <a:ea typeface="Albert Sans"/>
              </a:rPr>
              <a:t>Learning-Based NIDS for </a:t>
            </a:r>
            <a:endParaRPr lang="en" sz="1600" strike="noStrike" spc="300" dirty="0" smtClean="0">
              <a:solidFill>
                <a:schemeClr val="dk1"/>
              </a:solidFill>
              <a:latin typeface="Albert Sans"/>
              <a:ea typeface="Albert Sans"/>
            </a:endParaRPr>
          </a:p>
          <a:p>
            <a:pPr algn="ctr">
              <a:lnSpc>
                <a:spcPct val="170000"/>
              </a:lnSpc>
              <a:tabLst>
                <a:tab pos="0" algn="l"/>
              </a:tabLst>
            </a:pPr>
            <a:r>
              <a:rPr lang="en" sz="1600" spc="300" dirty="0" smtClean="0">
                <a:solidFill>
                  <a:schemeClr val="dk1"/>
                </a:solidFill>
                <a:latin typeface="Albert Sans"/>
                <a:ea typeface="Albert Sans"/>
              </a:rPr>
              <a:t>Cybersecurity Threat Detection</a:t>
            </a:r>
            <a:endParaRPr lang="en-US" sz="1600" strike="noStrike" spc="300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title"/>
          </p:nvPr>
        </p:nvSpPr>
        <p:spPr>
          <a:xfrm>
            <a:off x="1962000" y="1205925"/>
            <a:ext cx="5229000" cy="86081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 dirty="0" smtClean="0">
                <a:solidFill>
                  <a:schemeClr val="dk1"/>
                </a:solidFill>
                <a:latin typeface="Mont ExtraLight DEMO" panose="00000400000000000000" pitchFamily="50" charset="0"/>
                <a:ea typeface="DM Sans ExtraBold"/>
              </a:rPr>
              <a:t>SENTINEL-NIDS</a:t>
            </a:r>
            <a:endParaRPr lang="fr-FR" sz="4000" b="0" strike="noStrike" spc="-1" dirty="0">
              <a:solidFill>
                <a:schemeClr val="dk1"/>
              </a:solidFill>
              <a:latin typeface="Mont ExtraLight DEMO" panose="00000400000000000000" pitchFamily="50" charset="0"/>
            </a:endParaRPr>
          </a:p>
        </p:txBody>
      </p:sp>
      <p:sp>
        <p:nvSpPr>
          <p:cNvPr id="233" name="Google Shape;331;p36"/>
          <p:cNvSpPr/>
          <p:nvPr/>
        </p:nvSpPr>
        <p:spPr>
          <a:xfrm>
            <a:off x="6429240" y="542880"/>
            <a:ext cx="1999800" cy="30477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371960" rIns="870823080" bIns="1371960" anchor="t">
            <a:spAutoFit/>
          </a:bodyPr>
          <a:lstStyle/>
          <a:p>
            <a:pPr algn="ctr" defTabSz="914400">
              <a:lnSpc>
                <a:spcPct val="90000"/>
              </a:lnSpc>
              <a:tabLst>
                <a:tab pos="0" algn="l"/>
              </a:tabLst>
            </a:pPr>
            <a:endParaRPr lang="en-US" sz="20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6697" y="1749286"/>
            <a:ext cx="3233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1" dirty="0" smtClean="0">
                <a:latin typeface="Mont ExtraLight DEMO" panose="00000400000000000000" pitchFamily="50" charset="0"/>
              </a:rPr>
              <a:t>Presented by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48609" y="2087840"/>
            <a:ext cx="3001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>
                <a:latin typeface="Mont ExtraLight DEMO" panose="00000400000000000000" pitchFamily="50" charset="0"/>
              </a:rPr>
              <a:t>ARKADIP DAS</a:t>
            </a:r>
            <a:endParaRPr lang="en-IN" sz="3200" dirty="0">
              <a:latin typeface="Mont ExtraLight DEMO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5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786529" y="1459574"/>
            <a:ext cx="5428800" cy="1114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 smtClean="0">
                <a:solidFill>
                  <a:schemeClr val="dk1"/>
                </a:solidFill>
                <a:latin typeface="Mont ExtraLight DEMO" panose="00000400000000000000" pitchFamily="50" charset="0"/>
                <a:ea typeface="DM Sans ExtraBold"/>
              </a:rPr>
              <a:t>INTRODUCTION</a:t>
            </a:r>
            <a:endParaRPr lang="fr-FR" sz="6000" b="0" strike="noStrike" spc="-1" dirty="0">
              <a:solidFill>
                <a:schemeClr val="dk1"/>
              </a:solidFill>
              <a:latin typeface="Mont ExtraLight DEMO" panose="00000400000000000000" pitchFamily="50" charset="0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1581120" y="2619359"/>
            <a:ext cx="5428800" cy="127015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3198"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" sz="1600" b="0" strike="noStrike" spc="-1" dirty="0" smtClean="0">
                <a:solidFill>
                  <a:schemeClr val="dk1"/>
                </a:solidFill>
                <a:latin typeface="Albert Sans"/>
                <a:ea typeface="Albert Sans"/>
              </a:rPr>
              <a:t>SENTINEL is a </a:t>
            </a:r>
            <a:r>
              <a:rPr lang="en" sz="1600" b="0" strike="noStrike" spc="-1" dirty="0">
                <a:solidFill>
                  <a:schemeClr val="dk1"/>
                </a:solidFill>
                <a:latin typeface="Albert Sans"/>
                <a:ea typeface="Albert Sans"/>
              </a:rPr>
              <a:t>Network Intrusion Detection System (NIDS) that utilizes machine learning to monitor and classify network traffic effectively</a:t>
            </a:r>
            <a:r>
              <a:rPr lang="en" sz="1600" b="0" strike="noStrike" spc="-1" dirty="0" smtClean="0">
                <a:solidFill>
                  <a:schemeClr val="dk1"/>
                </a:solidFill>
                <a:latin typeface="Albert Sans"/>
                <a:ea typeface="Albert Sans"/>
              </a:rPr>
              <a:t>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36" name="Google Shape;367;p39"/>
          <p:cNvSpPr/>
          <p:nvPr/>
        </p:nvSpPr>
        <p:spPr>
          <a:xfrm rot="10800000">
            <a:off x="2380320" y="337824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37" name="Google Shape;368;p39"/>
          <p:cNvSpPr/>
          <p:nvPr/>
        </p:nvSpPr>
        <p:spPr>
          <a:xfrm rot="10800000">
            <a:off x="2374560" y="33760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38" name="Google Shape;369;p39"/>
          <p:cNvSpPr/>
          <p:nvPr/>
        </p:nvSpPr>
        <p:spPr>
          <a:xfrm rot="10800000">
            <a:off x="2368080" y="3372840"/>
            <a:ext cx="5400" cy="2880"/>
          </a:xfrm>
          <a:custGeom>
            <a:avLst/>
            <a:gdLst>
              <a:gd name="textAreaLeft" fmla="*/ 0 w 5400"/>
              <a:gd name="textAreaRight" fmla="*/ 5760 w 5400"/>
              <a:gd name="textAreaTop" fmla="*/ 0 h 2880"/>
              <a:gd name="textAreaBottom" fmla="*/ 3240 h 2880"/>
            </a:gdLst>
            <a:ahLst/>
            <a:cxnLst/>
            <a:rect l="textAreaLeft" t="textAreaTop" r="textAreaRight" b="textAreaBottom"/>
            <a:pathLst>
              <a:path w="51" h="31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40" bIns="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39" name="Google Shape;370;p39"/>
          <p:cNvSpPr/>
          <p:nvPr/>
        </p:nvSpPr>
        <p:spPr>
          <a:xfrm rot="10800000">
            <a:off x="2380320" y="337428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40" name="Google Shape;371;p39"/>
          <p:cNvSpPr/>
          <p:nvPr/>
        </p:nvSpPr>
        <p:spPr>
          <a:xfrm rot="10800000">
            <a:off x="2374560" y="33724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41" name="Google Shape;372;p39"/>
          <p:cNvSpPr/>
          <p:nvPr/>
        </p:nvSpPr>
        <p:spPr>
          <a:xfrm rot="10800000">
            <a:off x="2368080" y="3369240"/>
            <a:ext cx="5400" cy="2880"/>
          </a:xfrm>
          <a:custGeom>
            <a:avLst/>
            <a:gdLst>
              <a:gd name="textAreaLeft" fmla="*/ 0 w 5400"/>
              <a:gd name="textAreaRight" fmla="*/ 5760 w 5400"/>
              <a:gd name="textAreaTop" fmla="*/ 0 h 2880"/>
              <a:gd name="textAreaBottom" fmla="*/ 3240 h 2880"/>
            </a:gdLst>
            <a:ahLst/>
            <a:cxnLst/>
            <a:rect l="textAreaLeft" t="textAreaTop" r="textAreaRight" b="textAreaBottom"/>
            <a:pathLst>
              <a:path w="51" h="31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40" bIns="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714240" y="2038320"/>
            <a:ext cx="1771200" cy="37345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300" dirty="0" smtClean="0">
                <a:solidFill>
                  <a:schemeClr val="dk1"/>
                </a:solidFill>
                <a:latin typeface="Mont ExtraLight DEMO" panose="00000400000000000000" pitchFamily="50" charset="0"/>
                <a:ea typeface="JetBrains Mono" panose="02000009000000000000" pitchFamily="49" charset="0"/>
                <a:cs typeface="JetBrains Mono" panose="02000009000000000000" pitchFamily="49" charset="0"/>
              </a:rPr>
              <a:t>OBJECTIVE</a:t>
            </a:r>
            <a:endParaRPr lang="fr-FR" sz="1600" b="0" strike="noStrike" spc="300" dirty="0">
              <a:solidFill>
                <a:schemeClr val="dk1"/>
              </a:solidFill>
              <a:latin typeface="Mont ExtraLight DEMO" panose="00000400000000000000" pitchFamily="50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title"/>
          </p:nvPr>
        </p:nvSpPr>
        <p:spPr>
          <a:xfrm>
            <a:off x="714240" y="800280"/>
            <a:ext cx="1771200" cy="12380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dk1"/>
                </a:solidFill>
                <a:latin typeface="DM Sans ExtraBold"/>
                <a:ea typeface="DM Sans ExtraBold"/>
              </a:rPr>
              <a:t>01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4240693" y="800280"/>
            <a:ext cx="4525137" cy="1114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b="1" dirty="0" smtClean="0">
                <a:latin typeface="Mont ExtraLight DEMO" panose="00000400000000000000" pitchFamily="50" charset="0"/>
              </a:rPr>
              <a:t>DETECTS AND CLASSIFIES NETWORK TRAFFIC</a:t>
            </a:r>
            <a:endParaRPr lang="fr-FR" b="1" dirty="0">
              <a:latin typeface="Mont ExtraLight DEMO" panose="00000400000000000000" pitchFamily="50" charset="0"/>
            </a:endParaRPr>
          </a:p>
        </p:txBody>
      </p:sp>
      <p:sp>
        <p:nvSpPr>
          <p:cNvPr id="6" name="PlaceHolder 2"/>
          <p:cNvSpPr txBox="1">
            <a:spLocks/>
          </p:cNvSpPr>
          <p:nvPr/>
        </p:nvSpPr>
        <p:spPr>
          <a:xfrm>
            <a:off x="4240692" y="1914480"/>
            <a:ext cx="4525137" cy="2571381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lIns="91440" tIns="91440" rIns="91440" bIns="91440" anchor="ctr">
            <a:normAutofit fontScale="95688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171450">
              <a:lnSpc>
                <a:spcPct val="110000"/>
              </a:lnSpc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en" sz="1400" spc="-1" dirty="0" smtClean="0">
                <a:solidFill>
                  <a:schemeClr val="dk1"/>
                </a:solidFill>
                <a:latin typeface="Albert Sans"/>
                <a:ea typeface="Albert Sans"/>
              </a:rPr>
              <a:t>The primary objective of the project is to develop a Network Intrusion Detection System (NIDS) that can analyze network traffic in real-time. </a:t>
            </a:r>
          </a:p>
          <a:p>
            <a:pPr marL="400050" indent="-171450">
              <a:lnSpc>
                <a:spcPct val="110000"/>
              </a:lnSpc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en" sz="1400" spc="-1" dirty="0" smtClean="0">
                <a:solidFill>
                  <a:schemeClr val="dk1"/>
                </a:solidFill>
                <a:latin typeface="Albert Sans"/>
                <a:ea typeface="Albert Sans"/>
              </a:rPr>
              <a:t>Using machine learning algorithms, the system aims to identify and classify traffic as either normal or anomalous.</a:t>
            </a:r>
            <a:endParaRPr lang="en-US" sz="1400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" y="273959"/>
            <a:ext cx="9144000" cy="1114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 smtClean="0">
                <a:solidFill>
                  <a:schemeClr val="dk1"/>
                </a:solidFill>
                <a:latin typeface="Mont ExtraLight DEMO" panose="00000400000000000000" pitchFamily="50" charset="0"/>
                <a:ea typeface="DM Sans ExtraBold"/>
              </a:rPr>
              <a:t>UTILIZING MACHINE LEARNING</a:t>
            </a:r>
            <a:endParaRPr lang="fr-FR" sz="4000" b="1" strike="noStrike" spc="-1" dirty="0">
              <a:solidFill>
                <a:schemeClr val="dk1"/>
              </a:solidFill>
              <a:latin typeface="Mont ExtraLight DEMO" panose="00000400000000000000" pitchFamily="50" charset="0"/>
            </a:endParaRPr>
          </a:p>
        </p:txBody>
      </p:sp>
      <p:sp>
        <p:nvSpPr>
          <p:cNvPr id="258" name="Google Shape;367;p39"/>
          <p:cNvSpPr/>
          <p:nvPr/>
        </p:nvSpPr>
        <p:spPr>
          <a:xfrm rot="10800000">
            <a:off x="2380320" y="337824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59" name="Google Shape;368;p39"/>
          <p:cNvSpPr/>
          <p:nvPr/>
        </p:nvSpPr>
        <p:spPr>
          <a:xfrm rot="10800000">
            <a:off x="2374560" y="33760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60" name="Google Shape;369;p39"/>
          <p:cNvSpPr/>
          <p:nvPr/>
        </p:nvSpPr>
        <p:spPr>
          <a:xfrm rot="10800000">
            <a:off x="2368080" y="3372840"/>
            <a:ext cx="5400" cy="2880"/>
          </a:xfrm>
          <a:custGeom>
            <a:avLst/>
            <a:gdLst>
              <a:gd name="textAreaLeft" fmla="*/ 0 w 5400"/>
              <a:gd name="textAreaRight" fmla="*/ 5760 w 5400"/>
              <a:gd name="textAreaTop" fmla="*/ 0 h 2880"/>
              <a:gd name="textAreaBottom" fmla="*/ 3240 h 2880"/>
            </a:gdLst>
            <a:ahLst/>
            <a:cxnLst/>
            <a:rect l="textAreaLeft" t="textAreaTop" r="textAreaRight" b="textAreaBottom"/>
            <a:pathLst>
              <a:path w="51" h="31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40" bIns="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61" name="Google Shape;370;p39"/>
          <p:cNvSpPr/>
          <p:nvPr/>
        </p:nvSpPr>
        <p:spPr>
          <a:xfrm rot="10800000">
            <a:off x="2380320" y="337428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62" name="Google Shape;371;p39"/>
          <p:cNvSpPr/>
          <p:nvPr/>
        </p:nvSpPr>
        <p:spPr>
          <a:xfrm rot="10800000">
            <a:off x="2374560" y="33724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63" name="Google Shape;372;p39"/>
          <p:cNvSpPr/>
          <p:nvPr/>
        </p:nvSpPr>
        <p:spPr>
          <a:xfrm rot="10800000">
            <a:off x="2368080" y="3369240"/>
            <a:ext cx="5400" cy="2880"/>
          </a:xfrm>
          <a:custGeom>
            <a:avLst/>
            <a:gdLst>
              <a:gd name="textAreaLeft" fmla="*/ 0 w 5400"/>
              <a:gd name="textAreaRight" fmla="*/ 5760 w 5400"/>
              <a:gd name="textAreaTop" fmla="*/ 0 h 2880"/>
              <a:gd name="textAreaBottom" fmla="*/ 3240 h 2880"/>
            </a:gdLst>
            <a:ahLst/>
            <a:cxnLst/>
            <a:rect l="textAreaLeft" t="textAreaTop" r="textAreaRight" b="textAreaBottom"/>
            <a:pathLst>
              <a:path w="51" h="31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40" bIns="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" name="PlaceHolder 2"/>
          <p:cNvSpPr txBox="1">
            <a:spLocks/>
          </p:cNvSpPr>
          <p:nvPr/>
        </p:nvSpPr>
        <p:spPr>
          <a:xfrm>
            <a:off x="258417" y="1680119"/>
            <a:ext cx="8713304" cy="220276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en" sz="1600" spc="-1" dirty="0" smtClean="0">
                <a:solidFill>
                  <a:schemeClr val="dk1"/>
                </a:solidFill>
                <a:latin typeface="Albert Sans"/>
                <a:ea typeface="Albert Sans"/>
              </a:rPr>
              <a:t>The project leverages machine learning to enhance the detection capabilities of the NIDS. </a:t>
            </a:r>
          </a:p>
          <a:p>
            <a:pPr marL="571500" indent="-342900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en" sz="1600" spc="-1" dirty="0" smtClean="0">
                <a:solidFill>
                  <a:schemeClr val="dk1"/>
                </a:solidFill>
                <a:latin typeface="Albert Sans"/>
                <a:ea typeface="Albert Sans"/>
              </a:rPr>
              <a:t>By training a model on historical network traffic data, the system learns to identify specific patterns indicative of normal versus anomalous behavior. </a:t>
            </a:r>
          </a:p>
          <a:p>
            <a:pPr marL="571500" indent="-342900">
              <a:lnSpc>
                <a:spcPct val="120000"/>
              </a:lnSpc>
              <a:buFont typeface="Courier New" panose="02070309020205020404" pitchFamily="49" charset="0"/>
              <a:buChar char="o"/>
              <a:tabLst>
                <a:tab pos="0" algn="l"/>
              </a:tabLst>
            </a:pPr>
            <a:r>
              <a:rPr lang="en" sz="1600" spc="-1" dirty="0" smtClean="0">
                <a:solidFill>
                  <a:schemeClr val="dk1"/>
                </a:solidFill>
                <a:latin typeface="Albert Sans"/>
                <a:ea typeface="Albert Sans"/>
              </a:rPr>
              <a:t>This continuous learning process improves detection accuracy over time and helps adapt to evolving network threats.</a:t>
            </a:r>
            <a:endParaRPr lang="en-US" sz="1600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63826" y="429558"/>
            <a:ext cx="3902526" cy="62399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1" strike="noStrike" spc="-1" dirty="0" smtClean="0">
                <a:solidFill>
                  <a:schemeClr val="dk1"/>
                </a:solidFill>
                <a:latin typeface="Mont ExtraLight DEMO" panose="00000400000000000000" pitchFamily="50" charset="0"/>
                <a:ea typeface="DM Sans ExtraBold"/>
              </a:rPr>
              <a:t>TECHNOLOGIES</a:t>
            </a:r>
            <a:endParaRPr lang="fr-FR" sz="3500" b="1" strike="noStrike" spc="-1" dirty="0">
              <a:solidFill>
                <a:schemeClr val="dk1"/>
              </a:solidFill>
              <a:latin typeface="Mont ExtraLight DEMO" panose="00000400000000000000" pitchFamily="50" charset="0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subTitle"/>
          </p:nvPr>
        </p:nvSpPr>
        <p:spPr>
          <a:xfrm>
            <a:off x="463826" y="1053548"/>
            <a:ext cx="4856922" cy="3332922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lIns="91440" tIns="91440" rIns="91440" bIns="91440" anchor="t">
            <a:normAutofit fontScale="99628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200" b="1" dirty="0" smtClean="0"/>
              <a:t>Frontend (User Interface - React &amp; Tailwind CSS)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200" b="1" dirty="0" smtClean="0"/>
              <a:t>React.js</a:t>
            </a:r>
            <a:r>
              <a:rPr lang="en-IN" sz="1200" dirty="0" smtClean="0"/>
              <a:t> – Component-based UI development.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200" b="1" dirty="0" smtClean="0"/>
              <a:t>Tailwind CSS</a:t>
            </a:r>
            <a:r>
              <a:rPr lang="en-IN" sz="1200" dirty="0" smtClean="0"/>
              <a:t> – Utility-first CSS framework for styling.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200" b="1" dirty="0" err="1" smtClean="0"/>
              <a:t>Axios</a:t>
            </a:r>
            <a:r>
              <a:rPr lang="en-IN" sz="1200" dirty="0" smtClean="0"/>
              <a:t> – Handles API requests to the backend.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200" b="1" dirty="0" smtClean="0"/>
              <a:t>Backend (Threat Detection API - Flask)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200" b="1" dirty="0" smtClean="0"/>
              <a:t>Flask</a:t>
            </a:r>
            <a:r>
              <a:rPr lang="en-IN" sz="1200" dirty="0" smtClean="0"/>
              <a:t> – Python web framework for API development.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200" b="1" dirty="0" err="1" smtClean="0"/>
              <a:t>Scikit</a:t>
            </a:r>
            <a:r>
              <a:rPr lang="en-IN" sz="1200" b="1" dirty="0" smtClean="0"/>
              <a:t>-learn </a:t>
            </a:r>
            <a:r>
              <a:rPr lang="en-IN" sz="1200" dirty="0" smtClean="0"/>
              <a:t>– Machine learning for threat classification.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200" b="1" dirty="0" smtClean="0"/>
              <a:t>Pandas &amp; </a:t>
            </a:r>
            <a:r>
              <a:rPr lang="en-IN" sz="1200" b="1" dirty="0" err="1" smtClean="0"/>
              <a:t>NumPy</a:t>
            </a:r>
            <a:r>
              <a:rPr lang="en-IN" sz="1200" dirty="0" smtClean="0"/>
              <a:t> – Data handling and </a:t>
            </a:r>
            <a:r>
              <a:rPr lang="en-IN" sz="1200" dirty="0" err="1" smtClean="0"/>
              <a:t>preprocessing</a:t>
            </a:r>
            <a:r>
              <a:rPr lang="en-IN" sz="1200" dirty="0" smtClean="0"/>
              <a:t>.</a:t>
            </a:r>
          </a:p>
          <a:p>
            <a:pPr marL="0" indent="0">
              <a:buNone/>
            </a:pPr>
            <a:endParaRPr lang="en-IN" sz="1000" dirty="0"/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113931" y="2091428"/>
            <a:ext cx="2107096" cy="83730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600" spc="300" dirty="0" smtClean="0">
                <a:solidFill>
                  <a:schemeClr val="dk1"/>
                </a:solidFill>
                <a:latin typeface="Mont ExtraLight DEMO" panose="00000400000000000000" pitchFamily="50" charset="0"/>
                <a:ea typeface="DM Sans ExtraBold"/>
              </a:rPr>
              <a:t>SYSTEM ARCHITECTURE</a:t>
            </a:r>
            <a:endParaRPr lang="fr-FR" sz="1600" spc="300" dirty="0">
              <a:solidFill>
                <a:schemeClr val="dk1"/>
              </a:solidFill>
              <a:latin typeface="Mont ExtraLight DEMO" panose="00000400000000000000" pitchFamily="50" charset="0"/>
            </a:endParaRPr>
          </a:p>
        </p:txBody>
      </p:sp>
      <p:sp>
        <p:nvSpPr>
          <p:cNvPr id="6" name="PlaceHolder 2"/>
          <p:cNvSpPr txBox="1">
            <a:spLocks/>
          </p:cNvSpPr>
          <p:nvPr/>
        </p:nvSpPr>
        <p:spPr>
          <a:xfrm>
            <a:off x="6324719" y="1053548"/>
            <a:ext cx="1685520" cy="10378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spc="-1" dirty="0" smtClean="0">
                <a:solidFill>
                  <a:schemeClr val="dk1"/>
                </a:solidFill>
                <a:latin typeface="DM Sans ExtraBold"/>
                <a:ea typeface="DM Sans ExtraBold"/>
              </a:rPr>
              <a:t>02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367;p39"/>
          <p:cNvSpPr/>
          <p:nvPr/>
        </p:nvSpPr>
        <p:spPr>
          <a:xfrm rot="10800000">
            <a:off x="2380320" y="337824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81" name="Google Shape;368;p39"/>
          <p:cNvSpPr/>
          <p:nvPr/>
        </p:nvSpPr>
        <p:spPr>
          <a:xfrm rot="10800000">
            <a:off x="2374560" y="33760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82" name="Google Shape;369;p39"/>
          <p:cNvSpPr/>
          <p:nvPr/>
        </p:nvSpPr>
        <p:spPr>
          <a:xfrm rot="10800000">
            <a:off x="2368080" y="3372840"/>
            <a:ext cx="5400" cy="2880"/>
          </a:xfrm>
          <a:custGeom>
            <a:avLst/>
            <a:gdLst>
              <a:gd name="textAreaLeft" fmla="*/ 0 w 5400"/>
              <a:gd name="textAreaRight" fmla="*/ 5760 w 5400"/>
              <a:gd name="textAreaTop" fmla="*/ 0 h 2880"/>
              <a:gd name="textAreaBottom" fmla="*/ 3240 h 2880"/>
            </a:gdLst>
            <a:ahLst/>
            <a:cxnLst/>
            <a:rect l="textAreaLeft" t="textAreaTop" r="textAreaRight" b="textAreaBottom"/>
            <a:pathLst>
              <a:path w="51" h="31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40" bIns="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83" name="Google Shape;370;p39"/>
          <p:cNvSpPr/>
          <p:nvPr/>
        </p:nvSpPr>
        <p:spPr>
          <a:xfrm rot="10800000">
            <a:off x="2380320" y="3374280"/>
            <a:ext cx="21960" cy="6480"/>
          </a:xfrm>
          <a:custGeom>
            <a:avLst/>
            <a:gdLst>
              <a:gd name="textAreaLeft" fmla="*/ 0 w 21960"/>
              <a:gd name="textAreaRight" fmla="*/ 22320 w 21960"/>
              <a:gd name="textAreaTop" fmla="*/ 0 h 6480"/>
              <a:gd name="textAreaBottom" fmla="*/ 6840 h 6480"/>
            </a:gdLst>
            <a:ahLst/>
            <a:cxnLst/>
            <a:rect l="textAreaLeft" t="textAreaTop" r="textAreaRight" b="textAreaBottom"/>
            <a:pathLst>
              <a:path w="202" h="61">
                <a:moveTo>
                  <a:pt x="1" y="0"/>
                </a:moveTo>
                <a:cubicBezTo>
                  <a:pt x="81" y="31"/>
                  <a:pt x="152" y="51"/>
                  <a:pt x="202" y="61"/>
                </a:cubicBezTo>
                <a:cubicBezTo>
                  <a:pt x="152" y="41"/>
                  <a:pt x="81" y="31"/>
                  <a:pt x="1" y="0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240" bIns="32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84" name="Google Shape;371;p39"/>
          <p:cNvSpPr/>
          <p:nvPr/>
        </p:nvSpPr>
        <p:spPr>
          <a:xfrm rot="10800000">
            <a:off x="2374560" y="3372480"/>
            <a:ext cx="4320" cy="1800"/>
          </a:xfrm>
          <a:custGeom>
            <a:avLst/>
            <a:gdLst>
              <a:gd name="textAreaLeft" fmla="*/ 0 w 4320"/>
              <a:gd name="textAreaRight" fmla="*/ 4680 w 4320"/>
              <a:gd name="textAreaTop" fmla="*/ 0 h 1800"/>
              <a:gd name="textAreaBottom" fmla="*/ 2160 h 1800"/>
            </a:gdLst>
            <a:ahLst/>
            <a:cxnLst/>
            <a:rect l="textAreaLeft" t="textAreaTop" r="textAreaRight" b="textAreaBottom"/>
            <a:pathLst>
              <a:path w="41" h="21">
                <a:moveTo>
                  <a:pt x="0" y="1"/>
                </a:moveTo>
                <a:lnTo>
                  <a:pt x="0" y="1"/>
                </a:lnTo>
                <a:cubicBezTo>
                  <a:pt x="4" y="5"/>
                  <a:pt x="9" y="7"/>
                  <a:pt x="15" y="9"/>
                </a:cubicBezTo>
                <a:lnTo>
                  <a:pt x="15" y="9"/>
                </a:lnTo>
                <a:cubicBezTo>
                  <a:pt x="11" y="6"/>
                  <a:pt x="6" y="4"/>
                  <a:pt x="0" y="1"/>
                </a:cubicBezTo>
                <a:close/>
                <a:moveTo>
                  <a:pt x="15" y="9"/>
                </a:moveTo>
                <a:cubicBezTo>
                  <a:pt x="26" y="16"/>
                  <a:pt x="33" y="21"/>
                  <a:pt x="40" y="21"/>
                </a:cubicBezTo>
                <a:cubicBezTo>
                  <a:pt x="34" y="15"/>
                  <a:pt x="24" y="12"/>
                  <a:pt x="15" y="9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080" bIns="108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85" name="Google Shape;372;p39"/>
          <p:cNvSpPr/>
          <p:nvPr/>
        </p:nvSpPr>
        <p:spPr>
          <a:xfrm rot="10800000">
            <a:off x="2368080" y="3369240"/>
            <a:ext cx="5400" cy="2880"/>
          </a:xfrm>
          <a:custGeom>
            <a:avLst/>
            <a:gdLst>
              <a:gd name="textAreaLeft" fmla="*/ 0 w 5400"/>
              <a:gd name="textAreaRight" fmla="*/ 5760 w 5400"/>
              <a:gd name="textAreaTop" fmla="*/ 0 h 2880"/>
              <a:gd name="textAreaBottom" fmla="*/ 3240 h 2880"/>
            </a:gdLst>
            <a:ahLst/>
            <a:cxnLst/>
            <a:rect l="textAreaLeft" t="textAreaTop" r="textAreaRight" b="textAreaBottom"/>
            <a:pathLst>
              <a:path w="51" h="31">
                <a:moveTo>
                  <a:pt x="0" y="1"/>
                </a:moveTo>
                <a:cubicBezTo>
                  <a:pt x="0" y="11"/>
                  <a:pt x="0" y="11"/>
                  <a:pt x="0" y="11"/>
                </a:cubicBezTo>
                <a:cubicBezTo>
                  <a:pt x="20" y="11"/>
                  <a:pt x="30" y="21"/>
                  <a:pt x="50" y="31"/>
                </a:cubicBezTo>
                <a:lnTo>
                  <a:pt x="50" y="31"/>
                </a:lnTo>
                <a:cubicBezTo>
                  <a:pt x="30" y="21"/>
                  <a:pt x="20" y="11"/>
                  <a:pt x="0" y="1"/>
                </a:cubicBezTo>
                <a:close/>
              </a:path>
            </a:pathLst>
          </a:custGeom>
          <a:solidFill>
            <a:srgbClr val="98E9C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1440" bIns="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/>
          </p:nvPr>
        </p:nvSpPr>
        <p:spPr bwMode="auto">
          <a:xfrm>
            <a:off x="576470" y="1508422"/>
            <a:ext cx="8567530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RandomForestClassifier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from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sklearn.ensemble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Trees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n_estimators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100 =&gt; No.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Decision Tress used.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State: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42 (for reproducibility)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Data: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dataset is preprocessed with categorical encoding </a:t>
            </a:r>
            <a:r>
              <a:rPr lang="en-US" sz="1400" dirty="0">
                <a:latin typeface="Arial" panose="020B0604020202020204" pitchFamily="34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LabelEncoder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and feature scaling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StandardScaler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&amp; Evaluation: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model is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on 80%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the data and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on the remaining 20% 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lang="en-US" sz="1400" dirty="0" smtClean="0">
                <a:latin typeface="Arial" panose="020B0604020202020204" pitchFamily="34" charset="0"/>
              </a:rPr>
              <a:t>evaluated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score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report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a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6470" y="751310"/>
            <a:ext cx="4523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 smtClean="0">
                <a:latin typeface="Mont ExtraLight DEMO" panose="00000400000000000000" pitchFamily="50" charset="0"/>
              </a:rPr>
              <a:t>MODEL TRAINING</a:t>
            </a:r>
            <a:endParaRPr lang="en-IN" sz="4000" dirty="0">
              <a:latin typeface="Mont ExtraLight DEMO" panose="00000400000000000000" pitchFamily="5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203" y="392632"/>
            <a:ext cx="67714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 smtClean="0">
                <a:latin typeface="Mont ExtraLight DEMO" panose="00000400000000000000" pitchFamily="50" charset="0"/>
              </a:rPr>
              <a:t>MODEL TRAINING RESULTS</a:t>
            </a:r>
            <a:endParaRPr lang="en-IN" sz="4000" dirty="0">
              <a:latin typeface="Mont ExtraLight DEMO" panose="00000400000000000000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571" y="1332431"/>
            <a:ext cx="4629986" cy="34542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1184" y="1332431"/>
            <a:ext cx="36509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Accuracy: 99.78%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Out of 5039 validation samples, only a very small number of predictions were incorrect</a:t>
            </a:r>
            <a:r>
              <a:rPr lang="en-US" sz="12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1200" dirty="0" smtClean="0"/>
          </a:p>
          <a:p>
            <a:r>
              <a:rPr lang="en-US" dirty="0" smtClean="0"/>
              <a:t>Precision</a:t>
            </a:r>
            <a:r>
              <a:rPr lang="en-US" dirty="0"/>
              <a:t>, Recall, and </a:t>
            </a:r>
            <a:r>
              <a:rPr lang="en-US" dirty="0" smtClean="0"/>
              <a:t>F1-score:</a:t>
            </a:r>
          </a:p>
          <a:p>
            <a:pPr marL="171450" indent="-1714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Precision, Recall, and F1-score: All at </a:t>
            </a:r>
            <a:r>
              <a:rPr lang="en-US" sz="1200" dirty="0" smtClean="0"/>
              <a:t>1.00 (or close)</a:t>
            </a:r>
            <a:endParaRPr lang="en-US" sz="1200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Balanced </a:t>
            </a:r>
            <a:r>
              <a:rPr lang="en-US" dirty="0"/>
              <a:t>Classes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B</a:t>
            </a:r>
            <a:r>
              <a:rPr lang="en-US" sz="1200" dirty="0" smtClean="0"/>
              <a:t>oth </a:t>
            </a:r>
            <a:r>
              <a:rPr lang="en-US" sz="1200" dirty="0"/>
              <a:t>classes (0 and 1) have a relatively balanced number of samples (2365 vs. 2674), so the model isn’t biased toward one class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664764" y="1736035"/>
            <a:ext cx="51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B050"/>
                </a:solidFill>
              </a:rPr>
              <a:t>TN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09252" y="3059547"/>
            <a:ext cx="56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TP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9252" y="1736035"/>
            <a:ext cx="51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8484"/>
                </a:solidFill>
              </a:rPr>
              <a:t>FP</a:t>
            </a:r>
            <a:endParaRPr lang="en-IN" dirty="0">
              <a:solidFill>
                <a:srgbClr val="00848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64764" y="3076683"/>
            <a:ext cx="51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008484"/>
                </a:solidFill>
              </a:rPr>
              <a:t>FN</a:t>
            </a:r>
            <a:endParaRPr lang="en-IN" dirty="0">
              <a:solidFill>
                <a:srgbClr val="00848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25" y="185738"/>
            <a:ext cx="8701421" cy="47045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4886" y="3257254"/>
            <a:ext cx="543339" cy="115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199322" y="672790"/>
            <a:ext cx="178903" cy="113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89113" y="3684104"/>
            <a:ext cx="689112" cy="972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81269" y="474008"/>
            <a:ext cx="496956" cy="96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71072" y="2827416"/>
            <a:ext cx="407153" cy="117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152939" y="2663687"/>
            <a:ext cx="228393" cy="85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05904" y="785433"/>
            <a:ext cx="372322" cy="102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99930" y="577539"/>
            <a:ext cx="281402" cy="952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05904" y="887896"/>
            <a:ext cx="372322" cy="1126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212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3008" y="1916632"/>
            <a:ext cx="92500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6000" spc="-1" dirty="0" smtClean="0">
                <a:solidFill>
                  <a:schemeClr val="dk1"/>
                </a:solidFill>
                <a:latin typeface="Mont ExtraLight DEMO" panose="00000400000000000000" pitchFamily="50" charset="0"/>
                <a:ea typeface="DM Sans ExtraBold"/>
              </a:rPr>
              <a:t>THANK YOU</a:t>
            </a:r>
            <a:endParaRPr lang="en-IN" sz="6000" dirty="0">
              <a:latin typeface="Mont ExtraLight DEMO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932511"/>
      </p:ext>
    </p:extLst>
  </p:cSld>
  <p:clrMapOvr>
    <a:masterClrMapping/>
  </p:clrMapOvr>
</p:sld>
</file>

<file path=ppt/theme/theme1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Force, Motion, and Energy - Science - 10th Grade by Slidesgo">
  <a:themeElements>
    <a:clrScheme name="Simple Light">
      <a:dk1>
        <a:srgbClr val="FFFFFF"/>
      </a:dk1>
      <a:lt1>
        <a:srgbClr val="0F2A29"/>
      </a:lt1>
      <a:dk2>
        <a:srgbClr val="017171"/>
      </a:dk2>
      <a:lt2>
        <a:srgbClr val="00AEAD"/>
      </a:lt2>
      <a:accent1>
        <a:srgbClr val="11EBEB"/>
      </a:accent1>
      <a:accent2>
        <a:srgbClr val="ABE9E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</TotalTime>
  <Words>382</Words>
  <Application>Microsoft Office PowerPoint</Application>
  <PresentationFormat>On-screen Show (16:9)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31</vt:i4>
      </vt:variant>
      <vt:variant>
        <vt:lpstr>Slide Titles</vt:lpstr>
      </vt:variant>
      <vt:variant>
        <vt:i4>10</vt:i4>
      </vt:variant>
    </vt:vector>
  </HeadingPairs>
  <TitlesOfParts>
    <vt:vector size="51" baseType="lpstr">
      <vt:lpstr>Arial Unicode MS</vt:lpstr>
      <vt:lpstr>Albert Sans</vt:lpstr>
      <vt:lpstr>Arial</vt:lpstr>
      <vt:lpstr>Courier New</vt:lpstr>
      <vt:lpstr>DM Sans ExtraBold</vt:lpstr>
      <vt:lpstr>JetBrains Mono</vt:lpstr>
      <vt:lpstr>Mont ExtraLight DEMO</vt:lpstr>
      <vt:lpstr>OpenSymbol</vt:lpstr>
      <vt:lpstr>Symbol</vt:lpstr>
      <vt:lpstr>Wingdings</vt:lpstr>
      <vt:lpstr>Force, Motion, and Energy - Science - 10th Grade by Slidesgo</vt:lpstr>
      <vt:lpstr>Force, Motion, and Energy - Science - 10th Grade by Slidesgo</vt:lpstr>
      <vt:lpstr>Force, Motion, and Energy - Science - 10th Grade by Slidesgo</vt:lpstr>
      <vt:lpstr>Force, Motion, and Energy - Science - 10th Grade by Slidesgo</vt:lpstr>
      <vt:lpstr>Force, Motion, and Energy - Science - 10th Grade by Slidesgo</vt:lpstr>
      <vt:lpstr>Force, Motion, and Energy - Science - 10th Grade by Slidesgo</vt:lpstr>
      <vt:lpstr>Force, Motion, and Energy - Science - 10th Grade by Slidesgo</vt:lpstr>
      <vt:lpstr>Force, Motion, and Energy - Science - 10th Grade by Slidesgo</vt:lpstr>
      <vt:lpstr>Force, Motion, and Energy - Science - 10th Grade by Slidesgo</vt:lpstr>
      <vt:lpstr>Force, Motion, and Energy - Science - 10th Grade by Slidesgo</vt:lpstr>
      <vt:lpstr>Force, Motion, and Energy - Science - 10th Grade by Slidesgo</vt:lpstr>
      <vt:lpstr>Force, Motion, and Energy - Science - 10th Grade by Slidesgo</vt:lpstr>
      <vt:lpstr>Force, Motion, and Energy - Science - 10th Grade by Slidesgo</vt:lpstr>
      <vt:lpstr>Force, Motion, and Energy - Science - 10th Grade by Slidesgo</vt:lpstr>
      <vt:lpstr>Force, Motion, and Energy - Science - 10th Grade by Slidesgo</vt:lpstr>
      <vt:lpstr>Force, Motion, and Energy - Science - 10th Grade by Slidesgo</vt:lpstr>
      <vt:lpstr>Force, Motion, and Energy - Science - 10th Grade by Slidesgo</vt:lpstr>
      <vt:lpstr>Force, Motion, and Energy - Science - 10th Grade by Slidesgo</vt:lpstr>
      <vt:lpstr>Force, Motion, and Energy - Science - 10th Grade by Slidesgo</vt:lpstr>
      <vt:lpstr>Force, Motion, and Energy - Science - 10th Grade by Slidesgo</vt:lpstr>
      <vt:lpstr>Force, Motion, and Energy - Science - 10th Grade by Slidesgo</vt:lpstr>
      <vt:lpstr>Force, Motion, and Energy - Science - 10th Grade by Slidesgo</vt:lpstr>
      <vt:lpstr>Force, Motion, and Energy - Science - 10th Grade by Slidesgo</vt:lpstr>
      <vt:lpstr>Force, Motion, and Energy - Science - 10th Grade by Slidesgo</vt:lpstr>
      <vt:lpstr>Force, Motion, and Energy - Science - 10th Grade by Slidesgo</vt:lpstr>
      <vt:lpstr>Force, Motion, and Energy - Science - 10th Grade by Slidesgo</vt:lpstr>
      <vt:lpstr>Force, Motion, and Energy - Science - 10th Grade by Slidesgo</vt:lpstr>
      <vt:lpstr>Force, Motion, and Energy - Science - 10th Grade by Slidesgo</vt:lpstr>
      <vt:lpstr>Force, Motion, and Energy - Science - 10th Grade by Slidesgo</vt:lpstr>
      <vt:lpstr>Slidesgo Final Pages</vt:lpstr>
      <vt:lpstr>Slidesgo Final Pages</vt:lpstr>
      <vt:lpstr>SENTINEL-NIDS</vt:lpstr>
      <vt:lpstr>INTRODUCTION</vt:lpstr>
      <vt:lpstr>OBJECTIVE</vt:lpstr>
      <vt:lpstr>UTILIZING MACHINE LEARNING</vt:lpstr>
      <vt:lpstr>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Intrusion Detection System</dc:title>
  <cp:lastModifiedBy>ARKADIP DAS</cp:lastModifiedBy>
  <cp:revision>22</cp:revision>
  <dcterms:modified xsi:type="dcterms:W3CDTF">2025-03-23T20:03:05Z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2025-03-22T09:19:25Z</dcterms:created>
  <dc:creator>Unknown Creator</dc:creator>
  <dc:description/>
  <dc:language>en-US</dc:language>
  <cp:lastModifiedBy>Unknown Creator</cp:lastModifiedBy>
  <dcterms:modified xsi:type="dcterms:W3CDTF">2025-03-22T09:19:25Z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