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MSI" initials="A" lastIdx="1" clrIdx="0">
    <p:extLst>
      <p:ext uri="{19B8F6BF-5375-455C-9EA6-DF929625EA0E}">
        <p15:presenceInfo xmlns:p15="http://schemas.microsoft.com/office/powerpoint/2012/main" userId="AN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3:58:47.6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01/02/2024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C34E-251C-4543-A442-9AFA4D348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F54E-DE80-4C8B-BB75-78D398ED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73107"/>
          </a:xfrm>
        </p:spPr>
        <p:txBody>
          <a:bodyPr>
            <a:normAutofit/>
          </a:bodyPr>
          <a:lstStyle/>
          <a:p>
            <a:r>
              <a:rPr lang="en-US" sz="2200" dirty="0"/>
              <a:t>Gigi </a:t>
            </a:r>
            <a:r>
              <a:rPr lang="en-US" sz="2200" dirty="0" err="1"/>
              <a:t>Ghvinjilia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58723-1837-45F2-B748-1F26A39B17FF}"/>
              </a:ext>
            </a:extLst>
          </p:cNvPr>
          <p:cNvSpPr txBox="1"/>
          <p:nvPr/>
        </p:nvSpPr>
        <p:spPr>
          <a:xfrm>
            <a:off x="5159230" y="4498987"/>
            <a:ext cx="21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Giorgi </a:t>
            </a:r>
            <a:r>
              <a:rPr lang="en-US" dirty="0" err="1"/>
              <a:t>kamkamidze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545-DE59-4826-94FE-4EE31940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158" y="685800"/>
            <a:ext cx="7130642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My First project</a:t>
            </a:r>
            <a:br>
              <a:rPr lang="en-US" dirty="0"/>
            </a:br>
            <a:r>
              <a:rPr lang="en-US" dirty="0"/>
              <a:t>(Logistic Regression)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A106A5-7AC9-4271-A5B1-3ACEE6445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286000"/>
            <a:ext cx="4448175" cy="35814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66B8B-1450-4B15-B618-0CCF991387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4987" y="2286000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4657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C411F1-7E4C-45FE-A0CD-FF574001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and csv files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792B45-E6E0-4CD9-BD5E-D1E58BDE4B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49422"/>
            <a:ext cx="8955248" cy="222727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A6AB8A-7FF7-4F83-812A-F587DAEA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683" y="4686301"/>
            <a:ext cx="9664506" cy="1181099"/>
          </a:xfrm>
        </p:spPr>
        <p:txBody>
          <a:bodyPr/>
          <a:lstStyle/>
          <a:p>
            <a:r>
              <a:rPr lang="en-US" dirty="0"/>
              <a:t>Download data from any sites you want (I used Kaggle).</a:t>
            </a:r>
          </a:p>
          <a:p>
            <a:r>
              <a:rPr lang="en-US" dirty="0"/>
              <a:t>I used csv files with information of movies and credits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DF5-4736-4956-924F-35B89662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8706"/>
            <a:ext cx="9601200" cy="1045478"/>
          </a:xfrm>
        </p:spPr>
        <p:txBody>
          <a:bodyPr/>
          <a:lstStyle/>
          <a:p>
            <a:r>
              <a:rPr lang="en-US" dirty="0"/>
              <a:t>Lets see the content of our csv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A7BF7-384E-4BCF-86B1-8FA375595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72225" y="3670183"/>
            <a:ext cx="4448175" cy="18329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89EA77-A665-4335-A556-367807E39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1" y="1463091"/>
            <a:ext cx="4517472" cy="404008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FAC3A-AD1B-49AA-8369-F1B5339D9B9D}"/>
              </a:ext>
            </a:extLst>
          </p:cNvPr>
          <p:cNvSpPr txBox="1"/>
          <p:nvPr/>
        </p:nvSpPr>
        <p:spPr>
          <a:xfrm>
            <a:off x="6372225" y="1463091"/>
            <a:ext cx="507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pandas module.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see first top 5 lines of csv file</a:t>
            </a:r>
          </a:p>
          <a:p>
            <a:r>
              <a:rPr lang="en-US" dirty="0"/>
              <a:t>     by using --- head()</a:t>
            </a:r>
          </a:p>
        </p:txBody>
      </p:sp>
    </p:spTree>
    <p:extLst>
      <p:ext uri="{BB962C8B-B14F-4D97-AF65-F5344CB8AC3E}">
        <p14:creationId xmlns:p14="http://schemas.microsoft.com/office/powerpoint/2010/main" val="3201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C7D9-BF11-4EBA-ACDE-EDDC01C7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and Vector space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3ECF-05F7-486C-AD07-007DE5A28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4186106"/>
            <a:ext cx="6874778" cy="168129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tfidf</a:t>
            </a:r>
            <a:r>
              <a:rPr lang="en-US" dirty="0"/>
              <a:t> = </a:t>
            </a:r>
            <a:r>
              <a:rPr lang="en-US" dirty="0" err="1"/>
              <a:t>TfidfVectorizer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='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      This command will ignore words like --- (“but”, “a”, “the”…)</a:t>
            </a:r>
          </a:p>
          <a:p>
            <a:r>
              <a:rPr lang="en-US" dirty="0"/>
              <a:t>In second line we are filling all NA info with empty string</a:t>
            </a:r>
          </a:p>
          <a:p>
            <a:r>
              <a:rPr lang="en-US" dirty="0"/>
              <a:t>Last line builds basic </a:t>
            </a:r>
            <a:r>
              <a:rPr lang="en-US" dirty="0" err="1"/>
              <a:t>tfidf</a:t>
            </a:r>
            <a:r>
              <a:rPr lang="en-US" dirty="0"/>
              <a:t> matrix (</a:t>
            </a:r>
            <a:r>
              <a:rPr lang="en-US" dirty="0" err="1"/>
              <a:t>vsm</a:t>
            </a:r>
            <a:r>
              <a:rPr lang="en-US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8B50B0-4FB7-4C51-9E71-E26ED7329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285998"/>
            <a:ext cx="6081792" cy="1143001"/>
          </a:xfrm>
        </p:spPr>
      </p:pic>
    </p:spTree>
    <p:extLst>
      <p:ext uri="{BB962C8B-B14F-4D97-AF65-F5344CB8AC3E}">
        <p14:creationId xmlns:p14="http://schemas.microsoft.com/office/powerpoint/2010/main" val="1295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005-7CE9-40DE-8C73-542075C1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91101" cy="924886"/>
          </a:xfrm>
        </p:spPr>
        <p:txBody>
          <a:bodyPr>
            <a:normAutofit fontScale="90000"/>
          </a:bodyPr>
          <a:lstStyle/>
          <a:p>
            <a:r>
              <a:rPr lang="en-US" dirty="0"/>
              <a:t>Cosine similarity, indexes and basic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FC43FB3-72B6-450C-BCE2-79F7862FD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3473" y="1865621"/>
            <a:ext cx="4702269" cy="136413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3F0D5C-E7BB-45FA-B299-AFBE01CBE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0873" y="1865622"/>
            <a:ext cx="6242553" cy="28909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2E9B6E-1E4B-4560-9115-4E33340C8A73}"/>
              </a:ext>
            </a:extLst>
          </p:cNvPr>
          <p:cNvSpPr txBox="1"/>
          <p:nvPr/>
        </p:nvSpPr>
        <p:spPr>
          <a:xfrm>
            <a:off x="7373473" y="3429000"/>
            <a:ext cx="4589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Algorithm takes title and cosine similarity,</a:t>
            </a:r>
          </a:p>
          <a:p>
            <a:r>
              <a:rPr lang="en-US" sz="1600" dirty="0"/>
              <a:t>Then we extract index of a movies.</a:t>
            </a:r>
          </a:p>
          <a:p>
            <a:endParaRPr lang="en-US" sz="1600" dirty="0"/>
          </a:p>
          <a:p>
            <a:r>
              <a:rPr lang="en-US" sz="1600" dirty="0"/>
              <a:t>After that we need to get </a:t>
            </a:r>
            <a:r>
              <a:rPr lang="en-US" sz="1600" dirty="0" err="1"/>
              <a:t>cosine_sim</a:t>
            </a:r>
            <a:r>
              <a:rPr lang="en-US" sz="1600" dirty="0"/>
              <a:t> with respect of </a:t>
            </a:r>
            <a:r>
              <a:rPr lang="en-US" sz="1600" dirty="0" err="1"/>
              <a:t>idx</a:t>
            </a:r>
            <a:r>
              <a:rPr lang="en-US" sz="1600" dirty="0"/>
              <a:t>. </a:t>
            </a:r>
            <a:r>
              <a:rPr lang="en-US" sz="1600" dirty="0" err="1"/>
              <a:t>sorte</a:t>
            </a:r>
            <a:r>
              <a:rPr lang="en-US" sz="1600" dirty="0"/>
              <a:t> it and print. </a:t>
            </a:r>
          </a:p>
        </p:txBody>
      </p:sp>
    </p:spTree>
    <p:extLst>
      <p:ext uri="{BB962C8B-B14F-4D97-AF65-F5344CB8AC3E}">
        <p14:creationId xmlns:p14="http://schemas.microsoft.com/office/powerpoint/2010/main" val="34841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1AB5E4-4298-409A-89B1-F0EF540C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6" y="743712"/>
            <a:ext cx="6961236" cy="1072725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5426AE-7915-4EBA-86A1-C519DB17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322" y="1816437"/>
            <a:ext cx="3338818" cy="1072725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55301-1C68-49D7-A15D-3512B97A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5" y="3097154"/>
            <a:ext cx="4058216" cy="2286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A3D8A9-4FC3-4261-BBEA-336A925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96" y="3073339"/>
            <a:ext cx="326753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77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{096DA6C7-B3E9-4E56-B16E-F89D0528F7A4}tf10001105</Template>
  <TotalTime>66</TotalTime>
  <Words>169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recommendation sYSTEM</vt:lpstr>
      <vt:lpstr>    My First project (Logistic Regression) </vt:lpstr>
      <vt:lpstr>Importing modules and csv files</vt:lpstr>
      <vt:lpstr>Lets see the content of our csv files</vt:lpstr>
      <vt:lpstr>Cleaning data and Vector space model</vt:lpstr>
      <vt:lpstr>Cosine similarity, indexes and basic algorithm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ANMSI</dc:creator>
  <cp:lastModifiedBy>ANMSI</cp:lastModifiedBy>
  <cp:revision>8</cp:revision>
  <dcterms:created xsi:type="dcterms:W3CDTF">2024-01-31T04:37:21Z</dcterms:created>
  <dcterms:modified xsi:type="dcterms:W3CDTF">2024-02-01T02:15:26Z</dcterms:modified>
</cp:coreProperties>
</file>