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80" r:id="rId4"/>
    <p:sldId id="281" r:id="rId5"/>
    <p:sldId id="282" r:id="rId6"/>
    <p:sldId id="283" r:id="rId7"/>
    <p:sldId id="284" r:id="rId8"/>
    <p:sldId id="285" r:id="rId9"/>
    <p:sldId id="276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0"/>
    <p:restoredTop sz="96816"/>
  </p:normalViewPr>
  <p:slideViewPr>
    <p:cSldViewPr snapToGrid="0">
      <p:cViewPr varScale="1">
        <p:scale>
          <a:sx n="128" d="100"/>
          <a:sy n="128" d="100"/>
        </p:scale>
        <p:origin x="7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4AF8-56BC-A73C-722D-31ED978A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705678"/>
            <a:ext cx="8915399" cy="2262781"/>
          </a:xfrm>
        </p:spPr>
        <p:txBody>
          <a:bodyPr/>
          <a:lstStyle/>
          <a:p>
            <a:r>
              <a:rPr lang="en-US" dirty="0"/>
              <a:t>Object Oriented Programming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8C871-9FF0-C14C-CE11-05B4A76CA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6330" y="4777379"/>
            <a:ext cx="8915399" cy="1126283"/>
          </a:xfrm>
        </p:spPr>
        <p:txBody>
          <a:bodyPr/>
          <a:lstStyle/>
          <a:p>
            <a:r>
              <a:rPr lang="en-US" dirty="0"/>
              <a:t>Monday 10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December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2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C8B7-CB3A-ED3A-1F31-86C3FBD3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920448"/>
            <a:ext cx="5143431" cy="1017104"/>
          </a:xfrm>
        </p:spPr>
        <p:txBody>
          <a:bodyPr>
            <a:normAutofit/>
          </a:bodyPr>
          <a:lstStyle/>
          <a:p>
            <a:r>
              <a:rPr lang="en-US" sz="4000" dirty="0" err="1"/>
              <a:t>Vragen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34" y="394118"/>
            <a:ext cx="5019889" cy="1280890"/>
          </a:xfrm>
        </p:spPr>
        <p:txBody>
          <a:bodyPr>
            <a:normAutofit/>
          </a:bodyPr>
          <a:lstStyle/>
          <a:p>
            <a:r>
              <a:rPr lang="en-US" dirty="0"/>
              <a:t>OOP 2 - </a:t>
            </a:r>
            <a:r>
              <a:rPr lang="en-US" dirty="0" err="1"/>
              <a:t>Herhaling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87C29-FAD4-FEEB-4545-88852CE99381}"/>
              </a:ext>
            </a:extLst>
          </p:cNvPr>
          <p:cNvSpPr txBox="1"/>
          <p:nvPr/>
        </p:nvSpPr>
        <p:spPr>
          <a:xfrm>
            <a:off x="2791625" y="2050989"/>
            <a:ext cx="6640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Frontend vs Backend ?</a:t>
            </a:r>
          </a:p>
          <a:p>
            <a:pPr marL="285750" indent="-285750">
              <a:buFontTx/>
              <a:buChar char="-"/>
            </a:pPr>
            <a:r>
              <a:rPr lang="en-US" dirty="0"/>
              <a:t>Frontend vs Backend Technologies?</a:t>
            </a:r>
          </a:p>
          <a:p>
            <a:pPr marL="285750" indent="-285750">
              <a:buFontTx/>
              <a:buChar char="-"/>
            </a:pPr>
            <a:r>
              <a:rPr lang="en-US" dirty="0"/>
              <a:t>Full Stack Developers?</a:t>
            </a:r>
          </a:p>
          <a:p>
            <a:r>
              <a:rPr lang="en-US" dirty="0"/>
              <a:t>-   API &amp; Endpoints?</a:t>
            </a:r>
          </a:p>
        </p:txBody>
      </p:sp>
    </p:spTree>
    <p:extLst>
      <p:ext uri="{BB962C8B-B14F-4D97-AF65-F5344CB8AC3E}">
        <p14:creationId xmlns:p14="http://schemas.microsoft.com/office/powerpoint/2010/main" val="266624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066" y="324756"/>
            <a:ext cx="9169401" cy="1280890"/>
          </a:xfrm>
        </p:spPr>
        <p:txBody>
          <a:bodyPr/>
          <a:lstStyle/>
          <a:p>
            <a:r>
              <a:rPr lang="en-US" dirty="0"/>
              <a:t>Types of API’s</a:t>
            </a:r>
          </a:p>
        </p:txBody>
      </p:sp>
      <p:pic>
        <p:nvPicPr>
          <p:cNvPr id="1028" name="Picture 4" descr="REST vs GraphQL vs gRPC. In-depth comparison of the 3 most… | by Chameera  Dulanga | Bits and Pieces">
            <a:extLst>
              <a:ext uri="{FF2B5EF4-FFF2-40B4-BE49-F238E27FC236}">
                <a16:creationId xmlns:a16="http://schemas.microsoft.com/office/drawing/2014/main" id="{D0D7582B-C397-BFF2-01CB-E5D0F257F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66" y="1238549"/>
            <a:ext cx="8184222" cy="491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69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066" y="324756"/>
            <a:ext cx="9169401" cy="1280890"/>
          </a:xfrm>
        </p:spPr>
        <p:txBody>
          <a:bodyPr>
            <a:normAutofit/>
          </a:bodyPr>
          <a:lstStyle/>
          <a:p>
            <a:r>
              <a:rPr lang="en-US" sz="2800" dirty="0"/>
              <a:t>Languages used</a:t>
            </a:r>
          </a:p>
        </p:txBody>
      </p:sp>
      <p:pic>
        <p:nvPicPr>
          <p:cNvPr id="2050" name="Picture 2" descr="What Is the Difference Between JSON and XML? | Nordic APIs |">
            <a:extLst>
              <a:ext uri="{FF2B5EF4-FFF2-40B4-BE49-F238E27FC236}">
                <a16:creationId xmlns:a16="http://schemas.microsoft.com/office/drawing/2014/main" id="{8E6BA52C-F608-47CB-3313-1CEA15510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16" y="1335641"/>
            <a:ext cx="7096018" cy="399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4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556" y="413872"/>
            <a:ext cx="4304588" cy="869044"/>
          </a:xfrm>
        </p:spPr>
        <p:txBody>
          <a:bodyPr>
            <a:normAutofit/>
          </a:bodyPr>
          <a:lstStyle/>
          <a:p>
            <a:r>
              <a:rPr lang="en-US" sz="2800" dirty="0"/>
              <a:t>Example</a:t>
            </a:r>
          </a:p>
        </p:txBody>
      </p:sp>
      <p:pic>
        <p:nvPicPr>
          <p:cNvPr id="3074" name="Picture 2" descr="What is the difference between HTML vs XML vs JSON? | by Omar A | Medium">
            <a:extLst>
              <a:ext uri="{FF2B5EF4-FFF2-40B4-BE49-F238E27FC236}">
                <a16:creationId xmlns:a16="http://schemas.microsoft.com/office/drawing/2014/main" id="{F510529A-5300-CCB5-D4C6-C667EEDE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424" y="1253618"/>
            <a:ext cx="7070475" cy="505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22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626" y="403598"/>
            <a:ext cx="2396068" cy="869044"/>
          </a:xfrm>
        </p:spPr>
        <p:txBody>
          <a:bodyPr>
            <a:normAutofit/>
          </a:bodyPr>
          <a:lstStyle/>
          <a:p>
            <a:r>
              <a:rPr lang="en-US" sz="2800" dirty="0"/>
              <a:t>CRUD</a:t>
            </a:r>
          </a:p>
        </p:txBody>
      </p:sp>
      <p:pic>
        <p:nvPicPr>
          <p:cNvPr id="4098" name="Picture 2" descr="CRUD: Definition, Operations, Benefits How it Works and More">
            <a:extLst>
              <a:ext uri="{FF2B5EF4-FFF2-40B4-BE49-F238E27FC236}">
                <a16:creationId xmlns:a16="http://schemas.microsoft.com/office/drawing/2014/main" id="{9CE4D13C-F1A8-653D-0763-0DF8B7CB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121" y="1547116"/>
            <a:ext cx="8606319" cy="430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1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04" y="465338"/>
            <a:ext cx="4622230" cy="572352"/>
          </a:xfrm>
        </p:spPr>
        <p:txBody>
          <a:bodyPr>
            <a:normAutofit/>
          </a:bodyPr>
          <a:lstStyle/>
          <a:p>
            <a:r>
              <a:rPr lang="en-US" sz="2800" dirty="0"/>
              <a:t>HTTP Methods &amp; Statuses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A51FF19-28FA-BDA2-33B7-2DD65E21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416627"/>
            <a:ext cx="5386167" cy="287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6C359B1-69DA-E467-6685-DB7C44441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44" y="3339779"/>
            <a:ext cx="5152402" cy="2696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0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4482" y="481035"/>
            <a:ext cx="7690326" cy="86904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JPA &amp; Hibernate (DB Communication) - ORM</a:t>
            </a:r>
          </a:p>
        </p:txBody>
      </p:sp>
      <p:pic>
        <p:nvPicPr>
          <p:cNvPr id="6146" name="Picture 2" descr="The full guide to master Spring Data JPA step by step | AliBou Coding">
            <a:extLst>
              <a:ext uri="{FF2B5EF4-FFF2-40B4-BE49-F238E27FC236}">
                <a16:creationId xmlns:a16="http://schemas.microsoft.com/office/drawing/2014/main" id="{C81E51E4-BD06-B331-1AB7-5E985397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35" y="1350079"/>
            <a:ext cx="5886864" cy="463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079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A4F7-29E9-3A83-AC69-0A620428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642" y="400664"/>
            <a:ext cx="3432679" cy="747489"/>
          </a:xfrm>
        </p:spPr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 err="1"/>
              <a:t>Initialzr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A6C10B-37C8-6981-A48F-A72964E64673}"/>
              </a:ext>
            </a:extLst>
          </p:cNvPr>
          <p:cNvSpPr txBox="1"/>
          <p:nvPr/>
        </p:nvSpPr>
        <p:spPr>
          <a:xfrm>
            <a:off x="2812774" y="1868557"/>
            <a:ext cx="670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Spring Web</a:t>
            </a:r>
          </a:p>
          <a:p>
            <a:pPr marL="285750" indent="-285750">
              <a:buFontTx/>
              <a:buChar char="-"/>
            </a:pPr>
            <a:r>
              <a:rPr lang="en-US" dirty="0"/>
              <a:t>Spring Data JPA</a:t>
            </a:r>
          </a:p>
          <a:p>
            <a:pPr marL="285750" indent="-285750">
              <a:buFontTx/>
              <a:buChar char="-"/>
            </a:pPr>
            <a:r>
              <a:rPr lang="en-US" dirty="0"/>
              <a:t>H2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4979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2557</TotalTime>
  <Words>62</Words>
  <Application>Microsoft Macintosh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Object Oriented Programming II</vt:lpstr>
      <vt:lpstr>OOP 2 - Herhaling</vt:lpstr>
      <vt:lpstr>Types of API’s</vt:lpstr>
      <vt:lpstr>Languages used</vt:lpstr>
      <vt:lpstr>Example</vt:lpstr>
      <vt:lpstr>CRUD</vt:lpstr>
      <vt:lpstr>HTTP Methods &amp; Statuses</vt:lpstr>
      <vt:lpstr>JPA &amp; Hibernate (DB Communication) - ORM</vt:lpstr>
      <vt:lpstr>Spring Initialzr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Maharishi International University (Iowa, Fairfield)</dc:title>
  <dc:creator>Widjesh Shiva Bhaggan</dc:creator>
  <cp:lastModifiedBy>Widjesh Shiva Bhaggan</cp:lastModifiedBy>
  <cp:revision>15</cp:revision>
  <dcterms:created xsi:type="dcterms:W3CDTF">2023-06-08T14:17:08Z</dcterms:created>
  <dcterms:modified xsi:type="dcterms:W3CDTF">2024-12-09T03:01:42Z</dcterms:modified>
</cp:coreProperties>
</file>