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87" r:id="rId4"/>
    <p:sldId id="288" r:id="rId5"/>
    <p:sldId id="280" r:id="rId6"/>
    <p:sldId id="286" r:id="rId7"/>
    <p:sldId id="281" r:id="rId8"/>
    <p:sldId id="282" r:id="rId9"/>
    <p:sldId id="283" r:id="rId10"/>
    <p:sldId id="284" r:id="rId11"/>
    <p:sldId id="285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1"/>
    <p:restoredTop sz="96816"/>
  </p:normalViewPr>
  <p:slideViewPr>
    <p:cSldViewPr snapToGrid="0">
      <p:cViewPr varScale="1">
        <p:scale>
          <a:sx n="126" d="100"/>
          <a:sy n="126" d="100"/>
        </p:scale>
        <p:origin x="200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/>
              <a:t>Object Oriented Programming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330" y="4777379"/>
            <a:ext cx="8915399" cy="1126283"/>
          </a:xfrm>
        </p:spPr>
        <p:txBody>
          <a:bodyPr/>
          <a:lstStyle/>
          <a:p>
            <a:r>
              <a:rPr lang="en-US" dirty="0"/>
              <a:t>Monday 10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December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04" y="465338"/>
            <a:ext cx="4622230" cy="572352"/>
          </a:xfrm>
        </p:spPr>
        <p:txBody>
          <a:bodyPr>
            <a:normAutofit/>
          </a:bodyPr>
          <a:lstStyle/>
          <a:p>
            <a:r>
              <a:rPr lang="en-US" sz="2800" dirty="0"/>
              <a:t>HTTP Methods &amp; Statuses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A51FF19-28FA-BDA2-33B7-2DD65E21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416627"/>
            <a:ext cx="5386167" cy="287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6C359B1-69DA-E467-6685-DB7C4444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44" y="3339779"/>
            <a:ext cx="5152402" cy="269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0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482" y="481035"/>
            <a:ext cx="7690326" cy="86904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JPA &amp; Hibernate (DB Communication) - ORM</a:t>
            </a:r>
          </a:p>
        </p:txBody>
      </p:sp>
      <p:pic>
        <p:nvPicPr>
          <p:cNvPr id="6146" name="Picture 2" descr="The full guide to master Spring Data JPA step by step | AliBou Coding">
            <a:extLst>
              <a:ext uri="{FF2B5EF4-FFF2-40B4-BE49-F238E27FC236}">
                <a16:creationId xmlns:a16="http://schemas.microsoft.com/office/drawing/2014/main" id="{C81E51E4-BD06-B331-1AB7-5E985397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35" y="1350079"/>
            <a:ext cx="5886864" cy="463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7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642" y="400664"/>
            <a:ext cx="3432679" cy="747489"/>
          </a:xfrm>
        </p:spPr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 err="1"/>
              <a:t>Initialzr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6C10B-37C8-6981-A48F-A72964E64673}"/>
              </a:ext>
            </a:extLst>
          </p:cNvPr>
          <p:cNvSpPr txBox="1"/>
          <p:nvPr/>
        </p:nvSpPr>
        <p:spPr>
          <a:xfrm>
            <a:off x="2812774" y="1868557"/>
            <a:ext cx="670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Spring Web</a:t>
            </a:r>
          </a:p>
          <a:p>
            <a:pPr marL="285750" indent="-285750">
              <a:buFontTx/>
              <a:buChar char="-"/>
            </a:pPr>
            <a:r>
              <a:rPr lang="en-US" dirty="0"/>
              <a:t>Spring Data JPA</a:t>
            </a:r>
          </a:p>
          <a:p>
            <a:pPr marL="285750" indent="-285750">
              <a:buFontTx/>
              <a:buChar char="-"/>
            </a:pPr>
            <a:r>
              <a:rPr lang="en-US" dirty="0"/>
              <a:t>H2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4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34" y="394118"/>
            <a:ext cx="5019889" cy="1280890"/>
          </a:xfrm>
        </p:spPr>
        <p:txBody>
          <a:bodyPr>
            <a:normAutofit/>
          </a:bodyPr>
          <a:lstStyle/>
          <a:p>
            <a:r>
              <a:rPr lang="en-US" dirty="0"/>
              <a:t>Frontend vs Backend</a:t>
            </a:r>
          </a:p>
        </p:txBody>
      </p:sp>
      <p:pic>
        <p:nvPicPr>
          <p:cNvPr id="3074" name="Picture 2" descr="What's the difference between Front-end and Back-end development? - DEV  Community">
            <a:extLst>
              <a:ext uri="{FF2B5EF4-FFF2-40B4-BE49-F238E27FC236}">
                <a16:creationId xmlns:a16="http://schemas.microsoft.com/office/drawing/2014/main" id="{FD7E8EE9-A36B-FB96-B11C-CEC69E4D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002" y="1416441"/>
            <a:ext cx="8050234" cy="40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24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ABC4-397C-D7B1-9FE1-EE1D917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F958C-A3E2-4701-B90C-09C3D47C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What is an API? Application Programming Interface Defnition">
            <a:extLst>
              <a:ext uri="{FF2B5EF4-FFF2-40B4-BE49-F238E27FC236}">
                <a16:creationId xmlns:a16="http://schemas.microsoft.com/office/drawing/2014/main" id="{76439EFF-A75D-890D-C479-E75BAB84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2" y="1647511"/>
            <a:ext cx="89916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48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8ABC4-397C-D7B1-9FE1-EE1D917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Explained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What is an API (Application Programming Interface) - GeeksforGeeks">
            <a:extLst>
              <a:ext uri="{FF2B5EF4-FFF2-40B4-BE49-F238E27FC236}">
                <a16:creationId xmlns:a16="http://schemas.microsoft.com/office/drawing/2014/main" id="{022765AB-AF8A-4391-6A03-EA353BEABF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905000"/>
            <a:ext cx="8741872" cy="410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25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066" y="324756"/>
            <a:ext cx="9169401" cy="1280890"/>
          </a:xfrm>
        </p:spPr>
        <p:txBody>
          <a:bodyPr/>
          <a:lstStyle/>
          <a:p>
            <a:r>
              <a:rPr lang="en-US" dirty="0"/>
              <a:t>Types of API’s</a:t>
            </a:r>
          </a:p>
        </p:txBody>
      </p:sp>
      <p:pic>
        <p:nvPicPr>
          <p:cNvPr id="1028" name="Picture 4" descr="REST vs GraphQL vs gRPC. In-depth comparison of the 3 most… | by Chameera  Dulanga | Bits and Pieces">
            <a:extLst>
              <a:ext uri="{FF2B5EF4-FFF2-40B4-BE49-F238E27FC236}">
                <a16:creationId xmlns:a16="http://schemas.microsoft.com/office/drawing/2014/main" id="{D0D7582B-C397-BFF2-01CB-E5D0F257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66" y="1238549"/>
            <a:ext cx="8184222" cy="49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9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066" y="324756"/>
            <a:ext cx="9169401" cy="1280890"/>
          </a:xfrm>
        </p:spPr>
        <p:txBody>
          <a:bodyPr/>
          <a:lstStyle/>
          <a:p>
            <a:r>
              <a:rPr lang="en-US" dirty="0"/>
              <a:t>Differences</a:t>
            </a: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2C88A27-A53B-8F8D-D2FD-D8FFE9C1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916" y="1116588"/>
            <a:ext cx="9130052" cy="48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6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066" y="324756"/>
            <a:ext cx="9169401" cy="1280890"/>
          </a:xfrm>
        </p:spPr>
        <p:txBody>
          <a:bodyPr>
            <a:normAutofit/>
          </a:bodyPr>
          <a:lstStyle/>
          <a:p>
            <a:r>
              <a:rPr lang="en-US" sz="2800" dirty="0"/>
              <a:t>Languages used</a:t>
            </a:r>
          </a:p>
        </p:txBody>
      </p:sp>
      <p:pic>
        <p:nvPicPr>
          <p:cNvPr id="2050" name="Picture 2" descr="What Is the Difference Between JSON and XML? | Nordic APIs |">
            <a:extLst>
              <a:ext uri="{FF2B5EF4-FFF2-40B4-BE49-F238E27FC236}">
                <a16:creationId xmlns:a16="http://schemas.microsoft.com/office/drawing/2014/main" id="{8E6BA52C-F608-47CB-3313-1CEA1551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16" y="1335641"/>
            <a:ext cx="7096018" cy="399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6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556" y="413872"/>
            <a:ext cx="4304588" cy="869044"/>
          </a:xfrm>
        </p:spPr>
        <p:txBody>
          <a:bodyPr>
            <a:normAutofit/>
          </a:bodyPr>
          <a:lstStyle/>
          <a:p>
            <a:r>
              <a:rPr lang="en-US" sz="2800" dirty="0"/>
              <a:t>Example</a:t>
            </a:r>
          </a:p>
        </p:txBody>
      </p:sp>
      <p:pic>
        <p:nvPicPr>
          <p:cNvPr id="3074" name="Picture 2" descr="What is the difference between HTML vs XML vs JSON? | by Omar A | Medium">
            <a:extLst>
              <a:ext uri="{FF2B5EF4-FFF2-40B4-BE49-F238E27FC236}">
                <a16:creationId xmlns:a16="http://schemas.microsoft.com/office/drawing/2014/main" id="{F510529A-5300-CCB5-D4C6-C667EEDE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24" y="1253618"/>
            <a:ext cx="7070475" cy="505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2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26" y="403598"/>
            <a:ext cx="2396068" cy="869044"/>
          </a:xfrm>
        </p:spPr>
        <p:txBody>
          <a:bodyPr>
            <a:normAutofit/>
          </a:bodyPr>
          <a:lstStyle/>
          <a:p>
            <a:r>
              <a:rPr lang="en-US" sz="2800" dirty="0"/>
              <a:t>CRUD</a:t>
            </a:r>
          </a:p>
        </p:txBody>
      </p:sp>
      <p:pic>
        <p:nvPicPr>
          <p:cNvPr id="4098" name="Picture 2" descr="CRUD: Definition, Operations, Benefits How it Works and More">
            <a:extLst>
              <a:ext uri="{FF2B5EF4-FFF2-40B4-BE49-F238E27FC236}">
                <a16:creationId xmlns:a16="http://schemas.microsoft.com/office/drawing/2014/main" id="{9CE4D13C-F1A8-653D-0763-0DF8B7CB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21" y="1547116"/>
            <a:ext cx="8606319" cy="43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189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2567</TotalTime>
  <Words>50</Words>
  <Application>Microsoft Macintosh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Object Oriented Programming II</vt:lpstr>
      <vt:lpstr>Frontend vs Backend</vt:lpstr>
      <vt:lpstr>What is an API</vt:lpstr>
      <vt:lpstr>API Explained </vt:lpstr>
      <vt:lpstr>Types of API’s</vt:lpstr>
      <vt:lpstr>Differences</vt:lpstr>
      <vt:lpstr>Languages used</vt:lpstr>
      <vt:lpstr>Example</vt:lpstr>
      <vt:lpstr>CRUD</vt:lpstr>
      <vt:lpstr>HTTP Methods &amp; Statuses</vt:lpstr>
      <vt:lpstr>JPA &amp; Hibernate (DB Communication) - ORM</vt:lpstr>
      <vt:lpstr>Spring Initialzr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17</cp:revision>
  <dcterms:created xsi:type="dcterms:W3CDTF">2023-06-08T14:17:08Z</dcterms:created>
  <dcterms:modified xsi:type="dcterms:W3CDTF">2024-12-09T03:15:23Z</dcterms:modified>
</cp:coreProperties>
</file>