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76" r:id="rId4"/>
    <p:sldId id="279" r:id="rId5"/>
    <p:sldId id="280" r:id="rId6"/>
    <p:sldId id="281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76"/>
    <p:restoredTop sz="96816"/>
  </p:normalViewPr>
  <p:slideViewPr>
    <p:cSldViewPr snapToGrid="0">
      <p:cViewPr varScale="1">
        <p:scale>
          <a:sx n="160" d="100"/>
          <a:sy n="160" d="100"/>
        </p:scale>
        <p:origin x="176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705678"/>
            <a:ext cx="8915399" cy="2262781"/>
          </a:xfrm>
        </p:spPr>
        <p:txBody>
          <a:bodyPr/>
          <a:lstStyle/>
          <a:p>
            <a:r>
              <a:rPr lang="en-US" dirty="0"/>
              <a:t>Object Oriented Programming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8C871-9FF0-C14C-CE11-05B4A76CA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6330" y="4777379"/>
            <a:ext cx="8915399" cy="1126283"/>
          </a:xfrm>
        </p:spPr>
        <p:txBody>
          <a:bodyPr/>
          <a:lstStyle/>
          <a:p>
            <a:r>
              <a:rPr lang="en-US" dirty="0"/>
              <a:t>Monday 16</a:t>
            </a:r>
            <a:r>
              <a:rPr lang="en-US" baseline="30000" dirty="0"/>
              <a:t>th</a:t>
            </a:r>
            <a:r>
              <a:rPr lang="en-US" dirty="0"/>
              <a:t> December 2024</a:t>
            </a:r>
          </a:p>
        </p:txBody>
      </p:sp>
    </p:spTree>
    <p:extLst>
      <p:ext uri="{BB962C8B-B14F-4D97-AF65-F5344CB8AC3E}">
        <p14:creationId xmlns:p14="http://schemas.microsoft.com/office/powerpoint/2010/main" val="88562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735" y="394118"/>
            <a:ext cx="2322266" cy="757349"/>
          </a:xfrm>
        </p:spPr>
        <p:txBody>
          <a:bodyPr>
            <a:normAutofit/>
          </a:bodyPr>
          <a:lstStyle/>
          <a:p>
            <a:r>
              <a:rPr lang="en-US" dirty="0" err="1"/>
              <a:t>Herhaling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87C29-FAD4-FEEB-4545-88852CE99381}"/>
              </a:ext>
            </a:extLst>
          </p:cNvPr>
          <p:cNvSpPr txBox="1"/>
          <p:nvPr/>
        </p:nvSpPr>
        <p:spPr>
          <a:xfrm>
            <a:off x="2249758" y="1293640"/>
            <a:ext cx="66400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  Frontend vs Backend ?</a:t>
            </a:r>
          </a:p>
          <a:p>
            <a:pPr marL="285750" indent="-285750">
              <a:buFontTx/>
              <a:buChar char="-"/>
            </a:pPr>
            <a:r>
              <a:rPr lang="en-US" dirty="0"/>
              <a:t>Frontend vs Backend Technologies?</a:t>
            </a:r>
          </a:p>
          <a:p>
            <a:pPr marL="285750" indent="-285750">
              <a:buFontTx/>
              <a:buChar char="-"/>
            </a:pPr>
            <a:r>
              <a:rPr lang="en-US" dirty="0"/>
              <a:t>Full Stack Developers?</a:t>
            </a:r>
          </a:p>
          <a:p>
            <a:pPr marL="285750" indent="-285750">
              <a:buFontTx/>
              <a:buChar char="-"/>
            </a:pPr>
            <a:r>
              <a:rPr lang="en-US" dirty="0"/>
              <a:t>API VS Endpoints?</a:t>
            </a:r>
          </a:p>
          <a:p>
            <a:pPr marL="285750" indent="-285750">
              <a:buFontTx/>
              <a:buChar char="-"/>
            </a:pPr>
            <a:r>
              <a:rPr lang="en-US" b="1" u="sng" dirty="0"/>
              <a:t>Overloading vs Overriding?</a:t>
            </a:r>
          </a:p>
          <a:p>
            <a:pPr marL="285750" indent="-285750">
              <a:buFontTx/>
              <a:buChar char="-"/>
            </a:pPr>
            <a:r>
              <a:rPr lang="en-US" b="1" u="sng" dirty="0"/>
              <a:t>Explain @</a:t>
            </a:r>
            <a:r>
              <a:rPr lang="en-US" b="1" u="sng" dirty="0" err="1"/>
              <a:t>Autowired</a:t>
            </a:r>
            <a:r>
              <a:rPr lang="en-US" b="1" u="sng" dirty="0"/>
              <a:t>?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is REST?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is JSON?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4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735" y="394118"/>
            <a:ext cx="2525465" cy="757349"/>
          </a:xfrm>
        </p:spPr>
        <p:txBody>
          <a:bodyPr>
            <a:normAutofit/>
          </a:bodyPr>
          <a:lstStyle/>
          <a:p>
            <a:r>
              <a:rPr lang="en-US" dirty="0" err="1"/>
              <a:t>Herhaling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87C29-FAD4-FEEB-4545-88852CE99381}"/>
              </a:ext>
            </a:extLst>
          </p:cNvPr>
          <p:cNvSpPr txBox="1"/>
          <p:nvPr/>
        </p:nvSpPr>
        <p:spPr>
          <a:xfrm>
            <a:off x="2393692" y="1151467"/>
            <a:ext cx="66400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Choose the http method for the following scenarios and explain why and choose a http status for one of the scenarios:</a:t>
            </a:r>
            <a:br>
              <a:rPr lang="en-US" dirty="0"/>
            </a:br>
            <a:r>
              <a:rPr lang="en-US" b="1" dirty="0"/>
              <a:t>1.</a:t>
            </a:r>
            <a:r>
              <a:rPr lang="en-US" dirty="0"/>
              <a:t> </a:t>
            </a:r>
            <a:r>
              <a:rPr lang="en-US" b="1" i="0" dirty="0">
                <a:effectLst/>
                <a:latin typeface="Söhne"/>
              </a:rPr>
              <a:t>Retrieving a List of Users</a:t>
            </a:r>
            <a:br>
              <a:rPr lang="en-US" b="1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2. Creating a New User</a:t>
            </a:r>
            <a:br>
              <a:rPr lang="en-US" b="1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3. Updating User Information</a:t>
            </a:r>
            <a:br>
              <a:rPr lang="en-US" b="1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4. Deleting a Blog Post</a:t>
            </a:r>
            <a:br>
              <a:rPr lang="en-US" b="1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5. Fetching Details of a Single Product</a:t>
            </a:r>
            <a:br>
              <a:rPr lang="en-US" b="1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6. Submitting a Form with File Upload</a:t>
            </a:r>
            <a:br>
              <a:rPr lang="en-US" b="1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7. Marking an Email as Read</a:t>
            </a:r>
            <a:br>
              <a:rPr lang="en-US" b="1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8. Logging Out a User</a:t>
            </a:r>
            <a:br>
              <a:rPr lang="en-US" b="1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9. Resetting a User's Password</a:t>
            </a:r>
            <a:br>
              <a:rPr lang="en-US" b="1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10. Removing a Product from a Shopping Cart </a:t>
            </a:r>
            <a:br>
              <a:rPr lang="en-US" b="1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11. Approving or Rejecting a Loan Application</a:t>
            </a:r>
            <a:br>
              <a:rPr lang="en-US" b="1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12. Uploading Multiple Files Simultaneously</a:t>
            </a:r>
            <a:br>
              <a:rPr lang="en-US" b="1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13. Changing the Subscription Plan for a User</a:t>
            </a:r>
            <a:br>
              <a:rPr lang="en-US" b="1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14. Configuring Settings for a Device</a:t>
            </a:r>
            <a:br>
              <a:rPr lang="en-US" b="1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15. Closing a User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1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735" y="394118"/>
            <a:ext cx="2322266" cy="757349"/>
          </a:xfrm>
        </p:spPr>
        <p:txBody>
          <a:bodyPr>
            <a:normAutofit/>
          </a:bodyPr>
          <a:lstStyle/>
          <a:p>
            <a:r>
              <a:rPr lang="en-US" dirty="0" err="1"/>
              <a:t>Herhaling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87C29-FAD4-FEEB-4545-88852CE99381}"/>
              </a:ext>
            </a:extLst>
          </p:cNvPr>
          <p:cNvSpPr txBox="1"/>
          <p:nvPr/>
        </p:nvSpPr>
        <p:spPr>
          <a:xfrm>
            <a:off x="2249758" y="1293640"/>
            <a:ext cx="66400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What does JSON stand for?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are the basic data types supported in JSON?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are the differences between JSON objects and JSON arrays?</a:t>
            </a:r>
          </a:p>
          <a:p>
            <a:pPr marL="285750" indent="-285750">
              <a:buFontTx/>
              <a:buChar char="-"/>
            </a:pPr>
            <a:r>
              <a:rPr lang="en-US" dirty="0"/>
              <a:t>Explain the significance of JSON in web development.</a:t>
            </a:r>
          </a:p>
          <a:p>
            <a:pPr marL="285750" indent="-285750">
              <a:buFontTx/>
              <a:buChar char="-"/>
            </a:pPr>
            <a:r>
              <a:rPr lang="en-US" dirty="0"/>
              <a:t>Create a simple JSON object representing information about a person (name, age, email).</a:t>
            </a:r>
          </a:p>
          <a:p>
            <a:pPr marL="285750" indent="-285750">
              <a:buFontTx/>
              <a:buChar char="-"/>
            </a:pPr>
            <a:r>
              <a:rPr lang="en-US" dirty="0"/>
              <a:t>Write a JSON array of objects representing a list of books. Each book should have properties like title, author, and publication year</a:t>
            </a:r>
          </a:p>
          <a:p>
            <a:pPr marL="285750" indent="-285750">
              <a:buFontTx/>
              <a:buChar char="-"/>
            </a:pPr>
            <a:endParaRPr lang="en-US" b="1" u="sng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8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0602" y="385651"/>
            <a:ext cx="5708932" cy="757349"/>
          </a:xfrm>
        </p:spPr>
        <p:txBody>
          <a:bodyPr>
            <a:normAutofit/>
          </a:bodyPr>
          <a:lstStyle/>
          <a:p>
            <a:r>
              <a:rPr lang="en-US" dirty="0"/>
              <a:t>JSON </a:t>
            </a:r>
            <a:r>
              <a:rPr lang="en-US" dirty="0" err="1"/>
              <a:t>Excercise</a:t>
            </a:r>
            <a:endParaRPr lang="en-US" dirty="0"/>
          </a:p>
        </p:txBody>
      </p:sp>
      <p:pic>
        <p:nvPicPr>
          <p:cNvPr id="5" name="Picture 4" descr="A black background with text&#10;&#10;Description automatically generated">
            <a:extLst>
              <a:ext uri="{FF2B5EF4-FFF2-40B4-BE49-F238E27FC236}">
                <a16:creationId xmlns:a16="http://schemas.microsoft.com/office/drawing/2014/main" id="{0C797B02-DB59-6671-40ED-1FCD9D97F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758" y="1143000"/>
            <a:ext cx="4051300" cy="1651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2F51A8-B127-5C39-5603-1CFC37D45748}"/>
              </a:ext>
            </a:extLst>
          </p:cNvPr>
          <p:cNvSpPr txBox="1"/>
          <p:nvPr/>
        </p:nvSpPr>
        <p:spPr>
          <a:xfrm>
            <a:off x="6461091" y="1143000"/>
            <a:ext cx="6008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 function that takes a JSON object representing a shopping cart and calculates the total price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90C22D8-9594-D9A0-EC75-5360D3950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758" y="2906472"/>
            <a:ext cx="2559887" cy="38139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C7160A-23FA-0429-0C7A-0973A868F83F}"/>
              </a:ext>
            </a:extLst>
          </p:cNvPr>
          <p:cNvSpPr txBox="1"/>
          <p:nvPr/>
        </p:nvSpPr>
        <p:spPr>
          <a:xfrm>
            <a:off x="4920176" y="2794000"/>
            <a:ext cx="67962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Answer the following questions:</a:t>
            </a:r>
            <a:br>
              <a:rPr lang="en-US" dirty="0"/>
            </a:br>
            <a:r>
              <a:rPr lang="en-US" dirty="0"/>
              <a:t>- How many students are there in the students array ?</a:t>
            </a:r>
          </a:p>
          <a:p>
            <a:pPr marL="285750" indent="-285750">
              <a:buFontTx/>
              <a:buChar char="-"/>
            </a:pPr>
            <a:r>
              <a:rPr lang="en-US" dirty="0"/>
              <a:t>For each student, what are their grades in math, science, and history?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would you access the grades of Alice?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would you access Bob's science grade?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 you add a new student, "Charlie," with grades in math, science, and history?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would you calculate the average grade for each subject across all students?</a:t>
            </a:r>
          </a:p>
          <a:p>
            <a:pPr marL="285750" indent="-285750">
              <a:buFontTx/>
              <a:buChar char="-"/>
            </a:pPr>
            <a:r>
              <a:rPr lang="en-US" dirty="0"/>
              <a:t>Is it possible to have additional information about each student, such as age or email, in this JSON structure?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would you iterate over all students in the JSON object programmatically?</a:t>
            </a:r>
          </a:p>
        </p:txBody>
      </p:sp>
    </p:spTree>
    <p:extLst>
      <p:ext uri="{BB962C8B-B14F-4D97-AF65-F5344CB8AC3E}">
        <p14:creationId xmlns:p14="http://schemas.microsoft.com/office/powerpoint/2010/main" val="428362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0602" y="385651"/>
            <a:ext cx="5708932" cy="757349"/>
          </a:xfrm>
        </p:spPr>
        <p:txBody>
          <a:bodyPr>
            <a:normAutofit/>
          </a:bodyPr>
          <a:lstStyle/>
          <a:p>
            <a:r>
              <a:rPr lang="en-US" dirty="0"/>
              <a:t>JSON </a:t>
            </a:r>
            <a:r>
              <a:rPr lang="en-US" dirty="0" err="1"/>
              <a:t>Excercise</a:t>
            </a:r>
            <a:endParaRPr lang="en-US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A4BFA1E-7EC6-AEE4-C54A-A0694580C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65" y="1143000"/>
            <a:ext cx="3270736" cy="5396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974BDA-A65B-6751-0CB4-BF257D0FDB34}"/>
              </a:ext>
            </a:extLst>
          </p:cNvPr>
          <p:cNvSpPr txBox="1"/>
          <p:nvPr/>
        </p:nvSpPr>
        <p:spPr>
          <a:xfrm>
            <a:off x="5114938" y="1143000"/>
            <a:ext cx="69531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Answer the following questions: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many departments are there in the company?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 you list the names of the departments and their respective managers?</a:t>
            </a:r>
          </a:p>
          <a:p>
            <a:pPr marL="285750" indent="-285750">
              <a:buFontTx/>
              <a:buChar char="-"/>
            </a:pPr>
            <a:r>
              <a:rPr lang="en-US" dirty="0"/>
              <a:t>For each department, what are the names of the employees?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would you access the salary of Bob, the Financial Analyst in the Finance department?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is the position of David in the Marketing department?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would you add a new department, "Human Resources," with a manager and employees?</a:t>
            </a:r>
          </a:p>
          <a:p>
            <a:pPr marL="285750" indent="-285750">
              <a:buFontTx/>
              <a:buChar char="-"/>
            </a:pPr>
            <a:r>
              <a:rPr lang="en-US" dirty="0"/>
              <a:t>Is it possible to include additional information about each employee, such as their contact details or hire date?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would you iterate over all departments and employees in the JSON object programmatically?</a:t>
            </a:r>
          </a:p>
        </p:txBody>
      </p:sp>
    </p:spTree>
    <p:extLst>
      <p:ext uri="{BB962C8B-B14F-4D97-AF65-F5344CB8AC3E}">
        <p14:creationId xmlns:p14="http://schemas.microsoft.com/office/powerpoint/2010/main" val="4147323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7C8B7-CB3A-ED3A-1F31-86C3FBD32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920448"/>
            <a:ext cx="5143431" cy="1017104"/>
          </a:xfrm>
        </p:spPr>
        <p:txBody>
          <a:bodyPr>
            <a:normAutofit/>
          </a:bodyPr>
          <a:lstStyle/>
          <a:p>
            <a:r>
              <a:rPr lang="en-US" sz="4000" dirty="0" err="1"/>
              <a:t>Vragen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42029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6008</TotalTime>
  <Words>526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Söhne</vt:lpstr>
      <vt:lpstr>Wingdings 3</vt:lpstr>
      <vt:lpstr>Wisp</vt:lpstr>
      <vt:lpstr>Object Oriented Programming II</vt:lpstr>
      <vt:lpstr>Herhaling </vt:lpstr>
      <vt:lpstr>Herhaling</vt:lpstr>
      <vt:lpstr>Herhaling </vt:lpstr>
      <vt:lpstr>JSON Excercise</vt:lpstr>
      <vt:lpstr>JSON Excercise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Maharishi International University (Iowa, Fairfield)</dc:title>
  <dc:creator>Widjesh Shiva Bhaggan</dc:creator>
  <cp:lastModifiedBy>Widjesh Shiva Bhaggan</cp:lastModifiedBy>
  <cp:revision>19</cp:revision>
  <dcterms:created xsi:type="dcterms:W3CDTF">2023-06-08T14:17:08Z</dcterms:created>
  <dcterms:modified xsi:type="dcterms:W3CDTF">2024-12-16T23:53:05Z</dcterms:modified>
</cp:coreProperties>
</file>