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4" r:id="rId5"/>
    <p:sldId id="262" r:id="rId6"/>
    <p:sldId id="260" r:id="rId7"/>
    <p:sldId id="261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9"/>
    <p:restoredTop sz="96327"/>
  </p:normalViewPr>
  <p:slideViewPr>
    <p:cSldViewPr snapToGrid="0">
      <p:cViewPr varScale="1">
        <p:scale>
          <a:sx n="128" d="100"/>
          <a:sy n="128" d="100"/>
        </p:scale>
        <p:origin x="192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/>
              <a:t>Object Oriented Programming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396" y="4777379"/>
            <a:ext cx="8915399" cy="1126283"/>
          </a:xfrm>
        </p:spPr>
        <p:txBody>
          <a:bodyPr/>
          <a:lstStyle/>
          <a:p>
            <a:r>
              <a:rPr lang="en-US" dirty="0"/>
              <a:t>Monday 18</a:t>
            </a:r>
            <a:r>
              <a:rPr lang="en-US" baseline="30000" dirty="0"/>
              <a:t>th</a:t>
            </a:r>
            <a:r>
              <a:rPr lang="en-US" dirty="0"/>
              <a:t> November 2023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F4-A012-7A0A-9AC8-2EC4087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44" y="475023"/>
            <a:ext cx="3797936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4F36-1B00-E820-07FC-E4BA5DD4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Kennismaking</a:t>
            </a:r>
            <a:endParaRPr lang="en-US" dirty="0"/>
          </a:p>
          <a:p>
            <a:r>
              <a:rPr lang="en-US" dirty="0" err="1"/>
              <a:t>Samenvatting</a:t>
            </a:r>
            <a:r>
              <a:rPr lang="en-US" dirty="0"/>
              <a:t> </a:t>
            </a:r>
            <a:r>
              <a:rPr lang="en-US" dirty="0" err="1"/>
              <a:t>Objectgeoriënteerd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 I</a:t>
            </a:r>
          </a:p>
          <a:p>
            <a:r>
              <a:rPr lang="en-US" dirty="0" err="1"/>
              <a:t>Vervolg</a:t>
            </a:r>
            <a:r>
              <a:rPr lang="en-US" dirty="0"/>
              <a:t> </a:t>
            </a:r>
            <a:r>
              <a:rPr lang="en-US" dirty="0" err="1"/>
              <a:t>Objectgeoriënteerd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 II</a:t>
            </a:r>
          </a:p>
          <a:p>
            <a:r>
              <a:rPr lang="en-US" dirty="0"/>
              <a:t>Grading - </a:t>
            </a:r>
            <a:r>
              <a:rPr lang="en-US" dirty="0" err="1"/>
              <a:t>Tentamen</a:t>
            </a:r>
            <a:r>
              <a:rPr lang="en-US" dirty="0"/>
              <a:t> Model</a:t>
            </a:r>
          </a:p>
          <a:p>
            <a:r>
              <a:rPr lang="en-US" dirty="0" err="1"/>
              <a:t>Verwachtingen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9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435" y="410065"/>
            <a:ext cx="1331843" cy="759440"/>
          </a:xfrm>
        </p:spPr>
        <p:txBody>
          <a:bodyPr/>
          <a:lstStyle/>
          <a:p>
            <a:r>
              <a:rPr lang="en-US" dirty="0"/>
              <a:t>Intro.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225" y="1258580"/>
            <a:ext cx="10023682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BSc </a:t>
            </a:r>
            <a:r>
              <a:rPr lang="en-US" dirty="0" err="1"/>
              <a:t>Elektrotechniek</a:t>
            </a:r>
            <a:r>
              <a:rPr lang="en-US" dirty="0"/>
              <a:t>, </a:t>
            </a:r>
            <a:r>
              <a:rPr lang="en-US" dirty="0" err="1"/>
              <a:t>Informatietechniek</a:t>
            </a:r>
            <a:endParaRPr lang="en-US" dirty="0"/>
          </a:p>
          <a:p>
            <a:r>
              <a:rPr lang="en-US" dirty="0"/>
              <a:t>MSc Computer Science, Specialized in IT Managers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Werkzaam</a:t>
            </a:r>
            <a:r>
              <a:rPr lang="en-US" dirty="0"/>
              <a:t>:</a:t>
            </a:r>
          </a:p>
          <a:p>
            <a:r>
              <a:rPr lang="en-US" dirty="0"/>
              <a:t>Senior Software Engineer @ Ford Motor Company</a:t>
            </a:r>
            <a:br>
              <a:rPr lang="en-US" dirty="0"/>
            </a:br>
            <a:r>
              <a:rPr lang="en-US" dirty="0"/>
              <a:t>(Focus: AI, ML, Web Development).</a:t>
            </a:r>
          </a:p>
          <a:p>
            <a:r>
              <a:rPr lang="en-US" dirty="0"/>
              <a:t>AI Engineer @ Merck (</a:t>
            </a:r>
            <a:r>
              <a:rPr lang="en-US" dirty="0" err="1"/>
              <a:t>Farmaceutische</a:t>
            </a:r>
            <a:r>
              <a:rPr lang="en-US" dirty="0"/>
              <a:t> </a:t>
            </a:r>
            <a:r>
              <a:rPr lang="en-US" dirty="0" err="1"/>
              <a:t>bedrijf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(Focus: LLM).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717" y="420004"/>
            <a:ext cx="3826565" cy="759440"/>
          </a:xfrm>
        </p:spPr>
        <p:txBody>
          <a:bodyPr>
            <a:normAutofit/>
          </a:bodyPr>
          <a:lstStyle/>
          <a:p>
            <a:r>
              <a:rPr lang="en-US" dirty="0" err="1"/>
              <a:t>Kennismaking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320" y="1258580"/>
            <a:ext cx="10023682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Naam</a:t>
            </a:r>
          </a:p>
          <a:p>
            <a:r>
              <a:rPr lang="en-US" dirty="0" err="1"/>
              <a:t>Achtergrond</a:t>
            </a:r>
            <a:r>
              <a:rPr lang="en-US" dirty="0"/>
              <a:t> </a:t>
            </a:r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Elektrotechniek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425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- </a:t>
            </a:r>
            <a:r>
              <a:rPr lang="en-US" dirty="0" err="1"/>
              <a:t>Tentamen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</a:t>
            </a:r>
            <a:r>
              <a:rPr lang="en-US" dirty="0" err="1"/>
              <a:t>Tentamen</a:t>
            </a:r>
            <a:r>
              <a:rPr lang="en-US" dirty="0"/>
              <a:t>(10%) + </a:t>
            </a:r>
            <a:r>
              <a:rPr lang="en-US" dirty="0" err="1"/>
              <a:t>Tentamen</a:t>
            </a:r>
            <a:r>
              <a:rPr lang="en-US" dirty="0"/>
              <a:t> (30%) + Project (40%)</a:t>
            </a:r>
          </a:p>
          <a:p>
            <a:r>
              <a:rPr lang="en-US" dirty="0"/>
              <a:t>Assignments (10%)</a:t>
            </a:r>
          </a:p>
          <a:p>
            <a:r>
              <a:rPr lang="en-US" dirty="0"/>
              <a:t>Class Participation (10%)</a:t>
            </a:r>
          </a:p>
        </p:txBody>
      </p:sp>
    </p:spTree>
    <p:extLst>
      <p:ext uri="{BB962C8B-B14F-4D97-AF65-F5344CB8AC3E}">
        <p14:creationId xmlns:p14="http://schemas.microsoft.com/office/powerpoint/2010/main" val="7520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Samenvatting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OOP I</a:t>
            </a:r>
            <a:endParaRPr lang="en-US" dirty="0"/>
          </a:p>
        </p:txBody>
      </p:sp>
      <p:pic>
        <p:nvPicPr>
          <p:cNvPr id="1026" name="Picture 2" descr="The Four Pillars of Object Oriented Programming - DEV Community">
            <a:extLst>
              <a:ext uri="{FF2B5EF4-FFF2-40B4-BE49-F238E27FC236}">
                <a16:creationId xmlns:a16="http://schemas.microsoft.com/office/drawing/2014/main" id="{FB157EAA-8A7C-D412-E656-EF5B6B35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2" y="1911972"/>
            <a:ext cx="8391176" cy="352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438" y="385572"/>
            <a:ext cx="1744249" cy="1280890"/>
          </a:xfrm>
        </p:spPr>
        <p:txBody>
          <a:bodyPr/>
          <a:lstStyle/>
          <a:p>
            <a:r>
              <a:rPr lang="en-US"/>
              <a:t>OOP 2</a:t>
            </a:r>
            <a:endParaRPr lang="en-US" dirty="0"/>
          </a:p>
        </p:txBody>
      </p:sp>
      <p:pic>
        <p:nvPicPr>
          <p:cNvPr id="2052" name="Picture 4" descr="Single Responsibility in SOLID Design Principle - GeeksforGeeks">
            <a:extLst>
              <a:ext uri="{FF2B5EF4-FFF2-40B4-BE49-F238E27FC236}">
                <a16:creationId xmlns:a16="http://schemas.microsoft.com/office/drawing/2014/main" id="{BCE392DE-7C49-6E99-8717-E69072EC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72" y="1412360"/>
            <a:ext cx="6807617" cy="40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4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115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lato</vt:lpstr>
      <vt:lpstr>Wingdings 3</vt:lpstr>
      <vt:lpstr>Wisp</vt:lpstr>
      <vt:lpstr>Object Oriented Programming II</vt:lpstr>
      <vt:lpstr>Agenda</vt:lpstr>
      <vt:lpstr>Intro.</vt:lpstr>
      <vt:lpstr>Kennismaking</vt:lpstr>
      <vt:lpstr>Grading - Tentamen Model</vt:lpstr>
      <vt:lpstr>Samenvatting OOP I</vt:lpstr>
      <vt:lpstr>OOP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3</cp:revision>
  <dcterms:created xsi:type="dcterms:W3CDTF">2023-06-08T14:17:08Z</dcterms:created>
  <dcterms:modified xsi:type="dcterms:W3CDTF">2024-11-18T22:11:31Z</dcterms:modified>
</cp:coreProperties>
</file>